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1"/>
  </p:notesMasterIdLst>
  <p:handoutMasterIdLst>
    <p:handoutMasterId r:id="rId32"/>
  </p:handoutMasterIdLst>
  <p:sldIdLst>
    <p:sldId id="718" r:id="rId3"/>
    <p:sldId id="704" r:id="rId4"/>
    <p:sldId id="268" r:id="rId5"/>
    <p:sldId id="458" r:id="rId6"/>
    <p:sldId id="479" r:id="rId7"/>
    <p:sldId id="603" r:id="rId8"/>
    <p:sldId id="721" r:id="rId9"/>
    <p:sldId id="768" r:id="rId10"/>
    <p:sldId id="769" r:id="rId11"/>
    <p:sldId id="770" r:id="rId12"/>
    <p:sldId id="762" r:id="rId13"/>
    <p:sldId id="763" r:id="rId14"/>
    <p:sldId id="771" r:id="rId15"/>
    <p:sldId id="772" r:id="rId16"/>
    <p:sldId id="732" r:id="rId17"/>
    <p:sldId id="764" r:id="rId18"/>
    <p:sldId id="773" r:id="rId19"/>
    <p:sldId id="774" r:id="rId20"/>
    <p:sldId id="775" r:id="rId21"/>
    <p:sldId id="765" r:id="rId22"/>
    <p:sldId id="766" r:id="rId23"/>
    <p:sldId id="776" r:id="rId24"/>
    <p:sldId id="777" r:id="rId25"/>
    <p:sldId id="778" r:id="rId26"/>
    <p:sldId id="753" r:id="rId27"/>
    <p:sldId id="716" r:id="rId28"/>
    <p:sldId id="779" r:id="rId29"/>
    <p:sldId id="747" r:id="rId30"/>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3"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B0BE"/>
    <a:srgbClr val="000000"/>
    <a:srgbClr val="D9D9D9"/>
    <a:srgbClr val="FF00FF"/>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06" autoAdjust="0"/>
    <p:restoredTop sz="89394" autoAdjust="0"/>
  </p:normalViewPr>
  <p:slideViewPr>
    <p:cSldViewPr>
      <p:cViewPr varScale="1">
        <p:scale>
          <a:sx n="108" d="100"/>
          <a:sy n="108" d="100"/>
        </p:scale>
        <p:origin x="256" y="184"/>
      </p:cViewPr>
      <p:guideLst>
        <p:guide orient="horz" pos="2160"/>
        <p:guide pos="2880"/>
      </p:guideLst>
    </p:cSldViewPr>
  </p:slideViewPr>
  <p:outlineViewPr>
    <p:cViewPr>
      <p:scale>
        <a:sx n="33" d="100"/>
        <a:sy n="33" d="100"/>
      </p:scale>
      <p:origin x="0" y="0"/>
    </p:cViewPr>
  </p:outlineViewPr>
  <p:notesTextViewPr>
    <p:cViewPr>
      <p:scale>
        <a:sx n="60" d="100"/>
        <a:sy n="60" d="100"/>
      </p:scale>
      <p:origin x="0" y="0"/>
    </p:cViewPr>
  </p:notesTextViewPr>
  <p:sorterViewPr>
    <p:cViewPr>
      <p:scale>
        <a:sx n="1" d="1"/>
        <a:sy n="1" d="1"/>
      </p:scale>
      <p:origin x="0" y="0"/>
    </p:cViewPr>
  </p:sorterViewPr>
  <p:notesViewPr>
    <p:cSldViewPr>
      <p:cViewPr>
        <p:scale>
          <a:sx n="87" d="100"/>
          <a:sy n="87" d="100"/>
        </p:scale>
        <p:origin x="2920"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8/10/23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1</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a:latin typeface="Arial" charset="0"/>
                <a:cs typeface="ＭＳ Ｐゴシック" charset="0"/>
              </a:rPr>
              <a:t>Mga </a:t>
            </a:r>
            <a:r>
              <a:rPr lang="en-US" sz="1600" b="0" i="0" spc="100" dirty="0" err="1">
                <a:latin typeface="Arial" charset="0"/>
                <a:cs typeface="ＭＳ Ｐゴシック" charset="0"/>
              </a:rPr>
              <a:t>Taga-Efeso</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19983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err="1">
                <a:latin typeface="Arial" charset="0"/>
                <a:cs typeface="ＭＳ Ｐゴシック" charset="0"/>
              </a:rPr>
              <a:t>Kahinahunan</a:t>
            </a:r>
            <a:r>
              <a:rPr lang="en-US" sz="1600" b="1" i="0" spc="100" baseline="0" dirty="0">
                <a:latin typeface="Arial" charset="0"/>
                <a:cs typeface="ＭＳ Ｐゴシック" charset="0"/>
              </a:rPr>
              <a:t>. </a:t>
            </a:r>
            <a:r>
              <a:rPr lang="en-US" sz="1600" b="0" i="0" spc="100" baseline="0" dirty="0">
                <a:latin typeface="Arial" charset="0"/>
                <a:cs typeface="ＭＳ Ｐゴシック" charset="0"/>
              </a:rPr>
              <a:t>“Ang </a:t>
            </a:r>
            <a:r>
              <a:rPr lang="en-US" sz="1600" b="0" i="0" spc="100" baseline="0" dirty="0" err="1">
                <a:latin typeface="Arial" charset="0"/>
                <a:cs typeface="ＭＳ Ｐゴシック" charset="0"/>
              </a:rPr>
              <a:t>kalidad</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pagiging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sobrang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napahanga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pamamagitan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kaisipan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sarililing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importansya</a:t>
            </a:r>
            <a:r>
              <a:rPr lang="en-US" sz="1600" spc="100" dirty="0">
                <a:latin typeface="Arial" charset="0"/>
                <a:cs typeface="ＭＳ Ｐゴシック" charset="0"/>
              </a:rPr>
              <a:t>” at </a:t>
            </a:r>
            <a:r>
              <a:rPr lang="en-US" sz="1600" spc="100" dirty="0" err="1">
                <a:latin typeface="Arial" charset="0"/>
                <a:cs typeface="ＭＳ Ｐゴシック" charset="0"/>
              </a:rPr>
              <a:t>nangangahulugan</a:t>
            </a:r>
            <a:r>
              <a:rPr lang="en-US" sz="1600" spc="100" dirty="0">
                <a:latin typeface="Arial" charset="0"/>
                <a:cs typeface="ＭＳ Ｐゴシック" charset="0"/>
              </a:rPr>
              <a:t> din ng “</a:t>
            </a:r>
            <a:r>
              <a:rPr lang="en-US" sz="1600" spc="100" dirty="0" err="1">
                <a:latin typeface="Arial" charset="0"/>
                <a:cs typeface="ＭＳ Ｐゴシック" charset="0"/>
              </a:rPr>
              <a:t>paggalang</a:t>
            </a:r>
            <a:r>
              <a:rPr lang="en-US" sz="1600" spc="100" dirty="0">
                <a:latin typeface="Arial" charset="0"/>
                <a:cs typeface="ＭＳ Ｐゴシック" charset="0"/>
              </a:rPr>
              <a:t>, </a:t>
            </a:r>
            <a:r>
              <a:rPr lang="en-US" sz="1600" spc="100" dirty="0" err="1">
                <a:latin typeface="Arial" charset="0"/>
                <a:cs typeface="ＭＳ Ｐゴシック" charset="0"/>
              </a:rPr>
              <a:t>pagiging</a:t>
            </a:r>
            <a:r>
              <a:rPr lang="en-US" sz="1600" spc="100" dirty="0">
                <a:latin typeface="Arial" charset="0"/>
                <a:cs typeface="ＭＳ Ｐゴシック" charset="0"/>
              </a:rPr>
              <a:t> </a:t>
            </a:r>
            <a:r>
              <a:rPr lang="en-US" sz="1600" spc="100" dirty="0" err="1">
                <a:latin typeface="Arial" charset="0"/>
                <a:cs typeface="ＭＳ Ｐゴシック" charset="0"/>
              </a:rPr>
              <a:t>makonsiderasyon</a:t>
            </a:r>
            <a:r>
              <a:rPr lang="en-US" sz="1600" spc="100" dirty="0">
                <a:latin typeface="Arial" charset="0"/>
                <a:cs typeface="ＭＳ Ｐゴシック" charset="0"/>
              </a:rPr>
              <a:t>, </a:t>
            </a:r>
            <a:r>
              <a:rPr lang="en-US" sz="1600" spc="100" dirty="0" err="1">
                <a:latin typeface="Arial" charset="0"/>
                <a:cs typeface="ＭＳ Ｐゴシック" charset="0"/>
              </a:rPr>
              <a:t>kaamuan</a:t>
            </a:r>
            <a:r>
              <a:rPr lang="en-US" sz="1600" spc="100" dirty="0">
                <a:latin typeface="Arial" charset="0"/>
                <a:cs typeface="ＭＳ Ｐゴシック" charset="0"/>
              </a:rPr>
              <a:t>.”</a:t>
            </a:r>
            <a:r>
              <a:rPr lang="en-US" sz="1600" b="0" i="0" spc="100" baseline="0" dirty="0">
                <a:latin typeface="Arial" charset="0"/>
                <a:cs typeface="ＭＳ Ｐゴシック" charset="0"/>
              </a:rPr>
              <a:t> </a:t>
            </a:r>
            <a:r>
              <a:rPr lang="en-US" sz="1600" b="0" i="0" spc="100" baseline="0" dirty="0">
                <a:latin typeface="Arial" charset="0"/>
              </a:rPr>
              <a:t>¶ </a:t>
            </a:r>
            <a:r>
              <a:rPr lang="en-US" sz="1600" b="1" i="0" spc="100" baseline="0" dirty="0" err="1">
                <a:latin typeface="Arial" charset="0"/>
              </a:rPr>
              <a:t>Pasensya</a:t>
            </a:r>
            <a:r>
              <a:rPr lang="en-US" sz="1600" b="1" i="0" spc="100" baseline="0" dirty="0">
                <a:latin typeface="Arial" charset="0"/>
              </a:rPr>
              <a:t>. </a:t>
            </a:r>
            <a:r>
              <a:rPr lang="en-US" sz="1600" i="0" spc="100" baseline="0" dirty="0">
                <a:latin typeface="Arial" charset="0"/>
              </a:rPr>
              <a:t>Ang </a:t>
            </a:r>
            <a:r>
              <a:rPr lang="en-US" sz="1600" spc="100" dirty="0">
                <a:latin typeface="Arial" charset="0"/>
              </a:rPr>
              <a:t>“</a:t>
            </a:r>
            <a:r>
              <a:rPr lang="en-US" sz="1600" spc="100" dirty="0" err="1">
                <a:latin typeface="Arial" charset="0"/>
              </a:rPr>
              <a:t>pagtitiis</a:t>
            </a:r>
            <a:r>
              <a:rPr lang="en-US" sz="1600" spc="100" dirty="0">
                <a:latin typeface="Arial" charset="0"/>
              </a:rPr>
              <a:t>” ay ang </a:t>
            </a:r>
            <a:r>
              <a:rPr lang="en-US" sz="1600" spc="100" dirty="0" err="1">
                <a:latin typeface="Arial" charset="0"/>
              </a:rPr>
              <a:t>kakayahang</a:t>
            </a:r>
            <a:r>
              <a:rPr lang="en-US" sz="1600" spc="100" dirty="0">
                <a:latin typeface="Arial" charset="0"/>
              </a:rPr>
              <a:t> </a:t>
            </a:r>
            <a:r>
              <a:rPr lang="en-US" sz="1600" spc="100" dirty="0" err="1">
                <a:latin typeface="Arial" charset="0"/>
              </a:rPr>
              <a:t>magpasan</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ilalim</a:t>
            </a:r>
            <a:r>
              <a:rPr lang="en-US" sz="1600" spc="100" dirty="0">
                <a:latin typeface="Arial" charset="0"/>
              </a:rPr>
              <a:t> ng </a:t>
            </a:r>
            <a:r>
              <a:rPr lang="en-US" sz="1600" spc="100" dirty="0" err="1">
                <a:latin typeface="Arial" charset="0"/>
              </a:rPr>
              <a:t>pagpapagalit</a:t>
            </a:r>
            <a:r>
              <a:rPr lang="en-US" sz="1600" spc="100" dirty="0">
                <a:latin typeface="Arial" charset="0"/>
              </a:rPr>
              <a:t> o </a:t>
            </a:r>
            <a:r>
              <a:rPr lang="en-US" sz="1600" spc="100" dirty="0" err="1">
                <a:latin typeface="Arial" charset="0"/>
              </a:rPr>
              <a:t>mga</a:t>
            </a:r>
            <a:r>
              <a:rPr lang="en-US" sz="1600" spc="100" dirty="0">
                <a:latin typeface="Arial" charset="0"/>
              </a:rPr>
              <a:t> </a:t>
            </a:r>
            <a:r>
              <a:rPr lang="en-US" sz="1600" spc="100" dirty="0" err="1">
                <a:latin typeface="Arial" charset="0"/>
              </a:rPr>
              <a:t>pagsubok</a:t>
            </a:r>
            <a:r>
              <a:rPr lang="en-US" sz="1600" spc="100" dirty="0">
                <a:latin typeface="Arial" charset="0"/>
              </a:rPr>
              <a:t>. ¶ Ang </a:t>
            </a:r>
            <a:r>
              <a:rPr lang="en-US" sz="1600" spc="100" dirty="0" err="1">
                <a:latin typeface="Arial" charset="0"/>
              </a:rPr>
              <a:t>mga</a:t>
            </a:r>
            <a:r>
              <a:rPr lang="en-US" sz="1600" spc="100" dirty="0">
                <a:latin typeface="Arial" charset="0"/>
              </a:rPr>
              <a:t> </a:t>
            </a:r>
            <a:r>
              <a:rPr lang="en-US" sz="1600" spc="100" dirty="0" err="1">
                <a:latin typeface="Arial" charset="0"/>
              </a:rPr>
              <a:t>katangiang</a:t>
            </a:r>
            <a:r>
              <a:rPr lang="en-US" sz="1600" spc="100" dirty="0">
                <a:latin typeface="Arial" charset="0"/>
              </a:rPr>
              <a:t> </a:t>
            </a:r>
            <a:r>
              <a:rPr lang="en-US" sz="1600" spc="100" dirty="0" err="1">
                <a:latin typeface="Arial" charset="0"/>
              </a:rPr>
              <a:t>ito</a:t>
            </a:r>
            <a:r>
              <a:rPr lang="en-US" sz="1600" spc="100" dirty="0">
                <a:latin typeface="Arial" charset="0"/>
              </a:rPr>
              <a:t> ay </a:t>
            </a:r>
            <a:r>
              <a:rPr lang="en-US" sz="1600" spc="100" dirty="0" err="1">
                <a:latin typeface="Arial" charset="0"/>
              </a:rPr>
              <a:t>nakapalibot</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tema</a:t>
            </a:r>
            <a:r>
              <a:rPr lang="en-US" sz="1600" spc="100" dirty="0">
                <a:latin typeface="Arial" charset="0"/>
              </a:rPr>
              <a:t> ng </a:t>
            </a:r>
            <a:r>
              <a:rPr lang="en-US" sz="1600" spc="100" dirty="0" err="1">
                <a:latin typeface="Arial" charset="0"/>
              </a:rPr>
              <a:t>pagtalikod</a:t>
            </a:r>
            <a:r>
              <a:rPr lang="en-US" sz="1600" spc="100" dirty="0">
                <a:latin typeface="Arial" charset="0"/>
              </a:rPr>
              <a:t> </a:t>
            </a:r>
            <a:r>
              <a:rPr lang="en-US" sz="1600" spc="100" dirty="0" err="1">
                <a:latin typeface="Arial" charset="0"/>
              </a:rPr>
              <a:t>mula</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sariling-importansya</a:t>
            </a:r>
            <a:r>
              <a:rPr lang="en-US" sz="1600" spc="100" dirty="0">
                <a:latin typeface="Arial" charset="0"/>
              </a:rPr>
              <a:t> at, </a:t>
            </a:r>
            <a:r>
              <a:rPr lang="en-US" sz="1600" spc="100" dirty="0" err="1">
                <a:latin typeface="Arial" charset="0"/>
              </a:rPr>
              <a:t>sa</a:t>
            </a:r>
            <a:r>
              <a:rPr lang="en-US" sz="1600" spc="100" dirty="0">
                <a:latin typeface="Arial" charset="0"/>
              </a:rPr>
              <a:t> </a:t>
            </a:r>
            <a:r>
              <a:rPr lang="en-US" sz="1600" spc="100" dirty="0" err="1">
                <a:latin typeface="Arial" charset="0"/>
              </a:rPr>
              <a:t>halip</a:t>
            </a:r>
            <a:r>
              <a:rPr lang="en-US" sz="1600" spc="100" dirty="0">
                <a:latin typeface="Arial" charset="0"/>
              </a:rPr>
              <a:t>, </a:t>
            </a:r>
            <a:r>
              <a:rPr lang="en-US" sz="1600" spc="100" dirty="0" err="1">
                <a:latin typeface="Arial" charset="0"/>
              </a:rPr>
              <a:t>nakapokus</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halaga</a:t>
            </a:r>
            <a:r>
              <a:rPr lang="en-US" sz="1600" spc="100" dirty="0">
                <a:latin typeface="Arial" charset="0"/>
              </a:rPr>
              <a:t> ng </a:t>
            </a:r>
            <a:r>
              <a:rPr lang="en-US" sz="1600" spc="100" dirty="0" err="1">
                <a:latin typeface="Arial" charset="0"/>
              </a:rPr>
              <a:t>iba</a:t>
            </a:r>
            <a:r>
              <a:rPr lang="en-US" sz="1600" spc="100" dirty="0">
                <a:latin typeface="Arial" charset="0"/>
              </a:rPr>
              <a:t>. </a:t>
            </a:r>
            <a:endParaRPr lang="en-PH" sz="1600" b="1" i="1" dirty="0"/>
          </a:p>
        </p:txBody>
      </p:sp>
    </p:spTree>
    <p:extLst>
      <p:ext uri="{BB962C8B-B14F-4D97-AF65-F5344CB8AC3E}">
        <p14:creationId xmlns:p14="http://schemas.microsoft.com/office/powerpoint/2010/main" val="3351247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b</a:t>
            </a:r>
            <a:r>
              <a:rPr lang="en-US" sz="1600" b="0"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Magkakasama</a:t>
            </a:r>
            <a:r>
              <a:rPr lang="en-US" sz="1600" b="1" spc="100" baseline="0" dirty="0">
                <a:latin typeface="Arial" charset="0"/>
                <a:ea typeface="ＭＳ Ｐゴシック" charset="0"/>
                <a:cs typeface="ＭＳ Ｐゴシック" charset="0"/>
              </a:rPr>
              <a:t> </a:t>
            </a:r>
            <a:r>
              <a:rPr lang="en-US" sz="1600" b="1" spc="100" baseline="0" dirty="0" err="1">
                <a:latin typeface="Arial" charset="0"/>
                <a:ea typeface="ＭＳ Ｐゴシック" charset="0"/>
                <a:cs typeface="ＭＳ Ｐゴシック" charset="0"/>
              </a:rPr>
              <a:t>Bilang</a:t>
            </a:r>
            <a:r>
              <a:rPr lang="en-US" sz="1600" b="1" spc="100" baseline="0" dirty="0">
                <a:latin typeface="Arial" charset="0"/>
                <a:ea typeface="ＭＳ Ｐゴシック" charset="0"/>
                <a:cs typeface="ＭＳ Ｐゴシック" charset="0"/>
              </a:rPr>
              <a:t> Isa (</a:t>
            </a:r>
            <a:r>
              <a:rPr lang="en-US" sz="1600" b="1" spc="100" baseline="0" dirty="0" err="1">
                <a:latin typeface="Arial" charset="0"/>
                <a:ea typeface="ＭＳ Ｐゴシック" charset="0"/>
                <a:cs typeface="ＭＳ Ｐゴシック" charset="0"/>
              </a:rPr>
              <a:t>sa</a:t>
            </a:r>
            <a:r>
              <a:rPr lang="en-US" sz="1600" b="1" spc="100" baseline="0" dirty="0">
                <a:latin typeface="Arial" charset="0"/>
                <a:ea typeface="ＭＳ Ｐゴシック" charset="0"/>
                <a:cs typeface="ＭＳ Ｐゴシック" charset="0"/>
              </a:rPr>
              <a:t> Isa). </a:t>
            </a:r>
            <a:r>
              <a:rPr lang="en-US" sz="1600" b="0" spc="100" baseline="0" dirty="0">
                <a:latin typeface="Arial" charset="0"/>
                <a:cs typeface="ＭＳ Ｐゴシック" charset="0"/>
              </a:rPr>
              <a:t>“May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katawan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Espiritu, kung </a:t>
            </a:r>
            <a:r>
              <a:rPr lang="en-US" sz="1600" b="0" spc="100" baseline="0" dirty="0" err="1">
                <a:latin typeface="Arial" charset="0"/>
                <a:cs typeface="ＭＳ Ｐゴシック" charset="0"/>
              </a:rPr>
              <a:t>paanong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tinawag</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pag-asa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pagkatawag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bautismo</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Ama ng lahat,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ibabaw</a:t>
            </a:r>
            <a:r>
              <a:rPr lang="en-US" sz="1600" b="0" spc="100" baseline="0" dirty="0">
                <a:latin typeface="Arial" charset="0"/>
                <a:cs typeface="ＭＳ Ｐゴシック" charset="0"/>
              </a:rPr>
              <a:t> ng lahat, at </a:t>
            </a:r>
            <a:r>
              <a:rPr lang="en-US" sz="1600" b="0" spc="100" baseline="0" dirty="0" err="1">
                <a:latin typeface="Arial" charset="0"/>
                <a:cs typeface="ＭＳ Ｐゴシック" charset="0"/>
              </a:rPr>
              <a:t>sumasa</a:t>
            </a:r>
            <a:r>
              <a:rPr lang="en-US" sz="1600" b="0" spc="100" baseline="0" dirty="0">
                <a:latin typeface="Arial" charset="0"/>
                <a:cs typeface="ＭＳ Ｐゴシック" charset="0"/>
              </a:rPr>
              <a:t> lahat, at </a:t>
            </a:r>
            <a:r>
              <a:rPr lang="en-US" sz="1600" b="0" spc="100" baseline="0" dirty="0" err="1">
                <a:latin typeface="Arial" charset="0"/>
                <a:cs typeface="ＭＳ Ｐゴシック" charset="0"/>
              </a:rPr>
              <a:t>nasa</a:t>
            </a:r>
            <a:r>
              <a:rPr lang="en-US" sz="1600" b="0" spc="100" baseline="0" dirty="0">
                <a:latin typeface="Arial" charset="0"/>
                <a:cs typeface="ＭＳ Ｐゴシック" charset="0"/>
              </a:rPr>
              <a:t> lahat”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4:4–6</a:t>
            </a:r>
            <a:r>
              <a:rPr lang="en-US" sz="1600" b="0" i="0" spc="100" baseline="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77852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a:latin typeface="Arial" charset="0"/>
                <a:cs typeface="ＭＳ Ｐゴシック" charset="0"/>
              </a:rPr>
              <a:t>Ang </a:t>
            </a:r>
            <a:r>
              <a:rPr lang="en-US" sz="1600" b="1" i="0" spc="100" baseline="0" dirty="0" err="1">
                <a:latin typeface="Arial" charset="0"/>
                <a:cs typeface="ＭＳ Ｐゴシック" charset="0"/>
              </a:rPr>
              <a:t>pitong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mga</a:t>
            </a:r>
            <a:r>
              <a:rPr lang="en-US" sz="1600" b="1" i="0" spc="100" baseline="0" dirty="0">
                <a:latin typeface="Arial" charset="0"/>
                <a:cs typeface="ＭＳ Ｐゴシック" charset="0"/>
              </a:rPr>
              <a:t> isa” </a:t>
            </a:r>
            <a:r>
              <a:rPr lang="en-US" sz="1600" b="1" i="0" spc="100" baseline="0" dirty="0" err="1">
                <a:latin typeface="Arial" charset="0"/>
                <a:cs typeface="ＭＳ Ｐゴシック" charset="0"/>
              </a:rPr>
              <a:t>ni</a:t>
            </a:r>
            <a:r>
              <a:rPr lang="en-US" sz="1600" b="1" i="0" spc="100" baseline="0" dirty="0">
                <a:latin typeface="Arial" charset="0"/>
                <a:cs typeface="ＭＳ Ｐゴシック" charset="0"/>
              </a:rPr>
              <a:t> Pablo. </a:t>
            </a:r>
            <a:r>
              <a:rPr lang="en-US" sz="1600" b="0" i="0" spc="100" baseline="0" dirty="0">
                <a:latin typeface="Arial" charset="0"/>
                <a:cs typeface="ＭＳ Ｐゴシック" charset="0"/>
              </a:rPr>
              <a:t>¶ • “Isang </a:t>
            </a:r>
            <a:r>
              <a:rPr lang="en-US" sz="1600" b="0" i="0" spc="100" baseline="0" dirty="0" err="1">
                <a:latin typeface="Arial" charset="0"/>
                <a:cs typeface="ＭＳ Ｐゴシック" charset="0"/>
              </a:rPr>
              <a:t>katawan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tumutukoy</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iglesya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bilang</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katawan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a:t>
            </a:r>
            <a:r>
              <a:rPr lang="en-US" sz="1600" b="0" i="0" spc="100" baseline="0" dirty="0">
                <a:latin typeface="Arial" charset="0"/>
                <a:cs typeface="ＭＳ Ｐゴシック" charset="0"/>
              </a:rPr>
              <a:t> Cristo,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4:12, 16; 1:23; 5:23, 29, 30</a:t>
            </a:r>
            <a:r>
              <a:rPr lang="en-US" sz="1600" b="0" spc="100" baseline="0" dirty="0">
                <a:latin typeface="Arial" charset="0"/>
                <a:cs typeface="ＭＳ Ｐゴシック" charset="0"/>
              </a:rPr>
              <a:t>).</a:t>
            </a:r>
            <a:r>
              <a:rPr lang="en-US" sz="1600" b="0" i="0" spc="100" baseline="0" dirty="0">
                <a:latin typeface="Arial" charset="0"/>
                <a:cs typeface="ＭＳ Ｐゴシック" charset="0"/>
              </a:rPr>
              <a:t> </a:t>
            </a:r>
            <a:r>
              <a:rPr lang="en-US" sz="1600" b="0" i="0" spc="100" baseline="0" dirty="0">
                <a:latin typeface="Arial" charset="0"/>
              </a:rPr>
              <a:t>¶ “Isang </a:t>
            </a:r>
            <a:r>
              <a:rPr lang="en-US" sz="1600" b="0" i="0" spc="100" baseline="0" dirty="0" err="1">
                <a:latin typeface="Arial" charset="0"/>
              </a:rPr>
              <a:t>espiritu</a:t>
            </a:r>
            <a:r>
              <a:rPr lang="en-US" sz="1600" b="0" i="0" spc="100" baseline="0" dirty="0">
                <a:latin typeface="Arial" charset="0"/>
              </a:rPr>
              <a:t>” </a:t>
            </a:r>
            <a:r>
              <a:rPr lang="en-US" sz="1600" b="0" i="1" spc="100" baseline="0" dirty="0">
                <a:latin typeface="Arial" charset="0"/>
              </a:rPr>
              <a:t>(</a:t>
            </a:r>
            <a:r>
              <a:rPr lang="en-US" sz="1600" b="0" i="1" spc="100" baseline="0" dirty="0" err="1">
                <a:latin typeface="Arial" charset="0"/>
              </a:rPr>
              <a:t>tal</a:t>
            </a:r>
            <a:r>
              <a:rPr lang="en-US" sz="1600" b="0" i="1" spc="100" baseline="0" dirty="0">
                <a:latin typeface="Arial" charset="0"/>
              </a:rPr>
              <a:t>. 4</a:t>
            </a:r>
            <a:r>
              <a:rPr lang="en-US" sz="1600" b="0" spc="100" baseline="0" dirty="0">
                <a:latin typeface="Arial" charset="0"/>
              </a:rPr>
              <a:t>). </a:t>
            </a:r>
            <a:r>
              <a:rPr lang="en-US" sz="1600" b="0" i="1" spc="100" baseline="0" dirty="0">
                <a:latin typeface="Arial" charset="0"/>
              </a:rPr>
              <a:t>¶</a:t>
            </a:r>
            <a:r>
              <a:rPr lang="en-US" sz="1600" b="0" i="0" spc="100" baseline="0" dirty="0">
                <a:latin typeface="Arial" charset="0"/>
              </a:rPr>
              <a:t> • “Isang </a:t>
            </a:r>
            <a:r>
              <a:rPr lang="en-US" sz="1600" b="0" i="0" spc="100" baseline="0" dirty="0" err="1">
                <a:latin typeface="Arial" charset="0"/>
              </a:rPr>
              <a:t>pag-asa</a:t>
            </a:r>
            <a:r>
              <a:rPr lang="en-US" sz="1600" b="0" i="0" spc="100" baseline="0" dirty="0">
                <a:latin typeface="Arial" charset="0"/>
              </a:rPr>
              <a:t> ng </a:t>
            </a:r>
            <a:r>
              <a:rPr lang="en-US" sz="1600" b="0" i="0" spc="100" baseline="0" dirty="0" err="1">
                <a:latin typeface="Arial" charset="0"/>
              </a:rPr>
              <a:t>inyong</a:t>
            </a:r>
            <a:r>
              <a:rPr lang="en-US" sz="1600" b="0" i="0" spc="100" baseline="0" dirty="0">
                <a:latin typeface="Arial" charset="0"/>
              </a:rPr>
              <a:t> </a:t>
            </a:r>
            <a:r>
              <a:rPr lang="en-US" sz="1600" b="0" i="0" spc="100" baseline="0" dirty="0" err="1">
                <a:latin typeface="Arial" charset="0"/>
              </a:rPr>
              <a:t>pagkakatawag</a:t>
            </a:r>
            <a:r>
              <a:rPr lang="en-US" sz="1600" b="0" i="0" spc="100" baseline="0" dirty="0">
                <a:latin typeface="Arial" charset="0"/>
              </a:rPr>
              <a:t>” </a:t>
            </a:r>
            <a:r>
              <a:rPr lang="en-US" sz="1600" b="0" i="1" spc="100" baseline="0" dirty="0">
                <a:latin typeface="Arial" charset="0"/>
              </a:rPr>
              <a:t>(</a:t>
            </a:r>
            <a:r>
              <a:rPr lang="en-US" sz="1600" b="0" i="1" spc="100" baseline="0" dirty="0" err="1">
                <a:latin typeface="Arial" charset="0"/>
              </a:rPr>
              <a:t>tal</a:t>
            </a:r>
            <a:r>
              <a:rPr lang="en-US" sz="1600" b="0" i="1" spc="100" baseline="0" dirty="0">
                <a:latin typeface="Arial" charset="0"/>
              </a:rPr>
              <a:t>. 4, </a:t>
            </a:r>
            <a:r>
              <a:rPr lang="en-US" sz="1600" b="0" i="1" spc="100" baseline="0" dirty="0" err="1">
                <a:latin typeface="Arial" charset="0"/>
              </a:rPr>
              <a:t>tingnan</a:t>
            </a:r>
            <a:r>
              <a:rPr lang="en-US" sz="1600" b="0" i="1" spc="100" baseline="0" dirty="0">
                <a:latin typeface="Arial" charset="0"/>
              </a:rPr>
              <a:t> ang 4:1</a:t>
            </a:r>
            <a:r>
              <a:rPr lang="en-US" sz="1600" b="0" spc="100" baseline="0" dirty="0">
                <a:latin typeface="Arial" charset="0"/>
              </a:rPr>
              <a:t>). ¶ • “Isang </a:t>
            </a:r>
            <a:r>
              <a:rPr lang="en-US" sz="1600" b="0" spc="100" baseline="0" dirty="0" err="1">
                <a:latin typeface="Arial" charset="0"/>
              </a:rPr>
              <a:t>Panginoon</a:t>
            </a:r>
            <a:r>
              <a:rPr lang="en-US" sz="1600" b="0" spc="100" baseline="0" dirty="0">
                <a:latin typeface="Arial" charset="0"/>
              </a:rPr>
              <a:t>” (</a:t>
            </a:r>
            <a:r>
              <a:rPr lang="en-US" sz="1600" b="0" spc="100" baseline="0" dirty="0" err="1">
                <a:latin typeface="Arial" charset="0"/>
              </a:rPr>
              <a:t>isang</a:t>
            </a:r>
            <a:r>
              <a:rPr lang="en-US" sz="1600" b="0" spc="100" baseline="0" dirty="0">
                <a:latin typeface="Arial" charset="0"/>
              </a:rPr>
              <a:t> </a:t>
            </a:r>
            <a:r>
              <a:rPr lang="en-US" sz="1600" b="0" spc="100" baseline="0" dirty="0" err="1">
                <a:latin typeface="Arial" charset="0"/>
              </a:rPr>
              <a:t>pagtuloy</a:t>
            </a:r>
            <a:r>
              <a:rPr lang="en-US" sz="1600" b="0" spc="100" baseline="0" dirty="0">
                <a:latin typeface="Arial" charset="0"/>
              </a:rPr>
              <a:t> kay Cristo). </a:t>
            </a:r>
            <a:r>
              <a:rPr lang="en-US" sz="1600" spc="100" dirty="0">
                <a:latin typeface="Arial" charset="0"/>
              </a:rPr>
              <a:t>¶ • “Isang </a:t>
            </a:r>
            <a:r>
              <a:rPr lang="en-US" sz="1600" spc="100" dirty="0" err="1">
                <a:latin typeface="Arial" charset="0"/>
              </a:rPr>
              <a:t>pananampalataya</a:t>
            </a:r>
            <a:r>
              <a:rPr lang="en-US" sz="1600" spc="100" dirty="0">
                <a:latin typeface="Arial" charset="0"/>
              </a:rPr>
              <a:t>” (Ang </a:t>
            </a:r>
            <a:r>
              <a:rPr lang="en-US" sz="1600" spc="100" dirty="0" err="1">
                <a:latin typeface="Arial" charset="0"/>
              </a:rPr>
              <a:t>nilalaman</a:t>
            </a:r>
            <a:r>
              <a:rPr lang="en-US" sz="1600" spc="100" dirty="0">
                <a:latin typeface="Arial" charset="0"/>
              </a:rPr>
              <a:t> ng </a:t>
            </a:r>
            <a:r>
              <a:rPr lang="en-US" sz="1600" spc="100" dirty="0" err="1">
                <a:latin typeface="Arial" charset="0"/>
              </a:rPr>
              <a:t>pinananampalatayanan</a:t>
            </a:r>
            <a:r>
              <a:rPr lang="en-US" sz="1600" spc="100" dirty="0">
                <a:latin typeface="Arial" charset="0"/>
              </a:rPr>
              <a:t> ng </a:t>
            </a:r>
            <a:r>
              <a:rPr lang="en-US" sz="1600" spc="100" dirty="0" err="1">
                <a:latin typeface="Arial" charset="0"/>
              </a:rPr>
              <a:t>mga</a:t>
            </a:r>
            <a:r>
              <a:rPr lang="en-US" sz="1600" spc="100" dirty="0">
                <a:latin typeface="Arial" charset="0"/>
              </a:rPr>
              <a:t> </a:t>
            </a:r>
            <a:r>
              <a:rPr lang="en-US" sz="1600" spc="100" dirty="0" err="1">
                <a:latin typeface="Arial" charset="0"/>
              </a:rPr>
              <a:t>Kristiyano</a:t>
            </a:r>
            <a:r>
              <a:rPr lang="en-US" sz="1600" spc="100" dirty="0">
                <a:latin typeface="Arial" charset="0"/>
              </a:rPr>
              <a:t>, </a:t>
            </a:r>
            <a:r>
              <a:rPr lang="en-US" sz="1600" i="1" spc="100" dirty="0" err="1">
                <a:latin typeface="Arial" charset="0"/>
              </a:rPr>
              <a:t>Efeso</a:t>
            </a:r>
            <a:r>
              <a:rPr lang="en-US" sz="1600" i="1" spc="100" dirty="0">
                <a:latin typeface="Arial" charset="0"/>
              </a:rPr>
              <a:t> 4:13; </a:t>
            </a:r>
            <a:r>
              <a:rPr lang="en-US" sz="1600" i="1" spc="100" dirty="0" err="1">
                <a:latin typeface="Arial" charset="0"/>
              </a:rPr>
              <a:t>Colosas</a:t>
            </a:r>
            <a:r>
              <a:rPr lang="en-US" sz="1600" i="1" spc="100" dirty="0">
                <a:latin typeface="Arial" charset="0"/>
              </a:rPr>
              <a:t> 1:23, 2:7; </a:t>
            </a:r>
            <a:r>
              <a:rPr lang="en-US" sz="1600" i="1" spc="100" dirty="0" err="1">
                <a:latin typeface="Arial" charset="0"/>
              </a:rPr>
              <a:t>Galacia</a:t>
            </a:r>
            <a:r>
              <a:rPr lang="en-US" sz="1600" i="1" spc="100" dirty="0">
                <a:latin typeface="Arial" charset="0"/>
              </a:rPr>
              <a:t> 1:23; 1 </a:t>
            </a:r>
            <a:r>
              <a:rPr lang="en-US" sz="1600" i="1" spc="100" dirty="0" err="1">
                <a:latin typeface="Arial" charset="0"/>
              </a:rPr>
              <a:t>Timoteo</a:t>
            </a:r>
            <a:r>
              <a:rPr lang="en-US" sz="1600" i="1" spc="100" dirty="0">
                <a:latin typeface="Arial" charset="0"/>
              </a:rPr>
              <a:t> 4:1, 6</a:t>
            </a:r>
            <a:r>
              <a:rPr lang="en-US" sz="1600" spc="100" dirty="0">
                <a:latin typeface="Arial" charset="0"/>
              </a:rPr>
              <a:t>). </a:t>
            </a:r>
            <a:r>
              <a:rPr lang="en-US" sz="1600" i="1" spc="100" dirty="0">
                <a:latin typeface="Arial" charset="0"/>
              </a:rPr>
              <a:t>.</a:t>
            </a:r>
            <a:r>
              <a:rPr lang="en-US" sz="1600" spc="100" dirty="0">
                <a:latin typeface="Arial" charset="0"/>
              </a:rPr>
              <a:t> </a:t>
            </a:r>
            <a:endParaRPr lang="en-PH" sz="1600" b="1" i="1" dirty="0"/>
          </a:p>
        </p:txBody>
      </p:sp>
    </p:spTree>
    <p:extLst>
      <p:ext uri="{BB962C8B-B14F-4D97-AF65-F5344CB8AC3E}">
        <p14:creationId xmlns:p14="http://schemas.microsoft.com/office/powerpoint/2010/main" val="2232300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baseline="0" dirty="0">
                <a:latin typeface="Arial" charset="0"/>
                <a:cs typeface="ＭＳ Ｐゴシック" charset="0"/>
              </a:rPr>
              <a:t>• “Isang </a:t>
            </a:r>
            <a:r>
              <a:rPr lang="en-US" sz="1600" b="0" i="0" spc="100" baseline="0" dirty="0" err="1">
                <a:latin typeface="Arial" charset="0"/>
                <a:cs typeface="ＭＳ Ｐゴシック" charset="0"/>
              </a:rPr>
              <a:t>bautismo</a:t>
            </a:r>
            <a:r>
              <a:rPr lang="en-US" sz="1600" b="0" i="0" spc="100" baseline="0" dirty="0">
                <a:latin typeface="Arial" charset="0"/>
                <a:cs typeface="ＭＳ Ｐゴシック" charset="0"/>
              </a:rPr>
              <a:t>” </a:t>
            </a:r>
            <a:r>
              <a:rPr lang="en-US" sz="1600" spc="100" dirty="0">
                <a:latin typeface="Arial" charset="0"/>
                <a:cs typeface="ＭＳ Ｐゴシック" charset="0"/>
              </a:rPr>
              <a:t>(</a:t>
            </a:r>
            <a:r>
              <a:rPr lang="en-US" sz="1600" i="1" spc="100" dirty="0" err="1">
                <a:latin typeface="Arial" charset="0"/>
                <a:cs typeface="ＭＳ Ｐゴシック" charset="0"/>
              </a:rPr>
              <a:t>ihambing</a:t>
            </a:r>
            <a:r>
              <a:rPr lang="en-US" sz="1600" i="1" spc="100" dirty="0">
                <a:latin typeface="Arial" charset="0"/>
                <a:cs typeface="ＭＳ Ｐゴシック" charset="0"/>
              </a:rPr>
              <a:t> ang </a:t>
            </a:r>
            <a:r>
              <a:rPr lang="en-US" sz="1600" i="1" spc="100" dirty="0" err="1">
                <a:latin typeface="Arial" charset="0"/>
                <a:cs typeface="ＭＳ Ｐゴシック" charset="0"/>
              </a:rPr>
              <a:t>Efeso</a:t>
            </a:r>
            <a:r>
              <a:rPr lang="en-US" sz="1600" i="1" spc="100" dirty="0">
                <a:latin typeface="Arial" charset="0"/>
                <a:cs typeface="ＭＳ Ｐゴシック" charset="0"/>
              </a:rPr>
              <a:t> 5:26</a:t>
            </a:r>
            <a:r>
              <a:rPr lang="en-US" sz="1600" b="1" i="1" spc="100" dirty="0">
                <a:latin typeface="Arial" charset="0"/>
                <a:cs typeface="ＭＳ Ｐゴシック" charset="0"/>
              </a:rPr>
              <a:t> </a:t>
            </a:r>
            <a:r>
              <a:rPr lang="en-US" sz="1600" b="0" i="1" spc="100" baseline="0" dirty="0">
                <a:latin typeface="Arial" charset="0"/>
              </a:rPr>
              <a:t>¶</a:t>
            </a:r>
            <a:r>
              <a:rPr lang="en-US" sz="1600" b="0" i="0" spc="100" baseline="0" dirty="0">
                <a:latin typeface="Arial" charset="0"/>
              </a:rPr>
              <a:t> • “Isang </a:t>
            </a:r>
            <a:r>
              <a:rPr lang="en-US" sz="1600" b="0" i="0" spc="100" baseline="0" dirty="0" err="1">
                <a:latin typeface="Arial" charset="0"/>
              </a:rPr>
              <a:t>Diyos</a:t>
            </a:r>
            <a:r>
              <a:rPr lang="en-US" sz="1600" b="0" i="0" spc="100" baseline="0" dirty="0">
                <a:latin typeface="Arial" charset="0"/>
              </a:rPr>
              <a:t> at Ama ng lahat,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siyang</a:t>
            </a:r>
            <a:r>
              <a:rPr lang="en-US" sz="1600" b="0" i="0" spc="100" baseline="0" dirty="0">
                <a:latin typeface="Arial" charset="0"/>
              </a:rPr>
              <a:t> </a:t>
            </a:r>
            <a:r>
              <a:rPr lang="en-US" sz="1600" b="0" i="0" spc="100" baseline="0" dirty="0" err="1">
                <a:latin typeface="Arial" charset="0"/>
              </a:rPr>
              <a:t>nasa</a:t>
            </a:r>
            <a:r>
              <a:rPr lang="en-US" sz="1600" b="0" i="0" spc="100" baseline="0" dirty="0">
                <a:latin typeface="Arial" charset="0"/>
              </a:rPr>
              <a:t> </a:t>
            </a:r>
            <a:r>
              <a:rPr lang="en-US" sz="1600" b="0" i="0" spc="100" baseline="0" dirty="0" err="1">
                <a:latin typeface="Arial" charset="0"/>
              </a:rPr>
              <a:t>ibabaw</a:t>
            </a:r>
            <a:r>
              <a:rPr lang="en-US" sz="1600" b="0" i="0" spc="100" baseline="0" dirty="0">
                <a:latin typeface="Arial" charset="0"/>
              </a:rPr>
              <a:t> ng lahat, at </a:t>
            </a:r>
            <a:r>
              <a:rPr lang="en-US" sz="1600" b="0" i="0" spc="100" baseline="0" dirty="0" err="1">
                <a:latin typeface="Arial" charset="0"/>
              </a:rPr>
              <a:t>sumasa</a:t>
            </a:r>
            <a:r>
              <a:rPr lang="en-US" sz="1600" b="0" i="0" spc="100" baseline="0" dirty="0">
                <a:latin typeface="Arial" charset="0"/>
              </a:rPr>
              <a:t> lahat, at </a:t>
            </a:r>
            <a:r>
              <a:rPr lang="en-US" sz="1600" b="0" i="0" spc="100" baseline="0" dirty="0" err="1">
                <a:latin typeface="Arial" charset="0"/>
              </a:rPr>
              <a:t>nasa</a:t>
            </a:r>
            <a:r>
              <a:rPr lang="en-US" sz="1600" b="0" i="0" spc="100" baseline="0" dirty="0">
                <a:latin typeface="Arial" charset="0"/>
              </a:rPr>
              <a:t> lahat“ </a:t>
            </a:r>
            <a:r>
              <a:rPr lang="en-US" sz="1600" b="0" spc="100" baseline="0" dirty="0">
                <a:latin typeface="Arial" charset="0"/>
              </a:rPr>
              <a:t>(</a:t>
            </a:r>
            <a:r>
              <a:rPr lang="en-US" sz="1600" b="0" i="1" spc="100" baseline="0" dirty="0">
                <a:latin typeface="Arial" charset="0"/>
              </a:rPr>
              <a:t>4:6</a:t>
            </a:r>
            <a:r>
              <a:rPr lang="en-US" sz="1600" b="0" spc="100" baseline="0" dirty="0">
                <a:latin typeface="Arial" charset="0"/>
              </a:rPr>
              <a:t>). </a:t>
            </a:r>
            <a:r>
              <a:rPr lang="en-US" sz="1600" b="0" i="1" spc="100" baseline="0" dirty="0">
                <a:latin typeface="Arial" charset="0"/>
              </a:rPr>
              <a:t>¶</a:t>
            </a:r>
            <a:r>
              <a:rPr lang="en-US" sz="1600" b="0" i="0" spc="100" baseline="0" dirty="0">
                <a:latin typeface="Arial" charset="0"/>
              </a:rPr>
              <a:t> Sa </a:t>
            </a:r>
            <a:r>
              <a:rPr lang="en-US" sz="1600" b="0" i="0" spc="100" baseline="0" dirty="0" err="1">
                <a:latin typeface="Arial" charset="0"/>
              </a:rPr>
              <a:t>bisa</a:t>
            </a:r>
            <a:r>
              <a:rPr lang="en-US" sz="1600" b="0" i="0" spc="100" baseline="0" dirty="0">
                <a:latin typeface="Arial" charset="0"/>
              </a:rPr>
              <a:t> ng </a:t>
            </a:r>
            <a:r>
              <a:rPr lang="en-US" sz="1600" b="0" i="0" spc="100" baseline="0" dirty="0" err="1">
                <a:latin typeface="Arial" charset="0"/>
              </a:rPr>
              <a:t>Kanyang</a:t>
            </a:r>
            <a:r>
              <a:rPr lang="en-US" sz="1600" b="0" i="0" spc="100" baseline="0" dirty="0">
                <a:latin typeface="Arial" charset="0"/>
              </a:rPr>
              <a:t> </a:t>
            </a:r>
            <a:r>
              <a:rPr lang="en-US" sz="1600" b="0" i="0" spc="100" baseline="0" dirty="0" err="1">
                <a:latin typeface="Arial" charset="0"/>
              </a:rPr>
              <a:t>pagiging</a:t>
            </a:r>
            <a:r>
              <a:rPr lang="en-US" sz="1600" b="0" i="0" spc="100" baseline="0" dirty="0">
                <a:latin typeface="Arial" charset="0"/>
              </a:rPr>
              <a:t> “Ama ng lahat” ang </a:t>
            </a:r>
            <a:r>
              <a:rPr lang="en-US" sz="1600" b="0" i="0" spc="100" baseline="0" dirty="0" err="1">
                <a:latin typeface="Arial" charset="0"/>
              </a:rPr>
              <a:t>Diyos</a:t>
            </a:r>
            <a:r>
              <a:rPr lang="en-US" sz="1600" b="0" i="0" spc="100" baseline="0" dirty="0">
                <a:latin typeface="Arial" charset="0"/>
              </a:rPr>
              <a:t> ay ang </a:t>
            </a:r>
            <a:r>
              <a:rPr lang="en-US" sz="1600" b="0" i="0" spc="100" baseline="0" dirty="0" err="1">
                <a:latin typeface="Arial" charset="0"/>
              </a:rPr>
              <a:t>Manlalalang</a:t>
            </a:r>
            <a:r>
              <a:rPr lang="en-US" sz="1600" b="0" i="0" spc="100" baseline="0" dirty="0">
                <a:latin typeface="Arial" charset="0"/>
              </a:rPr>
              <a:t>. ¶ </a:t>
            </a:r>
            <a:r>
              <a:rPr lang="en-US" sz="1600" b="0" i="0" spc="100" baseline="0" dirty="0" err="1">
                <a:latin typeface="Arial" charset="0"/>
              </a:rPr>
              <a:t>Nauugnay</a:t>
            </a:r>
            <a:r>
              <a:rPr lang="en-US" sz="1600" b="0" i="0" spc="100" baseline="0" dirty="0">
                <a:latin typeface="Arial" charset="0"/>
              </a:rPr>
              <a:t> ang </a:t>
            </a:r>
            <a:r>
              <a:rPr lang="en-US" sz="1600" b="0" i="0" spc="100" baseline="0" dirty="0" err="1">
                <a:latin typeface="Arial" charset="0"/>
              </a:rPr>
              <a:t>Diyos</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“lahat ng </a:t>
            </a:r>
            <a:r>
              <a:rPr lang="en-US" sz="1600" b="0" i="0" spc="100" baseline="0" dirty="0" err="1">
                <a:latin typeface="Arial" charset="0"/>
              </a:rPr>
              <a:t>bagay</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lahat ng </a:t>
            </a:r>
            <a:r>
              <a:rPr lang="en-US" sz="1600" b="0" i="0" spc="100" baseline="0" dirty="0" err="1">
                <a:latin typeface="Arial" charset="0"/>
              </a:rPr>
              <a:t>nilalang</a:t>
            </a:r>
            <a:r>
              <a:rPr lang="en-US" sz="1600" b="0" i="0" spc="100" baseline="0" dirty="0">
                <a:latin typeface="Arial" charset="0"/>
              </a:rPr>
              <a:t> </a:t>
            </a:r>
            <a:r>
              <a:rPr lang="en-US" sz="1600" b="0" i="0" spc="100" baseline="0" dirty="0" err="1">
                <a:latin typeface="Arial" charset="0"/>
              </a:rPr>
              <a:t>Niya</a:t>
            </a:r>
            <a:r>
              <a:rPr lang="en-US" sz="1600" b="0" i="0" spc="100" baseline="0" dirty="0">
                <a:latin typeface="Arial" charset="0"/>
              </a:rPr>
              <a:t>. </a:t>
            </a:r>
            <a:r>
              <a:rPr lang="en-US" sz="1600" b="0" i="0" spc="100" baseline="0" dirty="0" err="1">
                <a:latin typeface="Arial" charset="0"/>
              </a:rPr>
              <a:t>Subalit</a:t>
            </a:r>
            <a:r>
              <a:rPr lang="en-US" sz="1600" b="0" i="0" spc="100" baseline="0" dirty="0">
                <a:latin typeface="Arial" charset="0"/>
              </a:rPr>
              <a:t> </a:t>
            </a:r>
            <a:r>
              <a:rPr lang="en-US" sz="1600" b="0" i="0" spc="100" baseline="0" dirty="0" err="1">
                <a:latin typeface="Arial" charset="0"/>
              </a:rPr>
              <a:t>ito’y</a:t>
            </a:r>
            <a:r>
              <a:rPr lang="en-US" sz="1600" b="0" i="0" spc="100" baseline="0" dirty="0">
                <a:latin typeface="Arial" charset="0"/>
              </a:rPr>
              <a:t> </a:t>
            </a:r>
            <a:r>
              <a:rPr lang="en-US" sz="1600" b="0" i="0" spc="100" baseline="0" dirty="0" err="1">
                <a:latin typeface="Arial" charset="0"/>
              </a:rPr>
              <a:t>hindi</a:t>
            </a:r>
            <a:r>
              <a:rPr lang="en-US" sz="1600" b="0" i="0" spc="100" baseline="0" dirty="0">
                <a:latin typeface="Arial" charset="0"/>
              </a:rPr>
              <a:t> &amp; </a:t>
            </a:r>
            <a:r>
              <a:rPr lang="en-US" sz="1600" b="0" i="0" spc="100" baseline="0" dirty="0" err="1">
                <a:latin typeface="Arial" charset="0"/>
              </a:rPr>
              <a:t>Panteismo</a:t>
            </a:r>
            <a:r>
              <a:rPr lang="en-US" sz="1600" b="0" i="0" spc="100" baseline="0" dirty="0">
                <a:latin typeface="Arial" charset="0"/>
              </a:rPr>
              <a:t> (</a:t>
            </a:r>
            <a:r>
              <a:rPr lang="en-US" sz="1600" b="0" i="0" spc="100" baseline="0" dirty="0" err="1">
                <a:latin typeface="Arial" charset="0"/>
              </a:rPr>
              <a:t>kinikilala</a:t>
            </a:r>
            <a:r>
              <a:rPr lang="en-US" sz="1600" b="0" i="0" spc="100" baseline="0" dirty="0">
                <a:latin typeface="Arial" charset="0"/>
              </a:rPr>
              <a:t> ang </a:t>
            </a:r>
            <a:r>
              <a:rPr lang="en-US" sz="1600" b="0" i="0" spc="100" baseline="0" dirty="0" err="1">
                <a:latin typeface="Arial" charset="0"/>
              </a:rPr>
              <a:t>kalikasan</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Diyos</a:t>
            </a:r>
            <a:r>
              <a:rPr lang="en-US" sz="1600" b="0" i="0" spc="100" baseline="0" dirty="0">
                <a:latin typeface="Arial" charset="0"/>
              </a:rPr>
              <a:t>), </a:t>
            </a:r>
            <a:r>
              <a:rPr lang="en-US" sz="1600" b="0" i="0" spc="100" baseline="0" dirty="0" err="1">
                <a:latin typeface="Arial" charset="0"/>
              </a:rPr>
              <a:t>panenteismo</a:t>
            </a:r>
            <a:r>
              <a:rPr lang="en-US" sz="1600" b="0" i="0" spc="100" baseline="0" dirty="0">
                <a:latin typeface="Arial" charset="0"/>
              </a:rPr>
              <a:t> (ang </a:t>
            </a:r>
            <a:r>
              <a:rPr lang="en-US" sz="1600" b="0" i="0" spc="100" baseline="0" dirty="0" err="1">
                <a:latin typeface="Arial" charset="0"/>
              </a:rPr>
              <a:t>daigdig</a:t>
            </a:r>
            <a:r>
              <a:rPr lang="en-US" sz="1600" b="0" i="0" spc="100" baseline="0" dirty="0">
                <a:latin typeface="Arial" charset="0"/>
              </a:rPr>
              <a:t> ay </a:t>
            </a:r>
            <a:r>
              <a:rPr lang="en-US" sz="1600" b="0" i="0" spc="100" baseline="0" dirty="0" err="1">
                <a:latin typeface="Arial" charset="0"/>
              </a:rPr>
              <a:t>kabilang</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katauhan</a:t>
            </a:r>
            <a:r>
              <a:rPr lang="en-US" sz="1600" b="0" i="0" spc="100" baseline="0" dirty="0">
                <a:latin typeface="Arial" charset="0"/>
              </a:rPr>
              <a:t> ng </a:t>
            </a:r>
            <a:r>
              <a:rPr lang="en-US" sz="1600" b="0" i="0" spc="100" baseline="0" dirty="0" err="1">
                <a:latin typeface="Arial" charset="0"/>
              </a:rPr>
              <a:t>Diyos</a:t>
            </a:r>
            <a:r>
              <a:rPr lang="en-US" sz="1600" b="0" i="0" spc="100" baseline="0" dirty="0">
                <a:latin typeface="Arial" charset="0"/>
              </a:rPr>
              <a:t>, </a:t>
            </a:r>
            <a:r>
              <a:rPr lang="en-US" sz="1600" b="0" i="0" spc="100" baseline="0" dirty="0" err="1">
                <a:latin typeface="Arial" charset="0"/>
              </a:rPr>
              <a:t>bagaman</a:t>
            </a:r>
            <a:r>
              <a:rPr lang="en-US" sz="1600" b="0" i="0" spc="100" baseline="0" dirty="0">
                <a:latin typeface="Arial" charset="0"/>
              </a:rPr>
              <a:t> </a:t>
            </a:r>
            <a:r>
              <a:rPr lang="en-US" sz="1600" b="0" i="0" spc="100" baseline="0" dirty="0" err="1">
                <a:latin typeface="Arial" charset="0"/>
              </a:rPr>
              <a:t>hindi</a:t>
            </a:r>
            <a:r>
              <a:rPr lang="en-US" sz="1600" b="0" i="0" spc="100" baseline="0" dirty="0">
                <a:latin typeface="Arial" charset="0"/>
              </a:rPr>
              <a:t> </a:t>
            </a:r>
            <a:r>
              <a:rPr lang="en-US" sz="1600" b="0" i="0" spc="100" baseline="0" dirty="0" err="1">
                <a:latin typeface="Arial" charset="0"/>
              </a:rPr>
              <a:t>nito</a:t>
            </a:r>
            <a:r>
              <a:rPr lang="en-US" sz="1600" b="0" i="0" spc="100" baseline="0" dirty="0">
                <a:latin typeface="Arial" charset="0"/>
              </a:rPr>
              <a:t> </a:t>
            </a:r>
            <a:r>
              <a:rPr lang="en-US" sz="1600" b="0" i="0" spc="100" baseline="0" dirty="0" err="1">
                <a:latin typeface="Arial" charset="0"/>
              </a:rPr>
              <a:t>mauubos</a:t>
            </a:r>
            <a:r>
              <a:rPr lang="en-US" sz="1600" b="0" i="0" spc="100" baseline="0" dirty="0">
                <a:latin typeface="Arial" charset="0"/>
              </a:rPr>
              <a:t> ang </a:t>
            </a:r>
            <a:r>
              <a:rPr lang="en-US" sz="1600" b="0" i="0" spc="100" baseline="0" dirty="0" err="1">
                <a:latin typeface="Arial" charset="0"/>
              </a:rPr>
              <a:t>katauhang</a:t>
            </a:r>
            <a:r>
              <a:rPr lang="en-US" sz="1600" b="0" i="0" spc="100" baseline="0" dirty="0">
                <a:latin typeface="Arial" charset="0"/>
              </a:rPr>
              <a:t> </a:t>
            </a:r>
            <a:r>
              <a:rPr lang="en-US" sz="1600" b="0" i="0" spc="100" baseline="0" dirty="0" err="1">
                <a:latin typeface="Arial" charset="0"/>
              </a:rPr>
              <a:t>ito</a:t>
            </a:r>
            <a:r>
              <a:rPr lang="en-US" sz="1600" b="0" i="0" spc="100" baseline="0" dirty="0">
                <a:latin typeface="Arial" charset="0"/>
              </a:rPr>
              <a:t>).</a:t>
            </a:r>
            <a:endParaRPr lang="en-US" sz="1600" spc="100" dirty="0">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dirty="0">
                <a:latin typeface="Arial" charset="0"/>
              </a:rPr>
              <a:t> </a:t>
            </a:r>
            <a:endParaRPr lang="en-PH" sz="1600" b="1" i="1" dirty="0"/>
          </a:p>
        </p:txBody>
      </p:sp>
    </p:spTree>
    <p:extLst>
      <p:ext uri="{BB962C8B-B14F-4D97-AF65-F5344CB8AC3E}">
        <p14:creationId xmlns:p14="http://schemas.microsoft.com/office/powerpoint/2010/main" val="352017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i="0" spc="100" baseline="0" dirty="0">
                <a:latin typeface="Arial" charset="0"/>
                <a:cs typeface="ＭＳ Ｐゴシック" charset="0"/>
              </a:rPr>
              <a:t>Sa </a:t>
            </a:r>
            <a:r>
              <a:rPr lang="en-US" sz="1600" i="0" spc="100" baseline="0" dirty="0" err="1">
                <a:latin typeface="Arial" charset="0"/>
                <a:cs typeface="ＭＳ Ｐゴシック" charset="0"/>
              </a:rPr>
              <a:t>halip</a:t>
            </a:r>
            <a:r>
              <a:rPr lang="en-US" sz="1600" i="0" spc="100" baseline="0" dirty="0">
                <a:latin typeface="Arial" charset="0"/>
                <a:cs typeface="ＭＳ Ｐゴシック" charset="0"/>
              </a:rPr>
              <a:t> ay </a:t>
            </a:r>
            <a:r>
              <a:rPr lang="en-US" sz="1600" i="0" spc="100" baseline="0" dirty="0" err="1">
                <a:latin typeface="Arial" charset="0"/>
                <a:cs typeface="ＭＳ Ｐゴシック" charset="0"/>
              </a:rPr>
              <a:t>ipinuproklama</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ni</a:t>
            </a:r>
            <a:r>
              <a:rPr lang="en-US" sz="1600" i="0" spc="100" baseline="0" dirty="0">
                <a:latin typeface="Arial" charset="0"/>
                <a:cs typeface="ＭＳ Ｐゴシック" charset="0"/>
              </a:rPr>
              <a:t> Pablo ang </a:t>
            </a:r>
            <a:r>
              <a:rPr lang="en-US" sz="1600" i="0" spc="100" baseline="0" dirty="0" err="1">
                <a:latin typeface="Arial" charset="0"/>
                <a:cs typeface="ＭＳ Ｐゴシック" charset="0"/>
              </a:rPr>
              <a:t>pangingibabaw</a:t>
            </a:r>
            <a:r>
              <a:rPr lang="en-US" sz="1600" i="0" spc="100" baseline="0" dirty="0">
                <a:latin typeface="Arial" charset="0"/>
                <a:cs typeface="ＭＳ Ｐゴシック" charset="0"/>
              </a:rPr>
              <a:t> ng </a:t>
            </a:r>
            <a:r>
              <a:rPr lang="en-US" sz="1600" i="0" spc="100" baseline="0" dirty="0" err="1">
                <a:latin typeface="Arial" charset="0"/>
                <a:cs typeface="ＭＳ Ｐゴシック" charset="0"/>
              </a:rPr>
              <a:t>Diyos</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siya</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na</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nasa</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ibabaw</a:t>
            </a:r>
            <a:r>
              <a:rPr lang="en-US" sz="1600" i="0" spc="100" baseline="0" dirty="0">
                <a:latin typeface="Arial" charset="0"/>
                <a:cs typeface="ＭＳ Ｐゴシック" charset="0"/>
              </a:rPr>
              <a:t> ng lahat”), </a:t>
            </a:r>
            <a:r>
              <a:rPr lang="en-US" sz="1600" i="0" spc="100" baseline="0" dirty="0" err="1">
                <a:latin typeface="Arial" charset="0"/>
                <a:cs typeface="ＭＳ Ｐゴシック" charset="0"/>
              </a:rPr>
              <a:t>aktibong</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paghahari</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siya</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na</a:t>
            </a:r>
            <a:r>
              <a:rPr lang="en-US" sz="1600" i="0" spc="100" baseline="0" dirty="0">
                <a:latin typeface="Arial" charset="0"/>
                <a:cs typeface="ＭＳ Ｐゴシック" charset="0"/>
              </a:rPr>
              <a:t> </a:t>
            </a:r>
            <a:r>
              <a:rPr lang="en-US" sz="1600" i="0" spc="100" baseline="0" dirty="0" err="1">
                <a:latin typeface="Arial" charset="0"/>
                <a:cs typeface="ＭＳ Ｐゴシック" charset="0"/>
              </a:rPr>
              <a:t>sumasa</a:t>
            </a:r>
            <a:r>
              <a:rPr lang="en-US" sz="1600" i="0" spc="100" baseline="0" dirty="0">
                <a:latin typeface="Arial" charset="0"/>
                <a:cs typeface="ＭＳ Ｐゴシック" charset="0"/>
              </a:rPr>
              <a:t> lahat</a:t>
            </a:r>
            <a:r>
              <a:rPr lang="en-US" sz="1600" spc="100" dirty="0">
                <a:latin typeface="Arial" charset="0"/>
                <a:cs typeface="ＭＳ Ｐゴシック" charset="0"/>
                <a:sym typeface="Wingdings" pitchFamily="2" charset="2"/>
              </a:rPr>
              <a:t>)</a:t>
            </a:r>
            <a:r>
              <a:rPr lang="en-US" sz="1600" i="0" spc="100" baseline="0" dirty="0">
                <a:latin typeface="Arial" charset="0"/>
                <a:cs typeface="ＭＳ Ｐゴシック" charset="0"/>
                <a:sym typeface="Wingdings" pitchFamily="2" charset="2"/>
              </a:rPr>
              <a:t>, at </a:t>
            </a:r>
            <a:r>
              <a:rPr lang="en-US" sz="1600" i="0" spc="100" baseline="0" dirty="0" err="1">
                <a:latin typeface="Arial" charset="0"/>
                <a:cs typeface="ＭＳ Ｐゴシック" charset="0"/>
                <a:sym typeface="Wingdings" pitchFamily="2" charset="2"/>
              </a:rPr>
              <a:t>palagian</a:t>
            </a:r>
            <a:r>
              <a:rPr lang="en-US" sz="1600" i="0" spc="100" baseline="0" dirty="0">
                <a:latin typeface="Arial" charset="0"/>
                <a:cs typeface="ＭＳ Ｐゴシック" charset="0"/>
                <a:sym typeface="Wingdings" pitchFamily="2" charset="2"/>
              </a:rPr>
              <a:t> (“</a:t>
            </a:r>
            <a:r>
              <a:rPr lang="en-US" sz="1600" i="0" spc="100" baseline="0" dirty="0" err="1">
                <a:latin typeface="Arial" charset="0"/>
                <a:cs typeface="ＭＳ Ｐゴシック" charset="0"/>
                <a:sym typeface="Wingdings" pitchFamily="2" charset="2"/>
              </a:rPr>
              <a:t>siya’y</a:t>
            </a:r>
            <a:r>
              <a:rPr lang="en-US" sz="1600" i="0" spc="100" baseline="0" dirty="0">
                <a:latin typeface="Arial" charset="0"/>
                <a:cs typeface="ＭＳ Ｐゴシック" charset="0"/>
                <a:sym typeface="Wingdings" pitchFamily="2" charset="2"/>
              </a:rPr>
              <a:t> </a:t>
            </a:r>
            <a:r>
              <a:rPr lang="en-US" sz="1600" i="0" spc="100" baseline="0" dirty="0" err="1">
                <a:latin typeface="Arial" charset="0"/>
                <a:cs typeface="ＭＳ Ｐゴシック" charset="0"/>
                <a:sym typeface="Wingdings" pitchFamily="2" charset="2"/>
              </a:rPr>
              <a:t>nasa</a:t>
            </a:r>
            <a:r>
              <a:rPr lang="en-US" sz="1600" i="0" spc="100" baseline="0" dirty="0">
                <a:latin typeface="Arial" charset="0"/>
                <a:cs typeface="ＭＳ Ｐゴシック" charset="0"/>
                <a:sym typeface="Wingdings" pitchFamily="2" charset="2"/>
              </a:rPr>
              <a:t> lahat). </a:t>
            </a:r>
            <a:r>
              <a:rPr lang="en-US" sz="1600" b="0" i="0" spc="100" baseline="0" dirty="0">
                <a:latin typeface="Arial" charset="0"/>
                <a:cs typeface="ＭＳ Ｐゴシック" charset="0"/>
              </a:rPr>
              <a:t>¶ 1. Ang </a:t>
            </a:r>
            <a:r>
              <a:rPr lang="en-US" sz="1600" b="0" i="0" spc="100" baseline="0" dirty="0" err="1">
                <a:latin typeface="Arial" charset="0"/>
                <a:cs typeface="ＭＳ Ｐゴシック" charset="0"/>
              </a:rPr>
              <a:t>pagkakaisa</a:t>
            </a:r>
            <a:r>
              <a:rPr lang="en-US" sz="1600" b="0" i="0" spc="100" baseline="0" dirty="0">
                <a:latin typeface="Arial" charset="0"/>
                <a:cs typeface="ＭＳ Ｐゴシック" charset="0"/>
              </a:rPr>
              <a:t> ay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espirituwal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katotohanan</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nakaugat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pitong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isa,” </a:t>
            </a:r>
            <a:r>
              <a:rPr lang="en-US" sz="1600" b="0" i="0" spc="100" baseline="0" dirty="0" err="1">
                <a:latin typeface="Arial" charset="0"/>
                <a:cs typeface="ＭＳ Ｐゴシック" charset="0"/>
              </a:rPr>
              <a:t>isang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reyalidad</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upang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ipagdiwang</a:t>
            </a:r>
            <a:r>
              <a:rPr lang="en-US" sz="1600" b="0" i="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4:4–6</a:t>
            </a:r>
            <a:r>
              <a:rPr lang="en-US" sz="1600" spc="100" dirty="0">
                <a:latin typeface="Arial" charset="0"/>
                <a:cs typeface="ＭＳ Ｐゴシック" charset="0"/>
              </a:rPr>
              <a:t>)</a:t>
            </a:r>
            <a:r>
              <a:rPr lang="en-US" sz="1600" b="0" spc="100" baseline="0" dirty="0">
                <a:latin typeface="Arial" charset="0"/>
                <a:cs typeface="ＭＳ Ｐゴシック" charset="0"/>
              </a:rPr>
              <a:t>.</a:t>
            </a:r>
            <a:r>
              <a:rPr lang="en-US" sz="1600" b="0" i="1" spc="100" baseline="0" dirty="0">
                <a:latin typeface="Arial" charset="0"/>
                <a:cs typeface="ＭＳ Ｐゴシック" charset="0"/>
              </a:rPr>
              <a:t> </a:t>
            </a:r>
            <a:r>
              <a:rPr lang="en-US" sz="1600" b="0" i="0" spc="100" baseline="0" dirty="0">
                <a:latin typeface="Arial" charset="0"/>
              </a:rPr>
              <a:t>¶ 2. </a:t>
            </a:r>
            <a:r>
              <a:rPr lang="en-US" sz="1600" spc="100" dirty="0" err="1">
                <a:latin typeface="Arial" charset="0"/>
              </a:rPr>
              <a:t>Itong</a:t>
            </a:r>
            <a:r>
              <a:rPr lang="en-US" sz="1600" spc="100" dirty="0">
                <a:latin typeface="Arial" charset="0"/>
              </a:rPr>
              <a:t> </a:t>
            </a:r>
            <a:r>
              <a:rPr lang="en-US" sz="1600" spc="100" dirty="0" err="1">
                <a:latin typeface="Arial" charset="0"/>
              </a:rPr>
              <a:t>pagkakaisa</a:t>
            </a:r>
            <a:r>
              <a:rPr lang="en-US" sz="1600" spc="100" dirty="0">
                <a:latin typeface="Arial" charset="0"/>
              </a:rPr>
              <a:t> ay </a:t>
            </a:r>
            <a:r>
              <a:rPr lang="en-US" sz="1600" spc="100" dirty="0" err="1">
                <a:latin typeface="Arial" charset="0"/>
              </a:rPr>
              <a:t>nangangailangan</a:t>
            </a:r>
            <a:r>
              <a:rPr lang="en-US" sz="1600" spc="100" dirty="0">
                <a:latin typeface="Arial" charset="0"/>
              </a:rPr>
              <a:t> ng </a:t>
            </a:r>
            <a:r>
              <a:rPr lang="en-US" sz="1600" spc="100" dirty="0" err="1">
                <a:latin typeface="Arial" charset="0"/>
              </a:rPr>
              <a:t>ating</a:t>
            </a:r>
            <a:r>
              <a:rPr lang="en-US" sz="1600" spc="100" dirty="0">
                <a:latin typeface="Arial" charset="0"/>
              </a:rPr>
              <a:t> </a:t>
            </a:r>
            <a:r>
              <a:rPr lang="en-US" sz="1600" spc="100" dirty="0" err="1">
                <a:latin typeface="Arial" charset="0"/>
              </a:rPr>
              <a:t>kasigasigan</a:t>
            </a:r>
            <a:r>
              <a:rPr lang="en-US" sz="1600" spc="100" dirty="0">
                <a:latin typeface="Arial" charset="0"/>
              </a:rPr>
              <a:t> </a:t>
            </a:r>
            <a:r>
              <a:rPr lang="en-US" sz="1600" spc="100" dirty="0" err="1">
                <a:latin typeface="Arial" charset="0"/>
              </a:rPr>
              <a:t>upang</a:t>
            </a:r>
            <a:r>
              <a:rPr lang="en-US" sz="1600" spc="100" dirty="0">
                <a:latin typeface="Arial" charset="0"/>
              </a:rPr>
              <a:t> </a:t>
            </a:r>
            <a:r>
              <a:rPr lang="en-US" sz="1600" spc="100" dirty="0" err="1">
                <a:latin typeface="Arial" charset="0"/>
              </a:rPr>
              <a:t>ito’y</a:t>
            </a:r>
            <a:r>
              <a:rPr lang="en-US" sz="1600" spc="100" dirty="0">
                <a:latin typeface="Arial" charset="0"/>
              </a:rPr>
              <a:t> </a:t>
            </a:r>
            <a:r>
              <a:rPr lang="en-US" sz="1600" spc="100" dirty="0" err="1">
                <a:latin typeface="Arial" charset="0"/>
              </a:rPr>
              <a:t>pagyamanin</a:t>
            </a:r>
            <a:r>
              <a:rPr lang="en-US" sz="1600" spc="100" dirty="0">
                <a:latin typeface="Arial" charset="0"/>
              </a:rPr>
              <a:t> at </a:t>
            </a:r>
            <a:r>
              <a:rPr lang="en-US" sz="1600" spc="100" dirty="0" err="1">
                <a:latin typeface="Arial" charset="0"/>
              </a:rPr>
              <a:t>palaguin</a:t>
            </a:r>
            <a:r>
              <a:rPr lang="en-US" sz="1600" spc="100" dirty="0">
                <a:latin typeface="Arial" charset="0"/>
              </a:rPr>
              <a:t> (</a:t>
            </a:r>
            <a:r>
              <a:rPr lang="en-US" sz="1600" i="1" spc="100" dirty="0">
                <a:latin typeface="Arial" charset="0"/>
              </a:rPr>
              <a:t>4:3</a:t>
            </a:r>
            <a:r>
              <a:rPr lang="en-US" sz="1600" spc="100" dirty="0">
                <a:latin typeface="Arial" charset="0"/>
              </a:rPr>
              <a:t>). </a:t>
            </a:r>
            <a:endParaRPr lang="en-PH" sz="1600" b="1" i="1" dirty="0"/>
          </a:p>
        </p:txBody>
      </p:sp>
    </p:spTree>
    <p:extLst>
      <p:ext uri="{BB962C8B-B14F-4D97-AF65-F5344CB8AC3E}">
        <p14:creationId xmlns:p14="http://schemas.microsoft.com/office/powerpoint/2010/main" val="65437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a:latin typeface="Arial" charset="0"/>
                <a:cs typeface="ＭＳ Ｐゴシック" charset="0"/>
              </a:rPr>
              <a:t>2</a:t>
            </a:r>
            <a:r>
              <a:rPr lang="en-US" sz="1600" b="1" spc="100" baseline="0" dirty="0">
                <a:latin typeface="Arial" charset="0"/>
                <a:cs typeface="ＭＳ Ｐゴシック" charset="0"/>
              </a:rPr>
              <a:t>. Si Cristo, </a:t>
            </a:r>
            <a:r>
              <a:rPr lang="en-US" sz="1600" b="1" spc="100" baseline="0" dirty="0" err="1">
                <a:latin typeface="Arial" charset="0"/>
                <a:cs typeface="ＭＳ Ｐゴシック" charset="0"/>
              </a:rPr>
              <a:t>Tagapagbigay</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Kaloob</a:t>
            </a:r>
            <a:r>
              <a:rPr lang="en-US" sz="1600" b="1" spc="100" baseline="0" dirty="0">
                <a:latin typeface="Arial" charset="0"/>
                <a:cs typeface="ＭＳ Ｐゴシック" charset="0"/>
              </a:rPr>
              <a:t>. a. “</a:t>
            </a:r>
            <a:r>
              <a:rPr lang="en-US" sz="1600" b="1" spc="100" baseline="0" dirty="0" err="1">
                <a:latin typeface="Arial" charset="0"/>
                <a:cs typeface="ＭＳ Ｐゴシック" charset="0"/>
              </a:rPr>
              <a:t>Nagbigay</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kaloob</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Kanyang</a:t>
            </a:r>
            <a:r>
              <a:rPr lang="en-US" sz="1600" b="1" spc="100" baseline="0" dirty="0">
                <a:latin typeface="Arial" charset="0"/>
                <a:cs typeface="ＭＳ Ｐゴシック" charset="0"/>
              </a:rPr>
              <a:t> Bayan”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Gayunman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bawat</a:t>
            </a:r>
            <a:r>
              <a:rPr lang="en-US" sz="1600" b="0" spc="100" baseline="0" dirty="0">
                <a:latin typeface="Arial" charset="0"/>
                <a:cs typeface="ＭＳ Ｐゴシック" charset="0"/>
              </a:rPr>
              <a:t> isa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natatanging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kaloob</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pamamagitan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pagkamapagbigay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Kaya </a:t>
            </a:r>
            <a:r>
              <a:rPr lang="en-US" sz="1600" b="0" spc="100" baseline="0" dirty="0" err="1">
                <a:latin typeface="Arial" charset="0"/>
                <a:cs typeface="ＭＳ Ｐゴシック" charset="0"/>
              </a:rPr>
              <a:t>nagsasabi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Kasulatan</a:t>
            </a:r>
            <a:r>
              <a:rPr lang="en-US" sz="1600" b="0" spc="100" baseline="0" dirty="0">
                <a:latin typeface="Arial" charset="0"/>
                <a:cs typeface="ＭＳ Ｐゴシック" charset="0"/>
              </a:rPr>
              <a:t>, ¶ ‘Nang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umakyat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kaitaasan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inakay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pulutong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bihag</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nagbigay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kaloob</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bayan.’ ¶ </a:t>
            </a:r>
            <a:r>
              <a:rPr lang="en-US" sz="1600" b="0" spc="100" baseline="0" dirty="0" err="1">
                <a:latin typeface="Arial" charset="0"/>
                <a:cs typeface="ＭＳ Ｐゴシック" charset="0"/>
              </a:rPr>
              <a:t>Pansinin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sinasabi</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siya’y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umakyat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linaw</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nangangahulugang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Cristo ay </a:t>
            </a:r>
            <a:r>
              <a:rPr lang="en-US" sz="1600" b="0" spc="100" baseline="0" dirty="0" err="1">
                <a:latin typeface="Arial" charset="0"/>
                <a:cs typeface="ＭＳ Ｐゴシック" charset="0"/>
              </a:rPr>
              <a:t>bumaba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rin</a:t>
            </a:r>
            <a:r>
              <a:rPr lang="en-US" sz="1600" b="0" spc="100" baseline="0" dirty="0">
                <a:latin typeface="Arial" charset="0"/>
                <a:cs typeface="ＭＳ Ｐゴシック" charset="0"/>
              </a:rPr>
              <a:t> ¶</a:t>
            </a:r>
          </a:p>
        </p:txBody>
      </p:sp>
    </p:spTree>
    <p:extLst>
      <p:ext uri="{BB962C8B-B14F-4D97-AF65-F5344CB8AC3E}">
        <p14:creationId xmlns:p14="http://schemas.microsoft.com/office/powerpoint/2010/main" val="2079765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abang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sanlibutan</a:t>
            </a:r>
            <a:r>
              <a:rPr lang="en-US" sz="1600" b="0" spc="100" baseline="0" dirty="0">
                <a:latin typeface="Arial" charset="0"/>
                <a:cs typeface="ＭＳ Ｐゴシック" charset="0"/>
              </a:rPr>
              <a:t>. ¶ At ang </a:t>
            </a:r>
            <a:r>
              <a:rPr lang="en-US" sz="1600" b="0" spc="100" baseline="0" dirty="0" err="1">
                <a:latin typeface="Arial" charset="0"/>
                <a:cs typeface="ＭＳ Ｐゴシック" charset="0"/>
              </a:rPr>
              <a:t>parehong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bumaba</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siyang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umakyat</a:t>
            </a:r>
            <a:r>
              <a:rPr lang="en-US" sz="1600" b="0" spc="100" baseline="0" dirty="0">
                <a:latin typeface="Arial" charset="0"/>
                <a:cs typeface="ＭＳ Ｐゴシック" charset="0"/>
              </a:rPr>
              <a:t> ng mas </a:t>
            </a:r>
            <a:r>
              <a:rPr lang="en-US" sz="1600" b="0" spc="100" baseline="0" dirty="0" err="1">
                <a:latin typeface="Arial" charset="0"/>
                <a:cs typeface="ＭＳ Ｐゴシック" charset="0"/>
              </a:rPr>
              <a:t>mataas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kaysa</a:t>
            </a:r>
            <a:r>
              <a:rPr lang="en-US" sz="1600" b="0" spc="100" baseline="0" dirty="0">
                <a:latin typeface="Arial" charset="0"/>
                <a:cs typeface="ＭＳ Ｐゴシック" charset="0"/>
              </a:rPr>
              <a:t> lahat ng </a:t>
            </a:r>
            <a:r>
              <a:rPr lang="en-US" sz="1600" b="0" spc="100" baseline="0" dirty="0" err="1">
                <a:latin typeface="Arial" charset="0"/>
                <a:cs typeface="ＭＳ Ｐゴシック" charset="0"/>
              </a:rPr>
              <a:t>kalangitan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mapuno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sansinukob</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a:t>
            </a:r>
          </a:p>
        </p:txBody>
      </p:sp>
    </p:spTree>
    <p:extLst>
      <p:ext uri="{BB962C8B-B14F-4D97-AF65-F5344CB8AC3E}">
        <p14:creationId xmlns:p14="http://schemas.microsoft.com/office/powerpoint/2010/main" val="1281069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a:latin typeface="Arial" charset="0"/>
                <a:cs typeface="ＭＳ Ｐゴシック" charset="0"/>
              </a:rPr>
              <a:t>“</a:t>
            </a:r>
            <a:r>
              <a:rPr lang="en-US" sz="1600" b="1" spc="100" dirty="0">
                <a:latin typeface="Arial" charset="0"/>
                <a:cs typeface="ＭＳ Ｐゴシック" charset="0"/>
              </a:rPr>
              <a:t>Pag-</a:t>
            </a:r>
            <a:r>
              <a:rPr lang="en-US" sz="1600" b="1" i="0" spc="100" baseline="0" dirty="0" err="1">
                <a:latin typeface="Arial" charset="0"/>
                <a:cs typeface="ＭＳ Ｐゴシック" charset="0"/>
              </a:rPr>
              <a:t>akyat</a:t>
            </a:r>
            <a:r>
              <a:rPr lang="en-US" sz="1600" b="1" i="0" spc="100" baseline="0" dirty="0">
                <a:latin typeface="Arial" charset="0"/>
                <a:cs typeface="ＭＳ Ｐゴシック" charset="0"/>
              </a:rPr>
              <a:t>” at “</a:t>
            </a:r>
            <a:r>
              <a:rPr lang="en-US" sz="1600" b="1" i="0" spc="100" baseline="0" dirty="0" err="1">
                <a:latin typeface="Arial" charset="0"/>
                <a:cs typeface="ＭＳ Ｐゴシック" charset="0"/>
              </a:rPr>
              <a:t>Pagbaba</a:t>
            </a:r>
            <a:r>
              <a:rPr lang="en-US" sz="1600" b="1" i="0" spc="100" baseline="0" dirty="0">
                <a:latin typeface="Arial" charset="0"/>
                <a:cs typeface="ＭＳ Ｐゴシック" charset="0"/>
              </a:rPr>
              <a:t>”</a:t>
            </a:r>
            <a:r>
              <a:rPr lang="en-US" sz="1600" b="1" spc="100" dirty="0">
                <a:latin typeface="Arial" charset="0"/>
                <a:cs typeface="ＭＳ Ｐゴシック" charset="0"/>
              </a:rPr>
              <a:t> </a:t>
            </a:r>
            <a:r>
              <a:rPr lang="en-US" sz="1600" spc="100" dirty="0">
                <a:latin typeface="Arial" charset="0"/>
                <a:cs typeface="ＭＳ Ｐゴシック" charset="0"/>
              </a:rPr>
              <a:t>• </a:t>
            </a:r>
            <a:r>
              <a:rPr lang="en-US" sz="1600" spc="100" dirty="0" err="1">
                <a:latin typeface="Arial" charset="0"/>
                <a:cs typeface="ＭＳ Ｐゴシック" charset="0"/>
              </a:rPr>
              <a:t>Diyo’y</a:t>
            </a:r>
            <a:r>
              <a:rPr lang="en-US" sz="1600" spc="100" dirty="0">
                <a:latin typeface="Arial" charset="0"/>
                <a:cs typeface="ＭＳ Ｐゴシック" charset="0"/>
              </a:rPr>
              <a:t> </a:t>
            </a:r>
            <a:r>
              <a:rPr lang="en-US" sz="1600" spc="100" dirty="0" err="1">
                <a:latin typeface="Arial" charset="0"/>
                <a:cs typeface="ＭＳ Ｐゴシック" charset="0"/>
              </a:rPr>
              <a:t>sinipi</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Pablo ang </a:t>
            </a:r>
            <a:r>
              <a:rPr lang="en-US" sz="1600" spc="100" dirty="0" err="1">
                <a:latin typeface="Arial" charset="0"/>
                <a:cs typeface="ＭＳ Ｐゴシック" charset="0"/>
              </a:rPr>
              <a:t>Awit</a:t>
            </a:r>
            <a:r>
              <a:rPr lang="en-US" sz="1600" spc="100" dirty="0">
                <a:latin typeface="Arial" charset="0"/>
                <a:cs typeface="ＭＳ Ｐゴシック" charset="0"/>
              </a:rPr>
              <a:t> 68:18,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naglalarawan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Panginoon</a:t>
            </a:r>
            <a:r>
              <a:rPr lang="en-US" sz="1600" spc="100" dirty="0">
                <a:latin typeface="Arial" charset="0"/>
                <a:cs typeface="ＭＳ Ｐゴシック" charset="0"/>
              </a:rPr>
              <a:t>, Yahweh, </a:t>
            </a:r>
            <a:r>
              <a:rPr lang="en-US" sz="1600" spc="100" dirty="0" err="1">
                <a:latin typeface="Arial" charset="0"/>
                <a:cs typeface="ＭＳ Ｐゴシック" charset="0"/>
              </a:rPr>
              <a:t>bilang</a:t>
            </a:r>
            <a:r>
              <a:rPr lang="en-US" sz="1600" spc="100" dirty="0">
                <a:latin typeface="Arial" charset="0"/>
                <a:cs typeface="ＭＳ Ｐゴシック" charset="0"/>
              </a:rPr>
              <a:t>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lumulupig</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heneral</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matapos</a:t>
            </a:r>
            <a:r>
              <a:rPr lang="en-US" sz="1600" spc="100" dirty="0">
                <a:latin typeface="Arial" charset="0"/>
                <a:cs typeface="ＭＳ Ｐゴシック" charset="0"/>
              </a:rPr>
              <a:t> </a:t>
            </a:r>
            <a:r>
              <a:rPr lang="en-US" sz="1600" spc="100" dirty="0" err="1">
                <a:latin typeface="Arial" charset="0"/>
                <a:cs typeface="ＭＳ Ｐゴシック" charset="0"/>
              </a:rPr>
              <a:t>lupigin</a:t>
            </a:r>
            <a:r>
              <a:rPr lang="en-US" sz="1600" spc="100" dirty="0">
                <a:latin typeface="Arial" charset="0"/>
                <a:cs typeface="ＭＳ Ｐゴシック" charset="0"/>
              </a:rPr>
              <a:t> ang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kaaway</a:t>
            </a:r>
            <a:r>
              <a:rPr lang="en-US" sz="1600" spc="100" dirty="0">
                <a:latin typeface="Arial" charset="0"/>
                <a:cs typeface="ＭＳ Ｐゴシック" charset="0"/>
              </a:rPr>
              <a:t>, ay </a:t>
            </a:r>
            <a:r>
              <a:rPr lang="en-US" sz="1600" spc="100" dirty="0" err="1">
                <a:latin typeface="Arial" charset="0"/>
                <a:cs typeface="ＭＳ Ｐゴシック" charset="0"/>
              </a:rPr>
              <a:t>umakyat</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burol</a:t>
            </a:r>
            <a:r>
              <a:rPr lang="en-US" sz="1600" spc="100" dirty="0">
                <a:latin typeface="Arial" charset="0"/>
                <a:cs typeface="ＭＳ Ｐゴシック" charset="0"/>
              </a:rPr>
              <a:t> kung </a:t>
            </a:r>
            <a:r>
              <a:rPr lang="en-US" sz="1600" spc="100" dirty="0" err="1">
                <a:latin typeface="Arial" charset="0"/>
                <a:cs typeface="ＭＳ Ｐゴシック" charset="0"/>
              </a:rPr>
              <a:t>saan</a:t>
            </a:r>
            <a:r>
              <a:rPr lang="en-US" sz="1600" spc="100" dirty="0">
                <a:latin typeface="Arial" charset="0"/>
                <a:cs typeface="ＭＳ Ｐゴシック" charset="0"/>
              </a:rPr>
              <a:t> </a:t>
            </a:r>
            <a:r>
              <a:rPr lang="en-US" sz="1600" spc="100" dirty="0" err="1">
                <a:latin typeface="Arial" charset="0"/>
                <a:cs typeface="ＭＳ Ｐゴシック" charset="0"/>
              </a:rPr>
              <a:t>nakatayo</a:t>
            </a:r>
            <a:r>
              <a:rPr lang="en-US" sz="1600" spc="100" dirty="0">
                <a:latin typeface="Arial" charset="0"/>
                <a:cs typeface="ＭＳ Ｐゴシック" charset="0"/>
              </a:rPr>
              <a:t> ang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punung-lungsod</a:t>
            </a:r>
            <a:r>
              <a:rPr lang="en-US" sz="1600" spc="100" dirty="0">
                <a:latin typeface="Arial" charset="0"/>
                <a:cs typeface="ＭＳ Ｐゴシック" charset="0"/>
              </a:rPr>
              <a:t>, </a:t>
            </a:r>
            <a:r>
              <a:rPr lang="en-US" sz="1600" spc="100" dirty="0" err="1">
                <a:latin typeface="Arial" charset="0"/>
                <a:cs typeface="ＭＳ Ｐゴシック" charset="0"/>
              </a:rPr>
              <a:t>kasama</a:t>
            </a:r>
            <a:r>
              <a:rPr lang="en-US" sz="1600" spc="100" dirty="0">
                <a:latin typeface="Arial" charset="0"/>
                <a:cs typeface="ＭＳ Ｐゴシック" charset="0"/>
              </a:rPr>
              <a:t> ang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bihag</a:t>
            </a:r>
            <a:r>
              <a:rPr lang="en-US" sz="1600" spc="100" dirty="0">
                <a:latin typeface="Arial" charset="0"/>
                <a:cs typeface="ＭＳ Ｐゴシック" charset="0"/>
              </a:rPr>
              <a:t> ng </a:t>
            </a:r>
            <a:r>
              <a:rPr lang="en-US" sz="1600" spc="100" dirty="0" err="1">
                <a:latin typeface="Arial" charset="0"/>
                <a:cs typeface="ＭＳ Ｐゴシック" charset="0"/>
              </a:rPr>
              <a:t>labanan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tauhan</a:t>
            </a:r>
            <a:r>
              <a:rPr lang="en-US" sz="1600" spc="100" dirty="0">
                <a:latin typeface="Arial" charset="0"/>
                <a:cs typeface="ＭＳ Ｐゴシック" charset="0"/>
              </a:rPr>
              <a:t> (</a:t>
            </a:r>
            <a:r>
              <a:rPr lang="en-US" sz="1600" i="1" spc="100" dirty="0" err="1">
                <a:latin typeface="Arial" charset="0"/>
                <a:cs typeface="ＭＳ Ｐゴシック" charset="0"/>
              </a:rPr>
              <a:t>tingnan</a:t>
            </a:r>
            <a:r>
              <a:rPr lang="en-US" sz="1600" i="1" spc="100" dirty="0">
                <a:latin typeface="Arial" charset="0"/>
                <a:cs typeface="ＭＳ Ｐゴシック" charset="0"/>
              </a:rPr>
              <a:t> ang </a:t>
            </a:r>
            <a:r>
              <a:rPr lang="en-US" sz="1600" i="1" spc="100" dirty="0" err="1">
                <a:latin typeface="Arial" charset="0"/>
                <a:cs typeface="ＭＳ Ｐゴシック" charset="0"/>
              </a:rPr>
              <a:t>Awit</a:t>
            </a:r>
            <a:r>
              <a:rPr lang="en-US" sz="1600" i="1" spc="100" dirty="0">
                <a:latin typeface="Arial" charset="0"/>
                <a:cs typeface="ＭＳ Ｐゴシック" charset="0"/>
              </a:rPr>
              <a:t> 68:1, 2</a:t>
            </a:r>
            <a:r>
              <a:rPr lang="en-US" sz="1600" spc="100" dirty="0">
                <a:latin typeface="Arial" charset="0"/>
                <a:cs typeface="ＭＳ Ｐゴシック" charset="0"/>
              </a:rPr>
              <a:t>). </a:t>
            </a:r>
            <a:r>
              <a:rPr lang="en-US" sz="1600" spc="100" dirty="0" err="1">
                <a:latin typeface="Arial" charset="0"/>
                <a:cs typeface="ＭＳ Ｐゴシック" charset="0"/>
              </a:rPr>
              <a:t>Pagkatapos</a:t>
            </a:r>
            <a:r>
              <a:rPr lang="en-US" sz="1600" spc="100" dirty="0">
                <a:latin typeface="Arial" charset="0"/>
                <a:cs typeface="ＭＳ Ｐゴシック" charset="0"/>
              </a:rPr>
              <a:t> ay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tinanggap</a:t>
            </a:r>
            <a:r>
              <a:rPr lang="en-US" sz="1600" spc="100" dirty="0">
                <a:latin typeface="Arial" charset="0"/>
                <a:cs typeface="ＭＳ Ｐゴシック" charset="0"/>
              </a:rPr>
              <a:t> ang </a:t>
            </a:r>
            <a:r>
              <a:rPr lang="en-US" sz="1600" spc="100" dirty="0" err="1">
                <a:latin typeface="Arial" charset="0"/>
                <a:cs typeface="ＭＳ Ｐゴシック" charset="0"/>
              </a:rPr>
              <a:t>buwis</a:t>
            </a:r>
            <a:r>
              <a:rPr lang="en-US" sz="1600" spc="100" dirty="0">
                <a:latin typeface="Arial" charset="0"/>
                <a:cs typeface="ＭＳ Ｐゴシック" charset="0"/>
              </a:rPr>
              <a:t> (“</a:t>
            </a:r>
            <a:r>
              <a:rPr lang="en-US" sz="1600" spc="100" dirty="0" err="1">
                <a:latin typeface="Arial" charset="0"/>
                <a:cs typeface="ＭＳ Ｐゴシック" charset="0"/>
              </a:rPr>
              <a:t>tinanggap</a:t>
            </a:r>
            <a:r>
              <a:rPr lang="en-US" sz="1600" spc="100" dirty="0">
                <a:latin typeface="Arial" charset="0"/>
                <a:cs typeface="ＭＳ Ｐゴシック" charset="0"/>
              </a:rPr>
              <a:t> ang </a:t>
            </a:r>
            <a:r>
              <a:rPr lang="en-US" sz="1600" spc="100" dirty="0" err="1">
                <a:latin typeface="Arial" charset="0"/>
                <a:cs typeface="ＭＳ Ｐゴシック" charset="0"/>
              </a:rPr>
              <a:t>mga</a:t>
            </a:r>
            <a:r>
              <a:rPr lang="en-US" sz="1600" spc="100" dirty="0">
                <a:latin typeface="Arial" charset="0"/>
                <a:cs typeface="ＭＳ Ｐゴシック" charset="0"/>
              </a:rPr>
              <a:t> regalo”) </a:t>
            </a:r>
            <a:r>
              <a:rPr lang="en-US" sz="1600" spc="100" dirty="0" err="1">
                <a:latin typeface="Arial" charset="0"/>
                <a:cs typeface="ＭＳ Ｐゴシック" charset="0"/>
              </a:rPr>
              <a:t>mula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kanyang</a:t>
            </a:r>
            <a:r>
              <a:rPr lang="en-US" sz="1600" spc="100" dirty="0">
                <a:latin typeface="Arial" charset="0"/>
                <a:cs typeface="ＭＳ Ｐゴシック" charset="0"/>
              </a:rPr>
              <a:t> </a:t>
            </a:r>
            <a:r>
              <a:rPr lang="en-US" sz="1600" spc="100" dirty="0" err="1">
                <a:latin typeface="Arial" charset="0"/>
                <a:cs typeface="ＭＳ Ｐゴシック" charset="0"/>
              </a:rPr>
              <a:t>nalupig</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kaaway</a:t>
            </a:r>
            <a:r>
              <a:rPr lang="en-US" sz="1600" spc="100" dirty="0">
                <a:latin typeface="Arial" charset="0"/>
                <a:cs typeface="ＭＳ Ｐゴシック" charset="0"/>
              </a:rPr>
              <a:t>. ¶ • </a:t>
            </a:r>
            <a:r>
              <a:rPr lang="en-US" sz="1600" spc="100" dirty="0" err="1">
                <a:latin typeface="Arial" charset="0"/>
                <a:cs typeface="ＭＳ Ｐゴシック" charset="0"/>
              </a:rPr>
              <a:t>Isinaayos</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Pablo </a:t>
            </a:r>
            <a:r>
              <a:rPr lang="en-US" sz="1600" spc="100" dirty="0" err="1">
                <a:latin typeface="Arial" charset="0"/>
                <a:cs typeface="ＭＳ Ｐゴシック" charset="0"/>
              </a:rPr>
              <a:t>itong</a:t>
            </a:r>
            <a:r>
              <a:rPr lang="en-US" sz="1600" spc="100" dirty="0">
                <a:latin typeface="Arial" charset="0"/>
                <a:cs typeface="ＭＳ Ｐゴシック" charset="0"/>
              </a:rPr>
              <a:t> </a:t>
            </a:r>
            <a:r>
              <a:rPr lang="en-US" sz="1600" spc="100" dirty="0" err="1">
                <a:latin typeface="Arial" charset="0"/>
                <a:cs typeface="ＭＳ Ｐゴシック" charset="0"/>
              </a:rPr>
              <a:t>paglalarawan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dinakilang</a:t>
            </a:r>
            <a:r>
              <a:rPr lang="en-US" sz="1600" spc="100" dirty="0">
                <a:latin typeface="Arial" charset="0"/>
                <a:cs typeface="ＭＳ Ｐゴシック" charset="0"/>
              </a:rPr>
              <a:t> Cristo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nagbibigay</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regalo,” base </a:t>
            </a:r>
            <a:r>
              <a:rPr lang="en-US" sz="1600" spc="100" dirty="0" err="1">
                <a:latin typeface="Arial" charset="0"/>
                <a:cs typeface="ＭＳ Ｐゴシック" charset="0"/>
              </a:rPr>
              <a:t>sa</a:t>
            </a:r>
            <a:r>
              <a:rPr lang="en-US" sz="1600" spc="100" dirty="0">
                <a:latin typeface="Arial" charset="0"/>
                <a:cs typeface="ＭＳ Ｐゴシック" charset="0"/>
              </a:rPr>
              <a:t> mas </a:t>
            </a:r>
            <a:r>
              <a:rPr lang="en-US" sz="1600" spc="100" dirty="0" err="1">
                <a:latin typeface="Arial" charset="0"/>
                <a:cs typeface="ＭＳ Ｐゴシック" charset="0"/>
              </a:rPr>
              <a:t>malawak</a:t>
            </a:r>
            <a:r>
              <a:rPr lang="en-US" sz="1600" spc="100" dirty="0">
                <a:latin typeface="Arial" charset="0"/>
                <a:cs typeface="ＭＳ Ｐゴシック" charset="0"/>
              </a:rPr>
              <a:t> ng </a:t>
            </a:r>
            <a:r>
              <a:rPr lang="en-US" sz="1600" spc="100" dirty="0" err="1">
                <a:latin typeface="Arial" charset="0"/>
                <a:cs typeface="ＭＳ Ｐゴシック" charset="0"/>
              </a:rPr>
              <a:t>konteksto</a:t>
            </a:r>
            <a:r>
              <a:rPr lang="en-US" sz="1600" spc="100" dirty="0">
                <a:latin typeface="Arial" charset="0"/>
                <a:cs typeface="ＭＳ Ｐゴシック" charset="0"/>
              </a:rPr>
              <a:t> ng </a:t>
            </a:r>
            <a:r>
              <a:rPr lang="en-US" sz="1600" spc="100" dirty="0" err="1">
                <a:latin typeface="Arial" charset="0"/>
                <a:cs typeface="ＭＳ Ｐゴシック" charset="0"/>
              </a:rPr>
              <a:t>awit</a:t>
            </a:r>
            <a:r>
              <a:rPr lang="en-US" sz="1600" spc="100" dirty="0">
                <a:latin typeface="Arial" charset="0"/>
                <a:cs typeface="ＭＳ Ｐゴシック" charset="0"/>
              </a:rPr>
              <a:t>: </a:t>
            </a:r>
            <a:r>
              <a:rPr lang="en-US" sz="1600" i="1" spc="100" dirty="0" err="1">
                <a:latin typeface="Arial" charset="0"/>
                <a:cs typeface="ＭＳ Ｐゴシック" charset="0"/>
              </a:rPr>
              <a:t>tingnan</a:t>
            </a:r>
            <a:r>
              <a:rPr lang="en-US" sz="1600" i="1" spc="100" dirty="0">
                <a:latin typeface="Arial" charset="0"/>
                <a:cs typeface="ＭＳ Ｐゴシック" charset="0"/>
              </a:rPr>
              <a:t> ang </a:t>
            </a:r>
            <a:r>
              <a:rPr lang="en-US" sz="1600" i="1" spc="100" dirty="0" err="1">
                <a:latin typeface="Arial" charset="0"/>
                <a:cs typeface="ＭＳ Ｐゴシック" charset="0"/>
              </a:rPr>
              <a:t>talatang</a:t>
            </a:r>
            <a:r>
              <a:rPr lang="en-US" sz="1600" i="1" spc="100" dirty="0">
                <a:latin typeface="Arial" charset="0"/>
                <a:cs typeface="ＭＳ Ｐゴシック" charset="0"/>
              </a:rPr>
              <a:t> 35</a:t>
            </a:r>
            <a:r>
              <a:rPr lang="en-US" sz="1600" spc="10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2726568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susundan</a:t>
            </a:r>
            <a:r>
              <a:rPr lang="en-US" sz="1600" b="0" spc="100" baseline="0" dirty="0">
                <a:latin typeface="Arial" charset="0"/>
                <a:cs typeface="ＭＳ Ｐゴシック" charset="0"/>
              </a:rPr>
              <a:t> natin ang </a:t>
            </a:r>
            <a:r>
              <a:rPr lang="en-US" sz="1600" b="0" spc="100" baseline="0" dirty="0" err="1">
                <a:latin typeface="Arial" charset="0"/>
                <a:cs typeface="ＭＳ Ｐゴシック" charset="0"/>
              </a:rPr>
              <a:t>pagkakasunud-sunod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Awit</a:t>
            </a:r>
            <a:r>
              <a:rPr lang="en-US" sz="1600" b="0" spc="100" baseline="0" dirty="0">
                <a:latin typeface="Arial" charset="0"/>
                <a:cs typeface="ＭＳ Ｐゴシック" charset="0"/>
              </a:rPr>
              <a:t> 68:18, ang </a:t>
            </a:r>
            <a:r>
              <a:rPr lang="en-US" sz="1600" b="0" spc="100" baseline="0" dirty="0" err="1">
                <a:latin typeface="Arial" charset="0"/>
                <a:cs typeface="ＭＳ Ｐゴシック" charset="0"/>
              </a:rPr>
              <a:t>pag-akyat</a:t>
            </a:r>
            <a:r>
              <a:rPr lang="en-US" sz="1600" spc="100" dirty="0">
                <a:latin typeface="Arial" charset="0"/>
                <a:cs typeface="ＭＳ Ｐゴシック" charset="0"/>
              </a:rPr>
              <a:t>—ang </a:t>
            </a:r>
            <a:r>
              <a:rPr lang="en-US" sz="1600" spc="100" dirty="0" err="1">
                <a:latin typeface="Arial" charset="0"/>
                <a:cs typeface="ＭＳ Ｐゴシック" charset="0"/>
              </a:rPr>
              <a:t>pag-akat</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Cristo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langit</a:t>
            </a:r>
            <a:r>
              <a:rPr lang="en-US" sz="1600" spc="100" dirty="0">
                <a:latin typeface="Arial" charset="0"/>
                <a:cs typeface="ＭＳ Ｐゴシック" charset="0"/>
              </a:rPr>
              <a:t> (</a:t>
            </a:r>
            <a:r>
              <a:rPr lang="en-US" sz="1600" i="1" spc="100" dirty="0" err="1">
                <a:latin typeface="Arial" charset="0"/>
                <a:cs typeface="ＭＳ Ｐゴシック" charset="0"/>
              </a:rPr>
              <a:t>Efeso</a:t>
            </a:r>
            <a:r>
              <a:rPr lang="en-US" sz="1600" i="1" spc="100" dirty="0">
                <a:latin typeface="Arial" charset="0"/>
                <a:cs typeface="ＭＳ Ｐゴシック" charset="0"/>
              </a:rPr>
              <a:t> 1:21–23</a:t>
            </a:r>
            <a:r>
              <a:rPr lang="en-US" sz="1600" spc="100" dirty="0">
                <a:latin typeface="Arial" charset="0"/>
                <a:cs typeface="ＭＳ Ｐゴシック" charset="0"/>
              </a:rPr>
              <a:t>)—ay </a:t>
            </a:r>
            <a:r>
              <a:rPr lang="en-US" sz="1600" spc="100" dirty="0" err="1">
                <a:latin typeface="Arial" charset="0"/>
                <a:cs typeface="ＭＳ Ｐゴシック" charset="0"/>
              </a:rPr>
              <a:t>nagaganap</a:t>
            </a:r>
            <a:r>
              <a:rPr lang="en-US" sz="1600" spc="100" dirty="0">
                <a:latin typeface="Arial" charset="0"/>
                <a:cs typeface="ＭＳ Ｐゴシック" charset="0"/>
              </a:rPr>
              <a:t> </a:t>
            </a:r>
            <a:r>
              <a:rPr lang="en-US" sz="1600" spc="100" dirty="0" err="1">
                <a:latin typeface="Arial" charset="0"/>
                <a:cs typeface="ＭＳ Ｐゴシック" charset="0"/>
              </a:rPr>
              <a:t>muna</a:t>
            </a:r>
            <a:r>
              <a:rPr lang="en-US" sz="1600" spc="100" dirty="0">
                <a:latin typeface="Arial" charset="0"/>
                <a:cs typeface="ＭＳ Ｐゴシック" charset="0"/>
              </a:rPr>
              <a:t>, </a:t>
            </a:r>
            <a:r>
              <a:rPr lang="en-US" sz="1600" spc="100" dirty="0" err="1">
                <a:latin typeface="Arial" charset="0"/>
                <a:cs typeface="ＭＳ Ｐゴシック" charset="0"/>
              </a:rPr>
              <a:t>sinusundan</a:t>
            </a:r>
            <a:r>
              <a:rPr lang="en-US" sz="1600" spc="100" dirty="0">
                <a:latin typeface="Arial" charset="0"/>
                <a:cs typeface="ＭＳ Ｐゴシック" charset="0"/>
              </a:rPr>
              <a:t> ng </a:t>
            </a:r>
            <a:r>
              <a:rPr lang="en-US" sz="1600" spc="100" dirty="0" err="1">
                <a:latin typeface="Arial" charset="0"/>
                <a:cs typeface="ＭＳ Ｐゴシック" charset="0"/>
              </a:rPr>
              <a:t>pagbaba</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kung </a:t>
            </a:r>
            <a:r>
              <a:rPr lang="en-US" sz="1600" spc="100" dirty="0" err="1">
                <a:latin typeface="Arial" charset="0"/>
                <a:cs typeface="ＭＳ Ｐゴシック" charset="0"/>
              </a:rPr>
              <a:t>saan</a:t>
            </a:r>
            <a:r>
              <a:rPr lang="en-US" sz="1600" spc="100" dirty="0">
                <a:latin typeface="Arial" charset="0"/>
                <a:cs typeface="ＭＳ Ｐゴシック" charset="0"/>
              </a:rPr>
              <a:t> ang </a:t>
            </a:r>
            <a:r>
              <a:rPr lang="en-US" sz="1600" spc="100" dirty="0" err="1">
                <a:latin typeface="Arial" charset="0"/>
                <a:cs typeface="ＭＳ Ｐゴシック" charset="0"/>
              </a:rPr>
              <a:t>bumangon</a:t>
            </a:r>
            <a:r>
              <a:rPr lang="en-US" sz="1600" spc="100" dirty="0">
                <a:latin typeface="Arial" charset="0"/>
                <a:cs typeface="ＭＳ Ｐゴシック" charset="0"/>
              </a:rPr>
              <a:t> at </a:t>
            </a:r>
            <a:r>
              <a:rPr lang="en-US" sz="1600" spc="100" dirty="0" err="1">
                <a:latin typeface="Arial" charset="0"/>
                <a:cs typeface="ＭＳ Ｐゴシック" charset="0"/>
              </a:rPr>
              <a:t>dinakilang</a:t>
            </a:r>
            <a:r>
              <a:rPr lang="en-US" sz="1600" spc="100" dirty="0">
                <a:latin typeface="Arial" charset="0"/>
                <a:cs typeface="ＭＳ Ｐゴシック" charset="0"/>
              </a:rPr>
              <a:t> Jesus ay </a:t>
            </a:r>
            <a:r>
              <a:rPr lang="en-US" sz="1600" spc="100" dirty="0" err="1">
                <a:latin typeface="Arial" charset="0"/>
                <a:cs typeface="ＭＳ Ｐゴシック" charset="0"/>
              </a:rPr>
              <a:t>nagbibigay</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regalo ang </a:t>
            </a:r>
            <a:r>
              <a:rPr lang="en-US" sz="1600" spc="100" dirty="0" err="1">
                <a:latin typeface="Arial" charset="0"/>
                <a:cs typeface="ＭＳ Ｐゴシック" charset="0"/>
              </a:rPr>
              <a:t>pinupuno</a:t>
            </a:r>
            <a:r>
              <a:rPr lang="en-US" sz="1600" spc="100" dirty="0">
                <a:latin typeface="Arial" charset="0"/>
                <a:cs typeface="ＭＳ Ｐゴシック" charset="0"/>
              </a:rPr>
              <a:t> ang lahat ng </a:t>
            </a:r>
            <a:r>
              <a:rPr lang="en-US" sz="1600" spc="100" dirty="0" err="1">
                <a:latin typeface="Arial" charset="0"/>
                <a:cs typeface="ＭＳ Ｐゴシック" charset="0"/>
              </a:rPr>
              <a:t>bagay</a:t>
            </a:r>
            <a:r>
              <a:rPr lang="en-US" sz="1600" spc="100" dirty="0">
                <a:latin typeface="Arial" charset="0"/>
                <a:cs typeface="ＭＳ Ｐゴシック" charset="0"/>
              </a:rPr>
              <a:t>. ¶ • </a:t>
            </a:r>
            <a:r>
              <a:rPr lang="en-US" sz="1600" spc="100" dirty="0" err="1">
                <a:latin typeface="Arial" charset="0"/>
                <a:cs typeface="ＭＳ Ｐゴシック" charset="0"/>
              </a:rPr>
              <a:t>Ito’y</a:t>
            </a:r>
            <a:r>
              <a:rPr lang="en-US" sz="1600" spc="100" dirty="0">
                <a:latin typeface="Arial" charset="0"/>
                <a:cs typeface="ＭＳ Ｐゴシック" charset="0"/>
              </a:rPr>
              <a:t> ang </a:t>
            </a:r>
            <a:r>
              <a:rPr lang="en-US" sz="1600" spc="100" dirty="0" err="1">
                <a:latin typeface="Arial" charset="0"/>
                <a:cs typeface="ＭＳ Ｐゴシック" charset="0"/>
              </a:rPr>
              <a:t>paraan</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Pablo ng </a:t>
            </a:r>
            <a:r>
              <a:rPr lang="en-US" sz="1600" spc="100" dirty="0" err="1">
                <a:latin typeface="Arial" charset="0"/>
                <a:cs typeface="ＭＳ Ｐゴシック" charset="0"/>
              </a:rPr>
              <a:t>paglalarawan</a:t>
            </a:r>
            <a:r>
              <a:rPr lang="en-US" sz="1600" spc="100" dirty="0">
                <a:latin typeface="Arial" charset="0"/>
                <a:cs typeface="ＭＳ Ｐゴシック" charset="0"/>
              </a:rPr>
              <a:t> ng </a:t>
            </a:r>
            <a:r>
              <a:rPr lang="en-US" sz="1600" spc="100" dirty="0" err="1">
                <a:latin typeface="Arial" charset="0"/>
                <a:cs typeface="ＭＳ Ｐゴシック" charset="0"/>
              </a:rPr>
              <a:t>pagbuhos</a:t>
            </a:r>
            <a:r>
              <a:rPr lang="en-US" sz="1600" spc="100" dirty="0">
                <a:latin typeface="Arial" charset="0"/>
                <a:cs typeface="ＭＳ Ｐゴシック" charset="0"/>
              </a:rPr>
              <a:t> ng Banal </a:t>
            </a:r>
            <a:r>
              <a:rPr lang="en-US" sz="1600" spc="100" dirty="0" err="1">
                <a:latin typeface="Arial" charset="0"/>
                <a:cs typeface="ＭＳ Ｐゴシック" charset="0"/>
              </a:rPr>
              <a:t>na</a:t>
            </a:r>
            <a:r>
              <a:rPr lang="en-US" sz="1600" spc="100" dirty="0">
                <a:latin typeface="Arial" charset="0"/>
                <a:cs typeface="ＭＳ Ｐゴシック" charset="0"/>
              </a:rPr>
              <a:t> Espiritu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Pentekostes</a:t>
            </a:r>
            <a:r>
              <a:rPr lang="en-US" sz="1600" spc="100" dirty="0">
                <a:latin typeface="Arial" charset="0"/>
                <a:cs typeface="ＭＳ Ｐゴシック" charset="0"/>
              </a:rPr>
              <a:t> (</a:t>
            </a:r>
            <a:r>
              <a:rPr lang="en-US" sz="1600" i="1" spc="100" dirty="0">
                <a:latin typeface="Arial" charset="0"/>
                <a:cs typeface="ＭＳ Ｐゴシック" charset="0"/>
              </a:rPr>
              <a:t>Mga </a:t>
            </a:r>
            <a:r>
              <a:rPr lang="en-US" sz="1600" i="1" spc="100" dirty="0" err="1">
                <a:latin typeface="Arial" charset="0"/>
                <a:cs typeface="ＭＳ Ｐゴシック" charset="0"/>
              </a:rPr>
              <a:t>Gawa</a:t>
            </a:r>
            <a:r>
              <a:rPr lang="en-US" sz="1600" i="1" spc="100" dirty="0">
                <a:latin typeface="Arial" charset="0"/>
                <a:cs typeface="ＭＳ Ｐゴシック" charset="0"/>
              </a:rPr>
              <a:t> 2</a:t>
            </a:r>
            <a:r>
              <a:rPr lang="en-US" sz="1600" spc="100" dirty="0">
                <a:latin typeface="Arial" charset="0"/>
                <a:cs typeface="ＭＳ Ｐゴシック" charset="0"/>
              </a:rPr>
              <a:t>). ¶ • Ang </a:t>
            </a:r>
            <a:r>
              <a:rPr lang="en-US" sz="1600" spc="100" dirty="0" err="1">
                <a:latin typeface="Arial" charset="0"/>
                <a:cs typeface="ＭＳ Ｐゴシック" charset="0"/>
              </a:rPr>
              <a:t>pananaw</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ito’y</a:t>
            </a:r>
            <a:r>
              <a:rPr lang="en-US" sz="1600" spc="100" dirty="0">
                <a:latin typeface="Arial" charset="0"/>
                <a:cs typeface="ＭＳ Ｐゴシック" charset="0"/>
              </a:rPr>
              <a:t> </a:t>
            </a:r>
            <a:r>
              <a:rPr lang="en-US" sz="1600" spc="100" dirty="0" err="1">
                <a:latin typeface="Arial" charset="0"/>
                <a:cs typeface="ＭＳ Ｐゴシック" charset="0"/>
              </a:rPr>
              <a:t>pinatunayan</a:t>
            </a:r>
            <a:r>
              <a:rPr lang="en-US" sz="1600" spc="100" dirty="0">
                <a:latin typeface="Arial" charset="0"/>
                <a:cs typeface="ＭＳ Ｐゴシック" charset="0"/>
              </a:rPr>
              <a:t> ng </a:t>
            </a:r>
            <a:r>
              <a:rPr lang="en-US" sz="1600" spc="100" dirty="0" err="1">
                <a:latin typeface="Arial" charset="0"/>
                <a:cs typeface="ＭＳ Ｐゴシック" charset="0"/>
              </a:rPr>
              <a:t>Efeso</a:t>
            </a:r>
            <a:r>
              <a:rPr lang="en-US" sz="1600" spc="100" dirty="0">
                <a:latin typeface="Arial" charset="0"/>
                <a:cs typeface="ＭＳ Ｐゴシック" charset="0"/>
              </a:rPr>
              <a:t> 4:11, 12,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kinikilala</a:t>
            </a:r>
            <a:r>
              <a:rPr lang="en-US" sz="1600" spc="100" dirty="0">
                <a:latin typeface="Arial" charset="0"/>
                <a:cs typeface="ＭＳ Ｐゴシック" charset="0"/>
              </a:rPr>
              <a:t> ang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kaloob</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naibigay</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pamamagitan</a:t>
            </a:r>
            <a:r>
              <a:rPr lang="en-US" sz="1600" spc="100" dirty="0">
                <a:latin typeface="Arial" charset="0"/>
                <a:cs typeface="ＭＳ Ｐゴシック" charset="0"/>
              </a:rPr>
              <a:t> ng </a:t>
            </a:r>
            <a:r>
              <a:rPr lang="en-US" sz="1600" spc="100" dirty="0" err="1">
                <a:latin typeface="Arial" charset="0"/>
                <a:cs typeface="ＭＳ Ｐゴシック" charset="0"/>
              </a:rPr>
              <a:t>dinakilang</a:t>
            </a:r>
            <a:r>
              <a:rPr lang="en-US" sz="1600" spc="100" dirty="0">
                <a:latin typeface="Arial" charset="0"/>
                <a:cs typeface="ＭＳ Ｐゴシック" charset="0"/>
              </a:rPr>
              <a:t> Jesus </a:t>
            </a:r>
            <a:r>
              <a:rPr lang="en-US" sz="1600" spc="100" dirty="0" err="1">
                <a:latin typeface="Arial" charset="0"/>
                <a:cs typeface="ＭＳ Ｐゴシック" charset="0"/>
              </a:rPr>
              <a:t>bilang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kaloob</a:t>
            </a:r>
            <a:r>
              <a:rPr lang="en-US" sz="1600" spc="100" dirty="0">
                <a:latin typeface="Arial" charset="0"/>
                <a:cs typeface="ＭＳ Ｐゴシック" charset="0"/>
              </a:rPr>
              <a:t> ng Espiritu.</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81371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a:t>
            </a:r>
            <a:r>
              <a:rPr lang="en-US" sz="1600" b="0" spc="100" baseline="0" dirty="0" err="1">
                <a:latin typeface="Arial" charset="0"/>
                <a:cs typeface="ＭＳ Ｐゴシック" charset="0"/>
              </a:rPr>
              <a:t>Umakyat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itaas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akay</a:t>
            </a:r>
            <a:r>
              <a:rPr lang="en-US" sz="1600" b="0" spc="100" baseline="0" dirty="0">
                <a:latin typeface="Arial" charset="0"/>
                <a:cs typeface="ＭＳ Ｐゴシック" charset="0"/>
              </a:rPr>
              <a:t> ang </a:t>
            </a:r>
            <a:r>
              <a:rPr lang="en-US" sz="1600" spc="100" dirty="0" err="1">
                <a:latin typeface="Arial" charset="0"/>
                <a:cs typeface="ＭＳ Ｐゴシック" charset="0"/>
              </a:rPr>
              <a:t>pagka</a:t>
            </a:r>
            <a:r>
              <a:rPr lang="en-US" sz="1600" b="0" spc="100" baseline="0" dirty="0" err="1">
                <a:latin typeface="Arial" charset="0"/>
                <a:cs typeface="ＭＳ Ｐゴシック" charset="0"/>
              </a:rPr>
              <a:t>bihag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bihag</a:t>
            </a:r>
            <a:r>
              <a:rPr lang="en-US" sz="1600" b="0" spc="100" baseline="0" dirty="0">
                <a:latin typeface="Arial" charset="0"/>
                <a:cs typeface="ＭＳ Ｐゴシック" charset="0"/>
              </a:rPr>
              <a:t>, at </a:t>
            </a:r>
            <a:r>
              <a:rPr lang="en-US" sz="1600" spc="100" dirty="0" err="1">
                <a:latin typeface="Arial" charset="0"/>
                <a:cs typeface="ＭＳ Ｐゴシック" charset="0"/>
              </a:rPr>
              <a:t>nag</a:t>
            </a:r>
            <a:r>
              <a:rPr lang="en-US" sz="1600" b="0" spc="100" baseline="0" dirty="0" err="1">
                <a:latin typeface="Arial" charset="0"/>
                <a:cs typeface="ＭＳ Ｐゴシック" charset="0"/>
              </a:rPr>
              <a:t>bigay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kaloob</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a:t>
            </a:r>
            <a:r>
              <a:rPr lang="en-US" sz="1600" b="0" spc="100" baseline="0" dirty="0">
                <a:latin typeface="Arial" charset="0"/>
                <a:cs typeface="ＭＳ Ｐゴシック" charset="0"/>
              </a:rPr>
              <a:t>. ¶ Nang, </a:t>
            </a:r>
            <a:r>
              <a:rPr lang="en-US" sz="1600" b="0" spc="100" baseline="0" dirty="0" err="1">
                <a:latin typeface="Arial" charset="0"/>
                <a:cs typeface="ＭＳ Ｐゴシック" charset="0"/>
              </a:rPr>
              <a:t>pagkatapos</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pag-akyat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ang Espiritu ay </a:t>
            </a:r>
            <a:r>
              <a:rPr lang="en-US" sz="1600" b="0" spc="100" baseline="0" dirty="0" err="1">
                <a:latin typeface="Arial" charset="0"/>
                <a:cs typeface="ＭＳ Ｐゴシック" charset="0"/>
              </a:rPr>
              <a:t>bumaba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pagkapangako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umuugong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malakas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pinupuno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dako</a:t>
            </a:r>
            <a:r>
              <a:rPr lang="en-US" sz="1600" b="0" spc="100" baseline="0" dirty="0">
                <a:latin typeface="Arial" charset="0"/>
                <a:cs typeface="ＭＳ Ｐゴシック" charset="0"/>
              </a:rPr>
              <a:t> kung </a:t>
            </a:r>
            <a:r>
              <a:rPr lang="en-US" sz="1600" b="0" spc="100" baseline="0" dirty="0" err="1">
                <a:latin typeface="Arial" charset="0"/>
                <a:cs typeface="ＭＳ Ｐゴシック" charset="0"/>
              </a:rPr>
              <a:t>saan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nagkatipon</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alagad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ano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epekto</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Libu-libo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nahikayat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araw</a:t>
            </a:r>
            <a:r>
              <a:rPr lang="en-US" sz="1600" b="0" spc="100" baseline="0" dirty="0">
                <a:latin typeface="Arial" charset="0"/>
                <a:cs typeface="ＭＳ Ｐゴシック" charset="0"/>
              </a:rPr>
              <a:t>.”</a:t>
            </a:r>
          </a:p>
        </p:txBody>
      </p:sp>
    </p:spTree>
    <p:extLst>
      <p:ext uri="{BB962C8B-B14F-4D97-AF65-F5344CB8AC3E}">
        <p14:creationId xmlns:p14="http://schemas.microsoft.com/office/powerpoint/2010/main" val="97046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2</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a:latin typeface="Arial" charset="0"/>
                <a:cs typeface="ＭＳ Ｐゴシック" charset="0"/>
              </a:rPr>
              <a:t>Ang </a:t>
            </a:r>
            <a:r>
              <a:rPr lang="en-US" sz="1600" b="0" i="0" spc="100" dirty="0" err="1">
                <a:latin typeface="Arial" charset="0"/>
                <a:cs typeface="ＭＳ Ｐゴシック" charset="0"/>
              </a:rPr>
              <a:t>Pinag-isang</a:t>
            </a:r>
            <a:r>
              <a:rPr lang="en-US" sz="1600" b="0" i="0" spc="100" dirty="0">
                <a:latin typeface="Arial" charset="0"/>
                <a:cs typeface="ＭＳ Ｐゴシック" charset="0"/>
              </a:rPr>
              <a:t> </a:t>
            </a:r>
            <a:r>
              <a:rPr lang="en-US" sz="1600" b="0" i="0" spc="100" dirty="0" err="1">
                <a:latin typeface="Arial" charset="0"/>
                <a:cs typeface="ＭＳ Ｐゴシック" charset="0"/>
              </a:rPr>
              <a:t>Katawan</a:t>
            </a:r>
            <a:r>
              <a:rPr lang="en-US" sz="1600" b="0" i="0" spc="100" dirty="0">
                <a:latin typeface="Arial" charset="0"/>
                <a:cs typeface="ＭＳ Ｐゴシック" charset="0"/>
              </a:rPr>
              <a:t> </a:t>
            </a:r>
            <a:r>
              <a:rPr lang="en-US" sz="1600" b="0" i="0" spc="100" dirty="0" err="1">
                <a:latin typeface="Arial" charset="0"/>
                <a:cs typeface="ＭＳ Ｐゴシック" charset="0"/>
              </a:rPr>
              <a:t>ni</a:t>
            </a:r>
            <a:r>
              <a:rPr lang="en-US" sz="1600" b="0" i="0" spc="100" dirty="0">
                <a:latin typeface="Arial" charset="0"/>
                <a:cs typeface="ＭＳ Ｐゴシック" charset="0"/>
              </a:rPr>
              <a:t> Cristo</a:t>
            </a:r>
            <a:r>
              <a:rPr lang="en-PH" sz="1600" spc="100" dirty="0"/>
              <a:t>. </a:t>
            </a:r>
            <a:endParaRPr lang="en-US" sz="1600" spc="100" dirty="0">
              <a:latin typeface="Arial" charset="0"/>
              <a:cs typeface="ＭＳ Ｐゴシック" charset="0"/>
            </a:endParaRPr>
          </a:p>
        </p:txBody>
      </p:sp>
    </p:spTree>
    <p:extLst>
      <p:ext uri="{BB962C8B-B14F-4D97-AF65-F5344CB8AC3E}">
        <p14:creationId xmlns:p14="http://schemas.microsoft.com/office/powerpoint/2010/main" val="188437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a:latin typeface="Arial" charset="0"/>
                <a:cs typeface="ＭＳ Ｐゴシック" charset="0"/>
              </a:rPr>
              <a:t>b</a:t>
            </a:r>
            <a:r>
              <a:rPr lang="en-US" sz="1600" b="1" spc="100" baseline="0" dirty="0">
                <a:latin typeface="Arial" charset="0"/>
                <a:cs typeface="ＭＳ Ｐゴシック" charset="0"/>
              </a:rPr>
              <a:t>. Ang </a:t>
            </a:r>
            <a:r>
              <a:rPr lang="en-US" sz="1600" b="1" spc="100" baseline="0" dirty="0" err="1">
                <a:latin typeface="Arial" charset="0"/>
                <a:cs typeface="ＭＳ Ｐゴシック" charset="0"/>
              </a:rPr>
              <a:t>mga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Kaloob</a:t>
            </a:r>
            <a:r>
              <a:rPr lang="en-US" sz="1600" b="1" spc="100" baseline="0" dirty="0">
                <a:latin typeface="Arial" charset="0"/>
                <a:cs typeface="ＭＳ Ｐゴシック" charset="0"/>
              </a:rPr>
              <a:t> ng </a:t>
            </a:r>
            <a:r>
              <a:rPr lang="en-US" sz="1600" b="1" spc="100" baseline="0" dirty="0" err="1">
                <a:latin typeface="Arial" charset="0"/>
                <a:cs typeface="ＭＳ Ｐゴシック" charset="0"/>
              </a:rPr>
              <a:t>Dinakilang</a:t>
            </a:r>
            <a:r>
              <a:rPr lang="en-US" sz="1600" b="1" spc="100" baseline="0" dirty="0">
                <a:latin typeface="Arial" charset="0"/>
                <a:cs typeface="ＭＳ Ｐゴシック" charset="0"/>
              </a:rPr>
              <a:t> Jesus.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Pinagkalooban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iba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apostol</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iba'y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propeta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iba'y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ebanghelista</a:t>
            </a:r>
            <a:r>
              <a:rPr lang="en-US" sz="1600" b="0" spc="100" baseline="0" dirty="0">
                <a:latin typeface="Arial" charset="0"/>
                <a:cs typeface="ＭＳ Ｐゴシック" charset="0"/>
              </a:rPr>
              <a:t>, at ang </a:t>
            </a:r>
            <a:r>
              <a:rPr lang="en-US" sz="1600" b="0" spc="100" baseline="0" dirty="0" err="1">
                <a:latin typeface="Arial" charset="0"/>
                <a:cs typeface="ＭＳ Ｐゴシック" charset="0"/>
              </a:rPr>
              <a:t>iba'y</a:t>
            </a:r>
            <a:r>
              <a:rPr lang="en-US" sz="1600" b="0" spc="100" baseline="0" dirty="0">
                <a:latin typeface="Arial" charset="0"/>
                <a:cs typeface="ＭＳ Ｐゴシック" charset="0"/>
              </a:rPr>
              <a:t> pastor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guro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ihanda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banal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gawain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paglilingkod</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ikatitibay</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katawan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makarating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tayong</a:t>
            </a:r>
            <a:r>
              <a:rPr lang="en-US" sz="1600" b="0" spc="100" baseline="0" dirty="0">
                <a:latin typeface="Arial" charset="0"/>
                <a:cs typeface="ＭＳ Ｐゴシック" charset="0"/>
              </a:rPr>
              <a:t> lahat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pagkakaisa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pananampalataya</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ganap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pagkakilala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Anak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taong</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sapat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gulang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sukat</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ganap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kapuspusan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4:11–13</a:t>
            </a:r>
            <a:r>
              <a:rPr lang="en-US" sz="1600" b="0" spc="100" baseline="0" dirty="0">
                <a:latin typeface="Arial" charset="0"/>
                <a:cs typeface="ＭＳ Ｐゴシック" charset="0"/>
              </a:rPr>
              <a:t>).</a:t>
            </a:r>
          </a:p>
        </p:txBody>
      </p:sp>
    </p:spTree>
    <p:extLst>
      <p:ext uri="{BB962C8B-B14F-4D97-AF65-F5344CB8AC3E}">
        <p14:creationId xmlns:p14="http://schemas.microsoft.com/office/powerpoint/2010/main" val="1849951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err="1">
                <a:latin typeface="Arial" charset="0"/>
                <a:cs typeface="ＭＳ Ｐゴシック" charset="0"/>
              </a:rPr>
              <a:t>Apat</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grupo</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pinagkaloobang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mga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tao</a:t>
            </a:r>
            <a:r>
              <a:rPr lang="en-US" sz="1600" b="1" spc="100" baseline="0" dirty="0">
                <a:latin typeface="Arial" charset="0"/>
                <a:cs typeface="ＭＳ Ｐゴシック" charset="0"/>
              </a:rPr>
              <a:t>. </a:t>
            </a:r>
            <a:r>
              <a:rPr lang="en-US" sz="1600" spc="100" dirty="0">
                <a:latin typeface="Arial" charset="0"/>
                <a:cs typeface="ＭＳ Ｐゴシック" charset="0"/>
              </a:rPr>
              <a:t>(1)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alagad</a:t>
            </a:r>
            <a:r>
              <a:rPr lang="en-US" sz="1600" spc="100" dirty="0">
                <a:latin typeface="Arial" charset="0"/>
                <a:cs typeface="ＭＳ Ｐゴシック" charset="0"/>
              </a:rPr>
              <a:t>, (2) </a:t>
            </a:r>
            <a:r>
              <a:rPr lang="en-US" sz="1600" spc="100" dirty="0" err="1">
                <a:latin typeface="Arial" charset="0"/>
                <a:cs typeface="ＭＳ Ｐゴシック" charset="0"/>
              </a:rPr>
              <a:t>propeta</a:t>
            </a:r>
            <a:r>
              <a:rPr lang="en-US" sz="1600" spc="100" dirty="0">
                <a:latin typeface="Arial" charset="0"/>
                <a:cs typeface="ＭＳ Ｐゴシック" charset="0"/>
              </a:rPr>
              <a:t>, (3) </a:t>
            </a:r>
            <a:r>
              <a:rPr lang="en-US" sz="1600" spc="100" dirty="0" err="1">
                <a:latin typeface="Arial" charset="0"/>
                <a:cs typeface="ＭＳ Ｐゴシック" charset="0"/>
              </a:rPr>
              <a:t>ebanghelista</a:t>
            </a:r>
            <a:r>
              <a:rPr lang="en-US" sz="1600" spc="100" dirty="0">
                <a:latin typeface="Arial" charset="0"/>
                <a:cs typeface="ＭＳ Ｐゴシック" charset="0"/>
              </a:rPr>
              <a:t>, (4) </a:t>
            </a:r>
            <a:r>
              <a:rPr lang="en-US" sz="1600" spc="100" dirty="0" err="1">
                <a:latin typeface="Arial" charset="0"/>
                <a:cs typeface="ＭＳ Ｐゴシック" charset="0"/>
              </a:rPr>
              <a:t>pastol</a:t>
            </a:r>
            <a:r>
              <a:rPr lang="en-US" sz="1600" spc="100" dirty="0">
                <a:latin typeface="Arial" charset="0"/>
                <a:cs typeface="ＭＳ Ｐゴシック" charset="0"/>
              </a:rPr>
              <a:t> at </a:t>
            </a:r>
            <a:r>
              <a:rPr lang="en-US" sz="1600" spc="100" dirty="0" err="1">
                <a:latin typeface="Arial" charset="0"/>
                <a:cs typeface="ＭＳ Ｐゴシック" charset="0"/>
              </a:rPr>
              <a:t>tagapagturo</a:t>
            </a:r>
            <a:r>
              <a:rPr lang="en-US" sz="1600" spc="100" dirty="0">
                <a:latin typeface="Arial" charset="0"/>
                <a:cs typeface="ＭＳ Ｐゴシック" charset="0"/>
              </a:rPr>
              <a:t> ¶ • Ang </a:t>
            </a:r>
            <a:r>
              <a:rPr lang="en-US" sz="1600" spc="100" dirty="0" err="1">
                <a:latin typeface="Arial" charset="0"/>
                <a:cs typeface="ＭＳ Ｐゴシック" charset="0"/>
              </a:rPr>
              <a:t>Kanilang</a:t>
            </a:r>
            <a:r>
              <a:rPr lang="en-US" sz="1600" spc="100" dirty="0">
                <a:latin typeface="Arial" charset="0"/>
                <a:cs typeface="ＭＳ Ｐゴシック" charset="0"/>
              </a:rPr>
              <a:t> </a:t>
            </a:r>
            <a:r>
              <a:rPr lang="en-US" sz="1600" spc="100" dirty="0" err="1">
                <a:latin typeface="Arial" charset="0"/>
                <a:cs typeface="ＭＳ Ｐゴシック" charset="0"/>
              </a:rPr>
              <a:t>gawain</a:t>
            </a:r>
            <a:r>
              <a:rPr lang="en-US" sz="1600" spc="100" dirty="0">
                <a:latin typeface="Arial" charset="0"/>
                <a:cs typeface="ＭＳ Ｐゴシック" charset="0"/>
              </a:rPr>
              <a:t>: “</a:t>
            </a:r>
            <a:r>
              <a:rPr lang="en-US" sz="1600" spc="100" dirty="0" err="1">
                <a:latin typeface="Arial" charset="0"/>
                <a:cs typeface="ＭＳ Ｐゴシック" charset="0"/>
              </a:rPr>
              <a:t>upang</a:t>
            </a:r>
            <a:r>
              <a:rPr lang="en-US" sz="1600" spc="100" dirty="0">
                <a:latin typeface="Arial" charset="0"/>
                <a:cs typeface="ＭＳ Ｐゴシック" charset="0"/>
              </a:rPr>
              <a:t> </a:t>
            </a:r>
            <a:r>
              <a:rPr lang="en-US" sz="1600" spc="100" dirty="0" err="1">
                <a:latin typeface="Arial" charset="0"/>
                <a:cs typeface="ＭＳ Ｐゴシック" charset="0"/>
              </a:rPr>
              <a:t>ihanda</a:t>
            </a:r>
            <a:r>
              <a:rPr lang="en-US" sz="1600" spc="100" dirty="0">
                <a:latin typeface="Arial" charset="0"/>
                <a:cs typeface="ＭＳ Ｐゴシック" charset="0"/>
              </a:rPr>
              <a:t> ang </a:t>
            </a:r>
            <a:r>
              <a:rPr lang="en-US" sz="1600" spc="100" dirty="0" err="1">
                <a:latin typeface="Arial" charset="0"/>
                <a:cs typeface="ＭＳ Ｐゴシック" charset="0"/>
              </a:rPr>
              <a:t>mga</a:t>
            </a:r>
            <a:r>
              <a:rPr lang="en-US" sz="1600" spc="100" dirty="0">
                <a:latin typeface="Arial" charset="0"/>
                <a:cs typeface="ＭＳ Ｐゴシック" charset="0"/>
              </a:rPr>
              <a:t> banal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gawain</a:t>
            </a:r>
            <a:r>
              <a:rPr lang="en-US" sz="1600" spc="100" dirty="0">
                <a:latin typeface="Arial" charset="0"/>
                <a:cs typeface="ＭＳ Ｐゴシック" charset="0"/>
              </a:rPr>
              <a:t> ng </a:t>
            </a:r>
            <a:r>
              <a:rPr lang="en-US" sz="1600" spc="100" dirty="0" err="1">
                <a:latin typeface="Arial" charset="0"/>
                <a:cs typeface="ＭＳ Ｐゴシック" charset="0"/>
              </a:rPr>
              <a:t>paglilingkod</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ikatitibay</a:t>
            </a:r>
            <a:r>
              <a:rPr lang="en-US" sz="1600" spc="100" dirty="0">
                <a:latin typeface="Arial" charset="0"/>
                <a:cs typeface="ＭＳ Ｐゴシック" charset="0"/>
              </a:rPr>
              <a:t> ng </a:t>
            </a:r>
            <a:r>
              <a:rPr lang="en-US" sz="1600" spc="100" dirty="0" err="1">
                <a:latin typeface="Arial" charset="0"/>
                <a:cs typeface="ＭＳ Ｐゴシック" charset="0"/>
              </a:rPr>
              <a:t>katawan</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Cristo” (</a:t>
            </a:r>
            <a:r>
              <a:rPr lang="en-US" sz="1600" i="1" spc="100" dirty="0" err="1">
                <a:latin typeface="Arial" charset="0"/>
                <a:cs typeface="ＭＳ Ｐゴシック" charset="0"/>
              </a:rPr>
              <a:t>Efeso</a:t>
            </a:r>
            <a:r>
              <a:rPr lang="en-US" sz="1600" i="1" spc="100" dirty="0">
                <a:latin typeface="Arial" charset="0"/>
                <a:cs typeface="ＭＳ Ｐゴシック" charset="0"/>
              </a:rPr>
              <a:t> 4:12</a:t>
            </a:r>
            <a:r>
              <a:rPr lang="en-US" sz="1600" spc="100" dirty="0">
                <a:latin typeface="Arial" charset="0"/>
                <a:cs typeface="ＭＳ Ｐゴシック" charset="0"/>
              </a:rPr>
              <a:t>) at </a:t>
            </a:r>
            <a:r>
              <a:rPr lang="en-US" sz="1600" spc="100" dirty="0" err="1">
                <a:latin typeface="Arial" charset="0"/>
                <a:cs typeface="ＭＳ Ｐゴシック" charset="0"/>
              </a:rPr>
              <a:t>hanggang</a:t>
            </a:r>
            <a:r>
              <a:rPr lang="en-US" sz="1600" spc="100" dirty="0">
                <a:latin typeface="Arial" charset="0"/>
                <a:cs typeface="ＭＳ Ｐゴシック" charset="0"/>
              </a:rPr>
              <a:t> </a:t>
            </a:r>
            <a:r>
              <a:rPr lang="en-US" sz="1600" spc="100" dirty="0" err="1">
                <a:latin typeface="Arial" charset="0"/>
                <a:cs typeface="ＭＳ Ｐゴシック" charset="0"/>
              </a:rPr>
              <a:t>makarating</a:t>
            </a:r>
            <a:r>
              <a:rPr lang="en-US" sz="1600" spc="100" dirty="0">
                <a:latin typeface="Arial" charset="0"/>
                <a:cs typeface="ＭＳ Ｐゴシック" charset="0"/>
              </a:rPr>
              <a:t> </a:t>
            </a:r>
            <a:r>
              <a:rPr lang="en-US" sz="1600" spc="100" dirty="0" err="1">
                <a:latin typeface="Arial" charset="0"/>
                <a:cs typeface="ＭＳ Ｐゴシック" charset="0"/>
              </a:rPr>
              <a:t>tayong</a:t>
            </a:r>
            <a:r>
              <a:rPr lang="en-US" sz="1600" spc="100" dirty="0">
                <a:latin typeface="Arial" charset="0"/>
                <a:cs typeface="ＭＳ Ｐゴシック" charset="0"/>
              </a:rPr>
              <a:t> lahat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pagkakaisa</a:t>
            </a:r>
            <a:r>
              <a:rPr lang="en-US" sz="1600" spc="100" dirty="0">
                <a:latin typeface="Arial" charset="0"/>
                <a:cs typeface="ＭＳ Ｐゴシック" charset="0"/>
              </a:rPr>
              <a:t> ng </a:t>
            </a:r>
            <a:r>
              <a:rPr lang="en-US" sz="1600" spc="100" dirty="0" err="1">
                <a:latin typeface="Arial" charset="0"/>
                <a:cs typeface="ＭＳ Ｐゴシック" charset="0"/>
              </a:rPr>
              <a:t>pananampalataya</a:t>
            </a:r>
            <a:r>
              <a:rPr lang="en-US" sz="1600" spc="100" dirty="0">
                <a:latin typeface="Arial" charset="0"/>
                <a:cs typeface="ＭＳ Ｐゴシック" charset="0"/>
              </a:rPr>
              <a:t>,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ganap</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pagkakilala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Anak ng </a:t>
            </a:r>
            <a:r>
              <a:rPr lang="en-US" sz="1600" spc="100" dirty="0" err="1">
                <a:latin typeface="Arial" charset="0"/>
                <a:cs typeface="ＭＳ Ｐゴシック" charset="0"/>
              </a:rPr>
              <a:t>Diyos</a:t>
            </a:r>
            <a:r>
              <a:rPr lang="en-US" sz="1600" spc="100" dirty="0">
                <a:latin typeface="Arial" charset="0"/>
                <a:cs typeface="ＭＳ Ｐゴシック" charset="0"/>
              </a:rPr>
              <a:t>, </a:t>
            </a:r>
            <a:r>
              <a:rPr lang="en-US" sz="1600" spc="100" dirty="0" err="1">
                <a:latin typeface="Arial" charset="0"/>
                <a:cs typeface="ＭＳ Ｐゴシック" charset="0"/>
              </a:rPr>
              <a:t>hanggang</a:t>
            </a:r>
            <a:r>
              <a:rPr lang="en-US" sz="1600" spc="100" dirty="0">
                <a:latin typeface="Arial" charset="0"/>
                <a:cs typeface="ＭＳ Ｐゴシック" charset="0"/>
              </a:rPr>
              <a:t> </a:t>
            </a:r>
            <a:r>
              <a:rPr lang="en-US" sz="1600" spc="100" dirty="0" err="1">
                <a:latin typeface="Arial" charset="0"/>
                <a:cs typeface="ＭＳ Ｐゴシック" charset="0"/>
              </a:rPr>
              <a:t>maging</a:t>
            </a:r>
            <a:r>
              <a:rPr lang="en-US" sz="1600" spc="100" dirty="0">
                <a:latin typeface="Arial" charset="0"/>
                <a:cs typeface="ＭＳ Ｐゴシック" charset="0"/>
              </a:rPr>
              <a:t> </a:t>
            </a:r>
            <a:r>
              <a:rPr lang="en-US" sz="1600" spc="100" dirty="0" err="1">
                <a:latin typeface="Arial" charset="0"/>
                <a:cs typeface="ＭＳ Ｐゴシック" charset="0"/>
              </a:rPr>
              <a:t>taong</a:t>
            </a:r>
            <a:r>
              <a:rPr lang="en-US" sz="1600" spc="100" dirty="0">
                <a:latin typeface="Arial" charset="0"/>
                <a:cs typeface="ＭＳ Ｐゴシック" charset="0"/>
              </a:rPr>
              <a:t> may </a:t>
            </a:r>
            <a:r>
              <a:rPr lang="en-US" sz="1600" spc="100" dirty="0" err="1">
                <a:latin typeface="Arial" charset="0"/>
                <a:cs typeface="ＭＳ Ｐゴシック" charset="0"/>
              </a:rPr>
              <a:t>sapat</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gulang</a:t>
            </a:r>
            <a:r>
              <a:rPr lang="en-US" sz="1600" spc="100" dirty="0">
                <a:latin typeface="Arial" charset="0"/>
                <a:cs typeface="ＭＳ Ｐゴシック" charset="0"/>
              </a:rPr>
              <a:t>, </a:t>
            </a:r>
            <a:r>
              <a:rPr lang="en-US" sz="1600" spc="100" dirty="0" err="1">
                <a:latin typeface="Arial" charset="0"/>
                <a:cs typeface="ＭＳ Ｐゴシック" charset="0"/>
              </a:rPr>
              <a:t>hanggang</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sukat</a:t>
            </a:r>
            <a:r>
              <a:rPr lang="en-US" sz="1600" spc="100" dirty="0">
                <a:latin typeface="Arial" charset="0"/>
                <a:cs typeface="ＭＳ Ｐゴシック" charset="0"/>
              </a:rPr>
              <a:t> ng </a:t>
            </a:r>
            <a:r>
              <a:rPr lang="en-US" sz="1600" spc="100" dirty="0" err="1">
                <a:latin typeface="Arial" charset="0"/>
                <a:cs typeface="ＭＳ Ｐゴシック" charset="0"/>
              </a:rPr>
              <a:t>ganap</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kapuspusan</a:t>
            </a:r>
            <a:r>
              <a:rPr lang="en-US" sz="1600" spc="100" dirty="0">
                <a:latin typeface="Arial" charset="0"/>
                <a:cs typeface="ＭＳ Ｐゴシック" charset="0"/>
              </a:rPr>
              <a:t> </a:t>
            </a:r>
            <a:r>
              <a:rPr lang="en-US" sz="1600" spc="100" dirty="0" err="1">
                <a:latin typeface="Arial" charset="0"/>
                <a:cs typeface="ＭＳ Ｐゴシック" charset="0"/>
              </a:rPr>
              <a:t>ni</a:t>
            </a:r>
            <a:r>
              <a:rPr lang="en-US" sz="1600" spc="100" dirty="0">
                <a:latin typeface="Arial" charset="0"/>
                <a:cs typeface="ＭＳ Ｐゴシック" charset="0"/>
              </a:rPr>
              <a:t> Cristo” (</a:t>
            </a:r>
            <a:r>
              <a:rPr lang="en-US" sz="1600" i="1" spc="100" dirty="0" err="1">
                <a:latin typeface="Arial" charset="0"/>
                <a:cs typeface="ＭＳ Ｐゴシック" charset="0"/>
              </a:rPr>
              <a:t>tal</a:t>
            </a:r>
            <a:r>
              <a:rPr lang="en-US" sz="1600" i="1" spc="100" dirty="0">
                <a:latin typeface="Arial" charset="0"/>
                <a:cs typeface="ＭＳ Ｐゴシック" charset="0"/>
              </a:rPr>
              <a:t>. 13</a:t>
            </a:r>
            <a:r>
              <a:rPr lang="en-US" sz="1600" spc="100" dirty="0">
                <a:latin typeface="Arial" charset="0"/>
                <a:cs typeface="ＭＳ Ｐゴシック" charset="0"/>
              </a:rPr>
              <a:t>). </a:t>
            </a:r>
            <a:endParaRPr lang="en-US" sz="1600" spc="100" baseline="0" dirty="0">
              <a:latin typeface="Arial" charset="0"/>
              <a:cs typeface="ＭＳ Ｐゴシック" charset="0"/>
            </a:endParaRPr>
          </a:p>
        </p:txBody>
      </p:sp>
    </p:spTree>
    <p:extLst>
      <p:ext uri="{BB962C8B-B14F-4D97-AF65-F5344CB8AC3E}">
        <p14:creationId xmlns:p14="http://schemas.microsoft.com/office/powerpoint/2010/main" val="772473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0" spc="100" baseline="0" dirty="0">
                <a:latin typeface="Arial" charset="0"/>
                <a:cs typeface="ＭＳ Ｐゴシック" charset="0"/>
              </a:rPr>
              <a:t>Ang </a:t>
            </a:r>
            <a:r>
              <a:rPr lang="en-US" sz="1600" b="1" i="0" spc="100" baseline="0" dirty="0" err="1">
                <a:latin typeface="Arial" charset="0"/>
                <a:cs typeface="ＭＳ Ｐゴシック" charset="0"/>
              </a:rPr>
              <a:t>espirituwal</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kaloob</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ni</a:t>
            </a:r>
            <a:r>
              <a:rPr lang="en-US" sz="1600" b="1" i="0" spc="100" baseline="0" dirty="0">
                <a:latin typeface="Arial" charset="0"/>
                <a:cs typeface="ＭＳ Ｐゴシック" charset="0"/>
              </a:rPr>
              <a:t> Ellen G. White. </a:t>
            </a:r>
            <a:r>
              <a:rPr lang="en-US" sz="1600" b="0" spc="100" baseline="0" dirty="0">
                <a:latin typeface="Arial" charset="0"/>
                <a:cs typeface="ＭＳ Ｐゴシック" charset="0"/>
              </a:rPr>
              <a:t>¶ • </a:t>
            </a:r>
            <a:r>
              <a:rPr lang="en-US" sz="1600" b="0" spc="100" baseline="0" dirty="0" err="1">
                <a:latin typeface="Arial" charset="0"/>
                <a:cs typeface="ＭＳ Ｐゴシック" charset="0"/>
              </a:rPr>
              <a:t>Pinatutunayan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a:t>
            </a:r>
            <a:r>
              <a:rPr lang="en-US" sz="1600" b="0" spc="100" baseline="0" dirty="0">
                <a:latin typeface="Arial" charset="0"/>
                <a:cs typeface="ＭＳ Ｐゴシック" charset="0"/>
              </a:rPr>
              <a:t> ng Biblia ang </a:t>
            </a:r>
            <a:r>
              <a:rPr lang="en-US" sz="1600" b="0" spc="100" baseline="0" dirty="0" err="1">
                <a:latin typeface="Arial" charset="0"/>
                <a:cs typeface="ＭＳ Ｐゴシック" charset="0"/>
              </a:rPr>
              <a:t>paggana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kaloob</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propesiya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iglesya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lamang</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apostol</a:t>
            </a:r>
            <a:r>
              <a:rPr lang="en-US" sz="1600" b="0" spc="100" baseline="0" dirty="0">
                <a:latin typeface="Arial" charset="0"/>
                <a:cs typeface="ＭＳ Ｐゴシック" charset="0"/>
              </a:rPr>
              <a:t>? O </a:t>
            </a:r>
            <a:r>
              <a:rPr lang="en-US" sz="1600" b="0" spc="100" baseline="0" dirty="0" err="1">
                <a:latin typeface="Arial" charset="0"/>
                <a:cs typeface="ＭＳ Ｐゴシック" charset="0"/>
              </a:rPr>
              <a:t>nagpapatuloy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kaloob</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hanggang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pagbabalik</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spc="100" dirty="0">
                <a:latin typeface="Arial" charset="0"/>
                <a:cs typeface="ＭＳ Ｐゴシック" charset="0"/>
              </a:rPr>
              <a:t>¶ • Ang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unang</a:t>
            </a:r>
            <a:r>
              <a:rPr lang="en-US" sz="1600" spc="100" dirty="0">
                <a:latin typeface="Arial" charset="0"/>
                <a:cs typeface="ＭＳ Ｐゴシック" charset="0"/>
              </a:rPr>
              <a:t> </a:t>
            </a:r>
            <a:r>
              <a:rPr lang="en-US" sz="1600" spc="100" dirty="0" err="1">
                <a:latin typeface="Arial" charset="0"/>
                <a:cs typeface="ＭＳ Ｐゴシック" charset="0"/>
              </a:rPr>
              <a:t>Adentista</a:t>
            </a:r>
            <a:r>
              <a:rPr lang="en-US" sz="1600" spc="100" dirty="0">
                <a:latin typeface="Arial" charset="0"/>
                <a:cs typeface="ＭＳ Ｐゴシック" charset="0"/>
              </a:rPr>
              <a:t> ay </a:t>
            </a:r>
            <a:r>
              <a:rPr lang="en-US" sz="1600" spc="100" dirty="0" err="1">
                <a:latin typeface="Arial" charset="0"/>
                <a:cs typeface="ＭＳ Ｐゴシック" charset="0"/>
              </a:rPr>
              <a:t>nasumpungan</a:t>
            </a:r>
            <a:r>
              <a:rPr lang="en-US" sz="1600" spc="100" dirty="0">
                <a:latin typeface="Arial" charset="0"/>
                <a:cs typeface="ＭＳ Ｐゴシック" charset="0"/>
              </a:rPr>
              <a:t> ang </a:t>
            </a:r>
            <a:r>
              <a:rPr lang="en-US" sz="1600" spc="100" dirty="0" err="1">
                <a:latin typeface="Arial" charset="0"/>
                <a:cs typeface="ＭＳ Ｐゴシック" charset="0"/>
              </a:rPr>
              <a:t>kanilang</a:t>
            </a:r>
            <a:r>
              <a:rPr lang="en-US" sz="1600" spc="100" dirty="0">
                <a:latin typeface="Arial" charset="0"/>
                <a:cs typeface="ＭＳ Ｐゴシック" charset="0"/>
              </a:rPr>
              <a:t> </a:t>
            </a:r>
            <a:r>
              <a:rPr lang="en-US" sz="1600" spc="100" dirty="0" err="1">
                <a:latin typeface="Arial" charset="0"/>
                <a:cs typeface="ＭＳ Ｐゴシック" charset="0"/>
              </a:rPr>
              <a:t>kasagutan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Efeso</a:t>
            </a:r>
            <a:r>
              <a:rPr lang="en-US" sz="1600" spc="100" dirty="0">
                <a:latin typeface="Arial" charset="0"/>
                <a:cs typeface="ＭＳ Ｐゴシック" charset="0"/>
              </a:rPr>
              <a:t> 4:13 at </a:t>
            </a:r>
            <a:r>
              <a:rPr lang="en-US" sz="1600" spc="100" dirty="0" err="1">
                <a:latin typeface="Arial" charset="0"/>
                <a:cs typeface="ＭＳ Ｐゴシック" charset="0"/>
              </a:rPr>
              <a:t>ibinahagi</a:t>
            </a:r>
            <a:r>
              <a:rPr lang="en-US" sz="1600" spc="100" dirty="0">
                <a:latin typeface="Arial" charset="0"/>
                <a:cs typeface="ＭＳ Ｐゴシック" charset="0"/>
              </a:rPr>
              <a:t> </a:t>
            </a:r>
            <a:r>
              <a:rPr lang="en-US" sz="1600" spc="100" dirty="0" err="1">
                <a:latin typeface="Arial" charset="0"/>
                <a:cs typeface="ＭＳ Ｐゴシック" charset="0"/>
              </a:rPr>
              <a:t>ito</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pamamagitan</a:t>
            </a:r>
            <a:r>
              <a:rPr lang="en-US" sz="1600" spc="100" dirty="0">
                <a:latin typeface="Arial" charset="0"/>
                <a:cs typeface="ＭＳ Ｐゴシック" charset="0"/>
              </a:rPr>
              <a:t> ng </a:t>
            </a:r>
            <a:r>
              <a:rPr lang="en-US" sz="1600" spc="100" dirty="0" err="1">
                <a:latin typeface="Arial" charset="0"/>
                <a:cs typeface="ＭＳ Ｐゴシック" charset="0"/>
              </a:rPr>
              <a:t>kuwento</a:t>
            </a:r>
            <a:r>
              <a:rPr lang="en-US" sz="1600" spc="100" dirty="0">
                <a:latin typeface="Arial" charset="0"/>
                <a:cs typeface="ＭＳ Ｐゴシック" charset="0"/>
              </a:rPr>
              <a:t> ng </a:t>
            </a:r>
            <a:r>
              <a:rPr lang="en-US" sz="1600" spc="100" dirty="0" err="1">
                <a:latin typeface="Arial" charset="0"/>
                <a:cs typeface="ＭＳ Ｐゴシック" charset="0"/>
              </a:rPr>
              <a:t>kapitan</a:t>
            </a:r>
            <a:r>
              <a:rPr lang="en-US" sz="1600" spc="100" dirty="0">
                <a:latin typeface="Arial" charset="0"/>
                <a:cs typeface="ＭＳ Ｐゴシック" charset="0"/>
              </a:rPr>
              <a:t> ng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barko</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nakatali</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pagsunod</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iniaatas</a:t>
            </a:r>
            <a:r>
              <a:rPr lang="en-US" sz="1600" spc="100" dirty="0">
                <a:latin typeface="Arial" charset="0"/>
                <a:cs typeface="ＭＳ Ｐゴシック" charset="0"/>
              </a:rPr>
              <a:t> para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paglalayag</a:t>
            </a:r>
            <a:r>
              <a:rPr lang="en-US" sz="1600" spc="10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54379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139952"/>
            <a:ext cx="5029200" cy="4114800"/>
          </a:xfrm>
          <a:solidFill>
            <a:srgbClr val="FFFFFF"/>
          </a:solidFill>
          <a:ln>
            <a:solidFill>
              <a:srgbClr val="000000"/>
            </a:solidFill>
          </a:ln>
        </p:spPr>
        <p:txBody>
          <a:bodyPr/>
          <a:lstStyle/>
          <a:p>
            <a:pPr eaLnBrk="1" hangingPunct="1"/>
            <a:r>
              <a:rPr lang="en-US" sz="1600" b="0" spc="100" baseline="0" dirty="0">
                <a:latin typeface="Arial" charset="0"/>
                <a:cs typeface="ＭＳ Ｐゴシック" charset="0"/>
              </a:rPr>
              <a:t>¶ • </a:t>
            </a:r>
            <a:r>
              <a:rPr lang="en-US" sz="1600" b="0" spc="100" baseline="0" dirty="0" err="1">
                <a:latin typeface="Arial" charset="0"/>
                <a:cs typeface="ＭＳ Ｐゴシック" charset="0"/>
              </a:rPr>
              <a:t>Samantalang</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barko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papalapit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puerto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kapitan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nasumpungan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tagubilin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ipinapaalam</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kanya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isang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piloto</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sasakay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tumulong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igiya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sasakyang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dagat</a:t>
            </a:r>
            <a:r>
              <a:rPr lang="en-US" sz="1600" b="0" spc="100" baseline="0" dirty="0">
                <a:latin typeface="Arial" charset="0"/>
                <a:cs typeface="ＭＳ Ｐゴシック" charset="0"/>
              </a:rPr>
              <a:t>. ¶ •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manatiling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totoo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orihina</a:t>
            </a:r>
            <a:r>
              <a:rPr lang="en-US" sz="1600" spc="100" dirty="0" err="1">
                <a:latin typeface="Arial" charset="0"/>
                <a:cs typeface="ＭＳ Ｐゴシック" charset="0"/>
              </a:rPr>
              <a:t>l</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tagubilin</a:t>
            </a:r>
            <a:r>
              <a:rPr lang="en-US" sz="1600" spc="100" dirty="0">
                <a:latin typeface="Arial" charset="0"/>
                <a:cs typeface="ＭＳ Ｐゴシック" charset="0"/>
              </a:rPr>
              <a:t>, </a:t>
            </a:r>
            <a:r>
              <a:rPr lang="en-US" sz="1600" spc="100" dirty="0" err="1">
                <a:latin typeface="Arial" charset="0"/>
                <a:cs typeface="ＭＳ Ｐゴシック" charset="0"/>
              </a:rPr>
              <a:t>kailangan</a:t>
            </a:r>
            <a:r>
              <a:rPr lang="en-US" sz="1600" spc="100" dirty="0">
                <a:latin typeface="Arial" charset="0"/>
                <a:cs typeface="ＭＳ Ｐゴシック" charset="0"/>
              </a:rPr>
              <a:t> </a:t>
            </a:r>
            <a:r>
              <a:rPr lang="en-US" sz="1600" spc="100" dirty="0" err="1">
                <a:latin typeface="Arial" charset="0"/>
                <a:cs typeface="ＭＳ Ｐゴシック" charset="0"/>
              </a:rPr>
              <a:t>niyang</a:t>
            </a:r>
            <a:r>
              <a:rPr lang="en-US" sz="1600" spc="100" dirty="0">
                <a:latin typeface="Arial" charset="0"/>
                <a:cs typeface="ＭＳ Ｐゴシック" charset="0"/>
              </a:rPr>
              <a:t> </a:t>
            </a:r>
            <a:r>
              <a:rPr lang="en-US" sz="1600" spc="100" dirty="0" err="1">
                <a:latin typeface="Arial" charset="0"/>
                <a:cs typeface="ＭＳ Ｐゴシック" charset="0"/>
              </a:rPr>
              <a:t>pahintulutan</a:t>
            </a:r>
            <a:r>
              <a:rPr lang="en-US" sz="1600" spc="100" dirty="0">
                <a:latin typeface="Arial" charset="0"/>
                <a:cs typeface="ＭＳ Ｐゴシック" charset="0"/>
              </a:rPr>
              <a:t> ang </a:t>
            </a:r>
            <a:r>
              <a:rPr lang="en-US" sz="1600" spc="100" dirty="0" err="1">
                <a:latin typeface="Arial" charset="0"/>
                <a:cs typeface="ＭＳ Ｐゴシック" charset="0"/>
              </a:rPr>
              <a:t>piloto</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sumakay</a:t>
            </a:r>
            <a:r>
              <a:rPr lang="en-US" sz="1600" spc="100" dirty="0">
                <a:latin typeface="Arial" charset="0"/>
                <a:cs typeface="ＭＳ Ｐゴシック" charset="0"/>
              </a:rPr>
              <a:t> at </a:t>
            </a:r>
            <a:r>
              <a:rPr lang="en-US" sz="1600" spc="100" dirty="0" err="1">
                <a:latin typeface="Arial" charset="0"/>
                <a:cs typeface="ＭＳ Ｐゴシック" charset="0"/>
              </a:rPr>
              <a:t>sundin</a:t>
            </a:r>
            <a:r>
              <a:rPr lang="en-US" sz="1600" spc="100" dirty="0">
                <a:latin typeface="Arial" charset="0"/>
                <a:cs typeface="ＭＳ Ｐゴシック" charset="0"/>
              </a:rPr>
              <a:t> ang </a:t>
            </a:r>
            <a:r>
              <a:rPr lang="en-US" sz="1600" spc="100" dirty="0" err="1">
                <a:latin typeface="Arial" charset="0"/>
                <a:cs typeface="ＭＳ Ｐゴシック" charset="0"/>
              </a:rPr>
              <a:t>karagdagang</a:t>
            </a:r>
            <a:r>
              <a:rPr lang="en-US" sz="1600" spc="100" dirty="0">
                <a:latin typeface="Arial" charset="0"/>
                <a:cs typeface="ＭＳ Ｐゴシック" charset="0"/>
              </a:rPr>
              <a:t> </a:t>
            </a:r>
            <a:r>
              <a:rPr lang="en-US" sz="1600" spc="100" dirty="0" err="1">
                <a:latin typeface="Arial" charset="0"/>
                <a:cs typeface="ＭＳ Ｐゴシック" charset="0"/>
              </a:rPr>
              <a:t>iaalok</a:t>
            </a:r>
            <a:r>
              <a:rPr lang="en-US" sz="1600" spc="100" dirty="0">
                <a:latin typeface="Arial" charset="0"/>
                <a:cs typeface="ＭＳ Ｐゴシック" charset="0"/>
              </a:rPr>
              <a:t> ng </a:t>
            </a:r>
            <a:r>
              <a:rPr lang="en-US" sz="1600" spc="100" dirty="0" err="1">
                <a:latin typeface="Arial" charset="0"/>
                <a:cs typeface="ＭＳ Ｐゴシック" charset="0"/>
              </a:rPr>
              <a:t>gabay</a:t>
            </a:r>
            <a:r>
              <a:rPr lang="en-US" sz="1600" spc="100" dirty="0">
                <a:latin typeface="Arial" charset="0"/>
                <a:cs typeface="ＭＳ Ｐゴシック" charset="0"/>
              </a:rPr>
              <a:t>. “Sino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ngayon</a:t>
            </a:r>
            <a:r>
              <a:rPr lang="en-US" sz="1600" spc="100" dirty="0">
                <a:latin typeface="Arial" charset="0"/>
                <a:cs typeface="ＭＳ Ｐゴシック" charset="0"/>
              </a:rPr>
              <a:t> ang </a:t>
            </a:r>
            <a:r>
              <a:rPr lang="en-US" sz="1600" spc="100" dirty="0" err="1">
                <a:latin typeface="Arial" charset="0"/>
                <a:cs typeface="ＭＳ Ｐゴシック" charset="0"/>
              </a:rPr>
              <a:t>pakikinggan</a:t>
            </a:r>
            <a:r>
              <a:rPr lang="en-US" sz="1600" spc="100" dirty="0">
                <a:latin typeface="Arial" charset="0"/>
                <a:cs typeface="ＭＳ Ｐゴシック" charset="0"/>
              </a:rPr>
              <a:t> </a:t>
            </a:r>
            <a:r>
              <a:rPr lang="en-US" sz="1600" spc="100" dirty="0" err="1">
                <a:latin typeface="Arial" charset="0"/>
                <a:cs typeface="ＭＳ Ｐゴシック" charset="0"/>
              </a:rPr>
              <a:t>yung</a:t>
            </a:r>
            <a:r>
              <a:rPr lang="en-US" sz="1600" spc="100" dirty="0">
                <a:latin typeface="Arial" charset="0"/>
                <a:cs typeface="ＭＳ Ｐゴシック" charset="0"/>
              </a:rPr>
              <a:t> </a:t>
            </a:r>
            <a:r>
              <a:rPr lang="en-US" sz="1600" spc="100" dirty="0" err="1">
                <a:latin typeface="Arial" charset="0"/>
                <a:cs typeface="ＭＳ Ｐゴシック" charset="0"/>
              </a:rPr>
              <a:t>orihinal</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aklat</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direksyon</a:t>
            </a:r>
            <a:r>
              <a:rPr lang="en-US" sz="1600" spc="100" dirty="0">
                <a:latin typeface="Arial" charset="0"/>
                <a:cs typeface="ＭＳ Ｐゴシック" charset="0"/>
              </a:rPr>
              <a:t>? Yong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tatanggihan</a:t>
            </a:r>
            <a:r>
              <a:rPr lang="en-US" sz="1600" spc="100" dirty="0">
                <a:latin typeface="Arial" charset="0"/>
                <a:cs typeface="ＭＳ Ｐゴシック" charset="0"/>
              </a:rPr>
              <a:t> ang </a:t>
            </a:r>
            <a:r>
              <a:rPr lang="en-US" sz="1600" spc="100" dirty="0" err="1">
                <a:latin typeface="Arial" charset="0"/>
                <a:cs typeface="ＭＳ Ｐゴシック" charset="0"/>
              </a:rPr>
              <a:t>piloto</a:t>
            </a:r>
            <a:r>
              <a:rPr lang="en-US" sz="1600" spc="100" dirty="0">
                <a:latin typeface="Arial" charset="0"/>
                <a:cs typeface="ＭＳ Ｐゴシック" charset="0"/>
              </a:rPr>
              <a:t>, o </a:t>
            </a:r>
            <a:r>
              <a:rPr lang="en-US" sz="1600" spc="100" dirty="0" err="1">
                <a:latin typeface="Arial" charset="0"/>
                <a:cs typeface="ＭＳ Ｐゴシック" charset="0"/>
              </a:rPr>
              <a:t>yong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tatanggap</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kanya, </a:t>
            </a:r>
            <a:r>
              <a:rPr lang="en-US" sz="1600" spc="100" dirty="0" err="1">
                <a:latin typeface="Arial" charset="0"/>
                <a:cs typeface="ＭＳ Ｐゴシック" charset="0"/>
              </a:rPr>
              <a:t>gaya</a:t>
            </a:r>
            <a:r>
              <a:rPr lang="en-US" sz="1600" spc="100" dirty="0">
                <a:latin typeface="Arial" charset="0"/>
                <a:cs typeface="ＭＳ Ｐゴシック" charset="0"/>
              </a:rPr>
              <a:t> ng </a:t>
            </a:r>
            <a:r>
              <a:rPr lang="en-US" sz="1600" spc="100" dirty="0" err="1">
                <a:latin typeface="Arial" charset="0"/>
                <a:cs typeface="ＭＳ Ｐゴシック" charset="0"/>
              </a:rPr>
              <a:t>pagkakatagubilin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kanila</a:t>
            </a:r>
            <a:r>
              <a:rPr lang="en-US" sz="1600" spc="100" dirty="0">
                <a:latin typeface="Arial" charset="0"/>
                <a:cs typeface="ＭＳ Ｐゴシック" charset="0"/>
              </a:rPr>
              <a:t>? </a:t>
            </a:r>
            <a:r>
              <a:rPr lang="en-US" sz="1600" b="1" spc="100" baseline="0" dirty="0">
                <a:latin typeface="Arial" charset="0"/>
                <a:cs typeface="ＭＳ Ｐゴシック" charset="0"/>
              </a:rPr>
              <a:t>[5]</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203822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24</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0" spc="100" baseline="0" dirty="0" err="1">
                <a:latin typeface="Arial" charset="0"/>
                <a:cs typeface="ＭＳ Ｐゴシック" charset="0"/>
              </a:rPr>
              <a:t>Dapat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tayong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maingat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kinikilala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pastol</a:t>
            </a:r>
            <a:r>
              <a:rPr lang="en-US" sz="1600" b="0" spc="100" baseline="0" dirty="0">
                <a:latin typeface="Arial" charset="0"/>
                <a:cs typeface="ＭＳ Ｐゴシック" charset="0"/>
              </a:rPr>
              <a:t>” (o </a:t>
            </a:r>
            <a:r>
              <a:rPr lang="en-US" sz="1600" spc="100" dirty="0">
                <a:latin typeface="Arial" charset="0"/>
                <a:cs typeface="ＭＳ Ｐゴシック" charset="0"/>
              </a:rPr>
              <a:t>”</a:t>
            </a:r>
            <a:r>
              <a:rPr lang="en-US" sz="1600" spc="100" dirty="0" err="1">
                <a:latin typeface="Arial" charset="0"/>
                <a:cs typeface="ＭＳ Ｐゴシック" charset="0"/>
              </a:rPr>
              <a:t>mga</a:t>
            </a:r>
            <a:r>
              <a:rPr lang="en-US" sz="1600" spc="100" dirty="0">
                <a:latin typeface="Arial" charset="0"/>
                <a:cs typeface="ＭＳ Ｐゴシック" charset="0"/>
              </a:rPr>
              <a:t> pastor”), “</a:t>
            </a:r>
            <a:r>
              <a:rPr lang="en-US" sz="1600" spc="100" dirty="0" err="1">
                <a:latin typeface="Arial" charset="0"/>
                <a:cs typeface="ＭＳ Ｐゴシック" charset="0"/>
              </a:rPr>
              <a:t>tagapagturo</a:t>
            </a:r>
            <a:r>
              <a:rPr lang="en-US" sz="1600" spc="100" dirty="0">
                <a:latin typeface="Arial" charset="0"/>
                <a:cs typeface="ＭＳ Ｐゴシック" charset="0"/>
              </a:rPr>
              <a:t>,” at “</a:t>
            </a:r>
            <a:r>
              <a:rPr lang="en-US" sz="1600" spc="100" dirty="0" err="1">
                <a:latin typeface="Arial" charset="0"/>
                <a:cs typeface="ＭＳ Ｐゴシック" charset="0"/>
              </a:rPr>
              <a:t>mangangaral</a:t>
            </a:r>
            <a:r>
              <a:rPr lang="en-US" sz="1600" spc="100" dirty="0">
                <a:latin typeface="Arial" charset="0"/>
                <a:cs typeface="ＭＳ Ｐゴシック" charset="0"/>
              </a:rPr>
              <a:t>,” </a:t>
            </a:r>
            <a:r>
              <a:rPr lang="en-US" sz="1600" spc="100" dirty="0" err="1">
                <a:latin typeface="Arial" charset="0"/>
                <a:cs typeface="ＭＳ Ｐゴシック" charset="0"/>
              </a:rPr>
              <a:t>dahil</a:t>
            </a:r>
            <a:r>
              <a:rPr lang="en-US" sz="1600" spc="100" dirty="0">
                <a:latin typeface="Arial" charset="0"/>
                <a:cs typeface="ＭＳ Ｐゴシック" charset="0"/>
              </a:rPr>
              <a:t> </a:t>
            </a:r>
            <a:r>
              <a:rPr lang="en-US" sz="1600" spc="100" dirty="0" err="1">
                <a:latin typeface="Arial" charset="0"/>
                <a:cs typeface="ＭＳ Ｐゴシック" charset="0"/>
              </a:rPr>
              <a:t>iniisip</a:t>
            </a:r>
            <a:r>
              <a:rPr lang="en-US" sz="1600" spc="100" dirty="0">
                <a:latin typeface="Arial" charset="0"/>
                <a:cs typeface="ＭＳ Ｐゴシック" charset="0"/>
              </a:rPr>
              <a:t> natin ang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posisyong</a:t>
            </a:r>
            <a:r>
              <a:rPr lang="en-US" sz="1600" spc="100" dirty="0">
                <a:latin typeface="Arial" charset="0"/>
                <a:cs typeface="ＭＳ Ｐゴシック" charset="0"/>
              </a:rPr>
              <a:t> </a:t>
            </a:r>
            <a:r>
              <a:rPr lang="en-US" sz="1600" spc="100" dirty="0" err="1">
                <a:latin typeface="Arial" charset="0"/>
                <a:cs typeface="ＭＳ Ｐゴシック" charset="0"/>
              </a:rPr>
              <a:t>ito</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ating</a:t>
            </a:r>
            <a:r>
              <a:rPr lang="en-US" sz="1600" spc="100" dirty="0">
                <a:latin typeface="Arial" charset="0"/>
                <a:cs typeface="ＭＳ Ｐゴシック" charset="0"/>
              </a:rPr>
              <a:t> </a:t>
            </a:r>
            <a:r>
              <a:rPr lang="en-US" sz="1600" spc="100" dirty="0" err="1">
                <a:latin typeface="Arial" charset="0"/>
                <a:cs typeface="ＭＳ Ｐゴシック" charset="0"/>
              </a:rPr>
              <a:t>konteksto</a:t>
            </a:r>
            <a:r>
              <a:rPr lang="en-US" sz="1600" spc="100" dirty="0">
                <a:latin typeface="Arial" charset="0"/>
                <a:cs typeface="ＭＳ Ｐゴシック" charset="0"/>
              </a:rPr>
              <a:t> at </a:t>
            </a:r>
            <a:r>
              <a:rPr lang="en-US" sz="1600" spc="100" dirty="0" err="1">
                <a:latin typeface="Arial" charset="0"/>
                <a:cs typeface="ＭＳ Ｐゴシック" charset="0"/>
              </a:rPr>
              <a:t>panahon</a:t>
            </a:r>
            <a:r>
              <a:rPr lang="en-US" sz="1600" spc="100" dirty="0">
                <a:latin typeface="Arial" charset="0"/>
                <a:cs typeface="ＭＳ Ｐゴシック" charset="0"/>
              </a:rPr>
              <a:t>. ¶ • </a:t>
            </a:r>
            <a:r>
              <a:rPr lang="en-US" sz="1600" spc="100" dirty="0" err="1">
                <a:latin typeface="Arial" charset="0"/>
                <a:cs typeface="ＭＳ Ｐゴシック" charset="0"/>
              </a:rPr>
              <a:t>Hanggat</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maaari</a:t>
            </a:r>
            <a:r>
              <a:rPr lang="en-US" sz="1600" spc="100" dirty="0">
                <a:latin typeface="Arial" charset="0"/>
                <a:cs typeface="ＭＳ Ｐゴシック" charset="0"/>
              </a:rPr>
              <a:t> </a:t>
            </a:r>
            <a:r>
              <a:rPr lang="en-US" sz="1600" spc="100" dirty="0" err="1">
                <a:latin typeface="Arial" charset="0"/>
                <a:cs typeface="ＭＳ Ｐゴシック" charset="0"/>
              </a:rPr>
              <a:t>nating</a:t>
            </a:r>
            <a:r>
              <a:rPr lang="en-US" sz="1600" spc="100" dirty="0">
                <a:latin typeface="Arial" charset="0"/>
                <a:cs typeface="ＭＳ Ｐゴシック" charset="0"/>
              </a:rPr>
              <a:t> </a:t>
            </a:r>
            <a:r>
              <a:rPr lang="en-US" sz="1600" b="0" spc="100" baseline="0" dirty="0" err="1">
                <a:latin typeface="Arial" charset="0"/>
                <a:cs typeface="ＭＳ Ｐゴシック" charset="0"/>
              </a:rPr>
              <a:t>matukoy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panahon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Pablo ang lahat ng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ito’y</a:t>
            </a:r>
            <a:r>
              <a:rPr lang="en-US" sz="1600" b="0" spc="100" baseline="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laykong</a:t>
            </a:r>
            <a:r>
              <a:rPr lang="en-US" sz="1600" spc="100" dirty="0">
                <a:latin typeface="Arial" charset="0"/>
                <a:cs typeface="ＭＳ Ｐゴシック" charset="0"/>
              </a:rPr>
              <a:t> </a:t>
            </a:r>
            <a:r>
              <a:rPr lang="en-US" sz="1600" spc="100" dirty="0" err="1">
                <a:latin typeface="Arial" charset="0"/>
                <a:cs typeface="ＭＳ Ｐゴシック" charset="0"/>
              </a:rPr>
              <a:t>lider</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naglilingkod</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bahay</a:t>
            </a:r>
            <a:r>
              <a:rPr lang="en-US" sz="1600" spc="100" dirty="0">
                <a:latin typeface="Arial" charset="0"/>
                <a:cs typeface="ＭＳ Ｐゴシック" charset="0"/>
              </a:rPr>
              <a:t> </a:t>
            </a:r>
            <a:r>
              <a:rPr lang="en-US" sz="1600" spc="100" dirty="0" err="1">
                <a:latin typeface="Arial" charset="0"/>
                <a:cs typeface="ＭＳ Ｐゴシック" charset="0"/>
              </a:rPr>
              <a:t>sambahan</a:t>
            </a:r>
            <a:r>
              <a:rPr lang="en-US" sz="1600" spc="100" dirty="0">
                <a:latin typeface="Arial" charset="0"/>
                <a:cs typeface="ＭＳ Ｐゴシック" charset="0"/>
              </a:rPr>
              <a:t> ng </a:t>
            </a:r>
            <a:r>
              <a:rPr lang="en-US" sz="1600" spc="100" dirty="0" err="1">
                <a:latin typeface="Arial" charset="0"/>
                <a:cs typeface="ＭＳ Ｐゴシック" charset="0"/>
              </a:rPr>
              <a:t>Efeso</a:t>
            </a:r>
            <a:r>
              <a:rPr lang="en-US" sz="1600" spc="100" dirty="0">
                <a:latin typeface="Arial" charset="0"/>
                <a:cs typeface="ＭＳ Ｐゴシック" charset="0"/>
              </a:rPr>
              <a:t> (</a:t>
            </a:r>
            <a:r>
              <a:rPr lang="en-US" sz="1600" i="1" spc="100" dirty="0" err="1">
                <a:latin typeface="Arial" charset="0"/>
                <a:cs typeface="ＭＳ Ｐゴシック" charset="0"/>
              </a:rPr>
              <a:t>ihambing</a:t>
            </a:r>
            <a:r>
              <a:rPr lang="en-US" sz="1600" i="1" spc="100" dirty="0">
                <a:latin typeface="Arial" charset="0"/>
                <a:cs typeface="ＭＳ Ｐゴシック" charset="0"/>
              </a:rPr>
              <a:t> ang 1 Pedro 2:9 Mga </a:t>
            </a:r>
            <a:r>
              <a:rPr lang="en-US" sz="1600" i="1" spc="100" dirty="0" err="1">
                <a:latin typeface="Arial" charset="0"/>
                <a:cs typeface="ＭＳ Ｐゴシック" charset="0"/>
              </a:rPr>
              <a:t>Gawa</a:t>
            </a:r>
            <a:r>
              <a:rPr lang="en-US" sz="1600" i="1" spc="100" dirty="0">
                <a:latin typeface="Arial" charset="0"/>
                <a:cs typeface="ＭＳ Ｐゴシック" charset="0"/>
              </a:rPr>
              <a:t> 2:46 </a:t>
            </a:r>
            <a:r>
              <a:rPr lang="en-US" sz="1600" spc="100" dirty="0">
                <a:latin typeface="Arial" charset="0"/>
                <a:cs typeface="ＭＳ Ｐゴシック" charset="0"/>
              </a:rPr>
              <a:t>12:12) </a:t>
            </a:r>
            <a:r>
              <a:rPr lang="en-US" sz="1600" b="1" spc="100" baseline="0" dirty="0">
                <a:latin typeface="Arial" charset="0"/>
                <a:cs typeface="ＭＳ Ｐゴシック" charset="0"/>
              </a:rPr>
              <a:t>[4]</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2387275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17640"/>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3. </a:t>
            </a:r>
            <a:r>
              <a:rPr lang="en-US" sz="1600" b="1" spc="100" dirty="0" err="1">
                <a:latin typeface="Arial" charset="0"/>
                <a:ea typeface="ＭＳ Ｐゴシック" charset="0"/>
                <a:cs typeface="ＭＳ Ｐゴシック" charset="0"/>
              </a:rPr>
              <a:t>Lumalago</a:t>
            </a:r>
            <a:r>
              <a:rPr lang="en-US" sz="1600" b="1" spc="100" dirty="0">
                <a:latin typeface="Arial" charset="0"/>
                <a:ea typeface="ＭＳ Ｐゴシック" charset="0"/>
                <a:cs typeface="ＭＳ Ｐゴシック" charset="0"/>
              </a:rPr>
              <a:t> kay Cristo. </a:t>
            </a:r>
            <a:r>
              <a:rPr lang="en-US" sz="1600" b="0" spc="100" baseline="0" dirty="0">
                <a:latin typeface="Arial" charset="0"/>
                <a:cs typeface="ＭＳ Ｐゴシック" charset="0"/>
              </a:rPr>
              <a:t>“</a:t>
            </a:r>
            <a:r>
              <a:rPr lang="en-US" sz="1600" spc="100" dirty="0" err="1">
                <a:latin typeface="Arial" charset="0"/>
                <a:cs typeface="ＭＳ Ｐゴシック" charset="0"/>
              </a:rPr>
              <a:t>Tayo'y</a:t>
            </a:r>
            <a:r>
              <a:rPr lang="en-US" sz="1600" spc="100" dirty="0">
                <a:latin typeface="Arial" charset="0"/>
                <a:cs typeface="ＭＳ Ｐゴシック" charset="0"/>
              </a:rPr>
              <a:t> </a:t>
            </a:r>
            <a:r>
              <a:rPr lang="en-US" sz="1600" spc="100" dirty="0" err="1">
                <a:latin typeface="Arial" charset="0"/>
                <a:cs typeface="ＭＳ Ｐゴシック" charset="0"/>
              </a:rPr>
              <a:t>huwag</a:t>
            </a:r>
            <a:r>
              <a:rPr lang="en-US" sz="1600" spc="100" dirty="0">
                <a:latin typeface="Arial" charset="0"/>
                <a:cs typeface="ＭＳ Ｐゴシック" charset="0"/>
              </a:rPr>
              <a:t> </a:t>
            </a:r>
            <a:r>
              <a:rPr lang="en-US" sz="1600" spc="100" dirty="0" err="1">
                <a:latin typeface="Arial" charset="0"/>
                <a:cs typeface="ＭＳ Ｐゴシック" charset="0"/>
              </a:rPr>
              <a:t>nang</a:t>
            </a:r>
            <a:r>
              <a:rPr lang="en-US" sz="1600" spc="100" dirty="0">
                <a:latin typeface="Arial" charset="0"/>
                <a:cs typeface="ＭＳ Ｐゴシック" charset="0"/>
              </a:rPr>
              <a:t> </a:t>
            </a:r>
            <a:r>
              <a:rPr lang="en-US" sz="1600" spc="100" dirty="0" err="1">
                <a:latin typeface="Arial" charset="0"/>
                <a:cs typeface="ＭＳ Ｐゴシック" charset="0"/>
              </a:rPr>
              <a:t>maging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bata</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tinatangay-tangay</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alon</a:t>
            </a:r>
            <a:r>
              <a:rPr lang="en-US" sz="1600" spc="100" dirty="0">
                <a:latin typeface="Arial" charset="0"/>
                <a:cs typeface="ＭＳ Ｐゴシック" charset="0"/>
              </a:rPr>
              <a:t> at </a:t>
            </a:r>
            <a:r>
              <a:rPr lang="en-US" sz="1600" spc="100" dirty="0" err="1">
                <a:latin typeface="Arial" charset="0"/>
                <a:cs typeface="ＭＳ Ｐゴシック" charset="0"/>
              </a:rPr>
              <a:t>dinadala-dala</a:t>
            </a:r>
            <a:r>
              <a:rPr lang="en-US" sz="1600" spc="100" dirty="0">
                <a:latin typeface="Arial" charset="0"/>
                <a:cs typeface="ＭＳ Ｐゴシック" charset="0"/>
              </a:rPr>
              <a:t> ng </a:t>
            </a:r>
            <a:r>
              <a:rPr lang="en-US" sz="1600" spc="100" dirty="0" err="1">
                <a:latin typeface="Arial" charset="0"/>
                <a:cs typeface="ＭＳ Ｐゴシック" charset="0"/>
              </a:rPr>
              <a:t>bawat</a:t>
            </a:r>
            <a:r>
              <a:rPr lang="en-US" sz="1600" spc="100" dirty="0">
                <a:latin typeface="Arial" charset="0"/>
                <a:cs typeface="ＭＳ Ｐゴシック" charset="0"/>
              </a:rPr>
              <a:t> </a:t>
            </a:r>
            <a:r>
              <a:rPr lang="en-US" sz="1600" spc="100" dirty="0" err="1">
                <a:latin typeface="Arial" charset="0"/>
                <a:cs typeface="ＭＳ Ｐゴシック" charset="0"/>
              </a:rPr>
              <a:t>hangin</a:t>
            </a:r>
            <a:r>
              <a:rPr lang="en-US" sz="1600" spc="100" dirty="0">
                <a:latin typeface="Arial" charset="0"/>
                <a:cs typeface="ＭＳ Ｐゴシック" charset="0"/>
              </a:rPr>
              <a:t> ng </a:t>
            </a:r>
            <a:r>
              <a:rPr lang="en-US" sz="1600" spc="100" dirty="0" err="1">
                <a:latin typeface="Arial" charset="0"/>
                <a:cs typeface="ＭＳ Ｐゴシック" charset="0"/>
              </a:rPr>
              <a:t>aral</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pamamagitan</a:t>
            </a:r>
            <a:r>
              <a:rPr lang="en-US" sz="1600" spc="100" dirty="0">
                <a:latin typeface="Arial" charset="0"/>
                <a:cs typeface="ＭＳ Ｐゴシック" charset="0"/>
              </a:rPr>
              <a:t> ng </a:t>
            </a:r>
            <a:r>
              <a:rPr lang="en-US" sz="1600" spc="100" dirty="0" err="1">
                <a:latin typeface="Arial" charset="0"/>
                <a:cs typeface="ＭＳ Ｐゴシック" charset="0"/>
              </a:rPr>
              <a:t>pandaraya</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tao</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pamamagitan</a:t>
            </a:r>
            <a:r>
              <a:rPr lang="en-US" sz="1600" spc="100" dirty="0">
                <a:latin typeface="Arial" charset="0"/>
                <a:cs typeface="ＭＳ Ｐゴシック" charset="0"/>
              </a:rPr>
              <a:t> ng </a:t>
            </a:r>
            <a:r>
              <a:rPr lang="en-US" sz="1600" spc="100" dirty="0" err="1">
                <a:latin typeface="Arial" charset="0"/>
                <a:cs typeface="ＭＳ Ｐゴシック" charset="0"/>
              </a:rPr>
              <a:t>kanilang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katusuhan</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paraang</a:t>
            </a:r>
            <a:r>
              <a:rPr lang="en-US" sz="1600" spc="100" dirty="0">
                <a:latin typeface="Arial" charset="0"/>
                <a:cs typeface="ＭＳ Ｐゴシック" charset="0"/>
              </a:rPr>
              <a:t> </a:t>
            </a:r>
            <a:r>
              <a:rPr lang="en-US" sz="1600" spc="100" dirty="0" err="1">
                <a:latin typeface="Arial" charset="0"/>
                <a:cs typeface="ＭＳ Ｐゴシック" charset="0"/>
              </a:rPr>
              <a:t>mapandaya</a:t>
            </a:r>
            <a:r>
              <a:rPr lang="en-US" sz="1600" spc="100" dirty="0">
                <a:latin typeface="Arial" charset="0"/>
                <a:cs typeface="ＭＳ Ｐゴシック" charset="0"/>
              </a:rPr>
              <a:t>. ¶ </a:t>
            </a:r>
            <a:r>
              <a:rPr lang="en-US" sz="1600" spc="100" dirty="0" err="1">
                <a:latin typeface="Arial" charset="0"/>
                <a:cs typeface="ＭＳ Ｐゴシック" charset="0"/>
              </a:rPr>
              <a:t>Kundi</a:t>
            </a:r>
            <a:r>
              <a:rPr lang="en-US" sz="1600" spc="100" dirty="0">
                <a:latin typeface="Arial" charset="0"/>
                <a:cs typeface="ＭＳ Ｐゴシック" charset="0"/>
              </a:rPr>
              <a:t> </a:t>
            </a:r>
            <a:r>
              <a:rPr lang="en-US" sz="1600" spc="100" dirty="0" err="1">
                <a:latin typeface="Arial" charset="0"/>
                <a:cs typeface="ＭＳ Ｐゴシック" charset="0"/>
              </a:rPr>
              <a:t>humahawak</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katotohanan</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may </a:t>
            </a:r>
            <a:r>
              <a:rPr lang="en-US" sz="1600" spc="100" dirty="0" err="1">
                <a:latin typeface="Arial" charset="0"/>
                <a:cs typeface="ＭＳ Ｐゴシック" charset="0"/>
              </a:rPr>
              <a:t>pag-ibig</a:t>
            </a:r>
            <a:r>
              <a:rPr lang="en-US" sz="1600" spc="100" dirty="0">
                <a:latin typeface="Arial" charset="0"/>
                <a:cs typeface="ＭＳ Ｐゴシック" charset="0"/>
              </a:rPr>
              <a:t>, </a:t>
            </a:r>
            <a:r>
              <a:rPr lang="en-US" sz="1600" spc="100" dirty="0" err="1">
                <a:latin typeface="Arial" charset="0"/>
                <a:cs typeface="ＭＳ Ｐゴシック" charset="0"/>
              </a:rPr>
              <a:t>lumago</a:t>
            </a:r>
            <a:r>
              <a:rPr lang="en-US" sz="1600" spc="100" dirty="0">
                <a:latin typeface="Arial" charset="0"/>
                <a:cs typeface="ＭＳ Ｐゴシック" charset="0"/>
              </a:rPr>
              <a:t> </a:t>
            </a:r>
            <a:r>
              <a:rPr lang="en-US" sz="1600" spc="100" dirty="0" err="1">
                <a:latin typeface="Arial" charset="0"/>
                <a:cs typeface="ＭＳ Ｐゴシック" charset="0"/>
              </a:rPr>
              <a:t>tayong</a:t>
            </a:r>
            <a:r>
              <a:rPr lang="en-US" sz="1600" spc="100" dirty="0">
                <a:latin typeface="Arial" charset="0"/>
                <a:cs typeface="ＭＳ Ｐゴシック" charset="0"/>
              </a:rPr>
              <a:t> lahat </a:t>
            </a:r>
            <a:r>
              <a:rPr lang="en-US" sz="1600" spc="100" dirty="0" err="1">
                <a:latin typeface="Arial" charset="0"/>
                <a:cs typeface="ＭＳ Ｐゴシック" charset="0"/>
              </a:rPr>
              <a:t>sa</a:t>
            </a:r>
            <a:r>
              <a:rPr lang="en-US" sz="1600" spc="100" dirty="0">
                <a:latin typeface="Arial" charset="0"/>
                <a:cs typeface="ＭＳ Ｐゴシック" charset="0"/>
              </a:rPr>
              <a:t> kanya,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siyang</a:t>
            </a:r>
            <a:r>
              <a:rPr lang="en-US" sz="1600" spc="100" dirty="0">
                <a:latin typeface="Arial" charset="0"/>
                <a:cs typeface="ＭＳ Ｐゴシック" charset="0"/>
              </a:rPr>
              <a:t> ulo, </a:t>
            </a:r>
            <a:r>
              <a:rPr lang="en-US" sz="1600" spc="100" dirty="0" err="1">
                <a:latin typeface="Arial" charset="0"/>
                <a:cs typeface="ＭＳ Ｐゴシック" charset="0"/>
              </a:rPr>
              <a:t>samakatuwid</a:t>
            </a:r>
            <a:r>
              <a:rPr lang="en-US" sz="1600" spc="100" dirty="0">
                <a:latin typeface="Arial" charset="0"/>
                <a:cs typeface="ＭＳ Ｐゴシック" charset="0"/>
              </a:rPr>
              <a:t> ay </a:t>
            </a:r>
            <a:r>
              <a:rPr lang="en-US" sz="1600" spc="100" dirty="0" err="1">
                <a:latin typeface="Arial" charset="0"/>
                <a:cs typeface="ＭＳ Ｐゴシック" charset="0"/>
              </a:rPr>
              <a:t>si</a:t>
            </a:r>
            <a:r>
              <a:rPr lang="en-US" sz="1600" spc="100" dirty="0">
                <a:latin typeface="Arial" charset="0"/>
                <a:cs typeface="ＭＳ Ｐゴシック" charset="0"/>
              </a:rPr>
              <a:t> Cristo” (</a:t>
            </a:r>
            <a:r>
              <a:rPr lang="en-US" sz="1600" i="1" spc="100" dirty="0" err="1">
                <a:latin typeface="Arial" charset="0"/>
                <a:cs typeface="ＭＳ Ｐゴシック" charset="0"/>
              </a:rPr>
              <a:t>Efeso</a:t>
            </a:r>
            <a:r>
              <a:rPr lang="en-US" sz="1600" i="1" spc="100" dirty="0">
                <a:latin typeface="Arial" charset="0"/>
                <a:cs typeface="ＭＳ Ｐゴシック" charset="0"/>
              </a:rPr>
              <a:t> 4:14, 15</a:t>
            </a:r>
            <a:r>
              <a:rPr lang="en-US" sz="1600" spc="100" dirty="0">
                <a:latin typeface="Arial" charset="0"/>
                <a:cs typeface="ＭＳ Ｐゴシック" charset="0"/>
              </a:rPr>
              <a:t>). </a:t>
            </a:r>
            <a:r>
              <a:rPr lang="en-US" sz="1600" b="1" spc="100" dirty="0">
                <a:latin typeface="Arial" charset="0"/>
                <a:cs typeface="ＭＳ Ｐゴシック" charset="0"/>
              </a:rPr>
              <a:t>[3]</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528146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26</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a:latin typeface="Arial" panose="020B0604020202020204" pitchFamily="34" charset="0"/>
                <a:cs typeface="Arial" panose="020B0604020202020204" pitchFamily="34" charset="0"/>
              </a:rPr>
              <a:t>Hindi </a:t>
            </a:r>
            <a:r>
              <a:rPr lang="en-US" sz="1600" b="1" i="0" spc="100" baseline="0" dirty="0" err="1">
                <a:latin typeface="Arial" panose="020B0604020202020204" pitchFamily="34" charset="0"/>
                <a:cs typeface="Arial" panose="020B0604020202020204" pitchFamily="34" charset="0"/>
              </a:rPr>
              <a:t>na</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mga</a:t>
            </a:r>
            <a:r>
              <a:rPr lang="en-US" sz="1600" b="1" i="0" spc="100" baseline="0" dirty="0">
                <a:latin typeface="Arial" panose="020B0604020202020204" pitchFamily="34" charset="0"/>
                <a:cs typeface="Arial" panose="020B0604020202020204" pitchFamily="34" charset="0"/>
              </a:rPr>
              <a:t> Bata. Ang </a:t>
            </a:r>
            <a:r>
              <a:rPr lang="en-US" sz="1600" b="1" i="0" spc="100" baseline="0" dirty="0" err="1">
                <a:latin typeface="Arial" panose="020B0604020202020204" pitchFamily="34" charset="0"/>
                <a:cs typeface="Arial" panose="020B0604020202020204" pitchFamily="34" charset="0"/>
              </a:rPr>
              <a:t>mga</a:t>
            </a:r>
            <a:r>
              <a:rPr lang="en-US" sz="1600" b="1" i="0" spc="100" baseline="0" dirty="0">
                <a:latin typeface="Arial" panose="020B0604020202020204" pitchFamily="34" charset="0"/>
                <a:cs typeface="Arial" panose="020B0604020202020204" pitchFamily="34" charset="0"/>
              </a:rPr>
              <a:t> </a:t>
            </a:r>
            <a:r>
              <a:rPr lang="en-US" sz="1600" b="1" spc="100" dirty="0" err="1">
                <a:latin typeface="Arial" panose="020B0604020202020204" pitchFamily="34" charset="0"/>
                <a:cs typeface="Arial" panose="020B0604020202020204" pitchFamily="34" charset="0"/>
              </a:rPr>
              <a:t>p</a:t>
            </a:r>
            <a:r>
              <a:rPr lang="en-US" sz="1600" b="1" i="0" spc="100" baseline="0" dirty="0" err="1">
                <a:latin typeface="Arial" panose="020B0604020202020204" pitchFamily="34" charset="0"/>
                <a:cs typeface="Arial" panose="020B0604020202020204" pitchFamily="34" charset="0"/>
              </a:rPr>
              <a:t>anganib</a:t>
            </a:r>
            <a:r>
              <a:rPr lang="en-US" sz="1600" b="1" i="0" spc="100" baseline="0" dirty="0">
                <a:latin typeface="Arial" panose="020B0604020202020204" pitchFamily="34" charset="0"/>
                <a:cs typeface="Arial" panose="020B0604020202020204" pitchFamily="34" charset="0"/>
              </a:rPr>
              <a:t> ng </a:t>
            </a:r>
            <a:r>
              <a:rPr lang="en-US" sz="1600" b="1" spc="100" dirty="0" err="1">
                <a:latin typeface="Arial" panose="020B0604020202020204" pitchFamily="34" charset="0"/>
                <a:cs typeface="Arial" panose="020B0604020202020204" pitchFamily="34" charset="0"/>
              </a:rPr>
              <a:t>n</a:t>
            </a:r>
            <a:r>
              <a:rPr lang="en-US" sz="1600" b="1" i="0" spc="100" baseline="0" dirty="0" err="1">
                <a:latin typeface="Arial" panose="020B0604020202020204" pitchFamily="34" charset="0"/>
                <a:cs typeface="Arial" panose="020B0604020202020204" pitchFamily="34" charset="0"/>
              </a:rPr>
              <a:t>aliligaw</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na</a:t>
            </a:r>
            <a:r>
              <a:rPr lang="en-US" sz="1600" b="1" i="0" spc="100" baseline="0" dirty="0">
                <a:latin typeface="Arial" panose="020B0604020202020204" pitchFamily="34" charset="0"/>
                <a:cs typeface="Arial" panose="020B0604020202020204" pitchFamily="34" charset="0"/>
              </a:rPr>
              <a:t> </a:t>
            </a:r>
            <a:r>
              <a:rPr lang="en-US" sz="1600" b="1" i="0" spc="100" baseline="0" dirty="0" err="1">
                <a:latin typeface="Arial" panose="020B0604020202020204" pitchFamily="34" charset="0"/>
                <a:cs typeface="Arial" panose="020B0604020202020204" pitchFamily="34" charset="0"/>
              </a:rPr>
              <a:t>teolohiya</a:t>
            </a:r>
            <a:r>
              <a:rPr lang="en-US" sz="1600" b="1" i="0" spc="100" baseline="0" dirty="0">
                <a:latin typeface="Arial" panose="020B0604020202020204" pitchFamily="34" charset="0"/>
                <a:cs typeface="Arial" panose="020B0604020202020204" pitchFamily="34" charset="0"/>
              </a:rPr>
              <a:t> ¶ </a:t>
            </a:r>
            <a:r>
              <a:rPr lang="en-US" sz="1600" b="0" spc="100" baseline="0" dirty="0">
                <a:latin typeface="Arial" panose="020B0604020202020204" pitchFamily="34" charset="0"/>
                <a:cs typeface="Arial" panose="020B0604020202020204" pitchFamily="34" charset="0"/>
              </a:rPr>
              <a:t>1. Ang </a:t>
            </a:r>
            <a:r>
              <a:rPr lang="en-US" sz="1600" b="0" spc="100" baseline="0" dirty="0" err="1">
                <a:latin typeface="Arial" panose="020B0604020202020204" pitchFamily="34" charset="0"/>
                <a:cs typeface="Arial" panose="020B0604020202020204" pitchFamily="34" charset="0"/>
              </a:rPr>
              <a:t>kawalang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malay</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pagkabata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upang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huwag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maging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bata</a:t>
            </a:r>
            <a:r>
              <a:rPr lang="en-US" sz="1600" b="0" spc="100" baseline="0" dirty="0">
                <a:latin typeface="Arial" panose="020B0604020202020204" pitchFamily="34" charset="0"/>
                <a:cs typeface="Arial" panose="020B0604020202020204" pitchFamily="34" charset="0"/>
              </a:rPr>
              <a:t>.”  ¶ </a:t>
            </a:r>
            <a:r>
              <a:rPr lang="en-US" sz="1600" b="0" i="0" spc="100" baseline="0" dirty="0">
                <a:latin typeface="Arial" panose="020B0604020202020204" pitchFamily="34" charset="0"/>
                <a:cs typeface="Arial" panose="020B0604020202020204" pitchFamily="34" charset="0"/>
              </a:rPr>
              <a:t>2. </a:t>
            </a:r>
            <a:r>
              <a:rPr lang="en-US" sz="1600" b="0" i="0" spc="100" baseline="0" dirty="0" err="1">
                <a:latin typeface="Arial" panose="020B0604020202020204" pitchFamily="34" charset="0"/>
                <a:cs typeface="Arial" panose="020B0604020202020204" pitchFamily="34" charset="0"/>
              </a:rPr>
              <a:t>Panganib</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kalautan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dagat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tinatangay-tangay</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alon</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dinadala-dala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bawat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hangin</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aral</a:t>
            </a:r>
            <a:r>
              <a:rPr lang="en-US" sz="1600" b="0" i="0" spc="100" baseline="0" dirty="0">
                <a:latin typeface="Arial" panose="020B0604020202020204" pitchFamily="34" charset="0"/>
                <a:cs typeface="Arial" panose="020B0604020202020204" pitchFamily="34" charset="0"/>
              </a:rPr>
              <a:t>” at ¶ 3. </a:t>
            </a:r>
            <a:r>
              <a:rPr lang="en-US" sz="1600" b="0" i="0" spc="100" baseline="0" dirty="0" err="1">
                <a:latin typeface="Arial" panose="020B0604020202020204" pitchFamily="34" charset="0"/>
                <a:cs typeface="Arial" panose="020B0604020202020204" pitchFamily="34" charset="0"/>
              </a:rPr>
              <a:t>Nagantsu</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tusong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tao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gaya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sugalor</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nagpapraktis</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bilis</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kamay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Patalinghaga</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Griyegong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salita</a:t>
            </a:r>
            <a:r>
              <a:rPr lang="en-US" sz="1600" b="0" i="0"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kubeia</a:t>
            </a:r>
            <a:r>
              <a:rPr lang="en-US" sz="1600" b="0" i="1"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a:t>
            </a:r>
            <a:r>
              <a:rPr lang="en-US" sz="1600" b="0" spc="100" baseline="0" dirty="0" err="1">
                <a:latin typeface="Arial" panose="020B0604020202020204" pitchFamily="34" charset="0"/>
                <a:cs typeface="Arial" panose="020B0604020202020204" pitchFamily="34" charset="0"/>
              </a:rPr>
              <a:t>palalaro</a:t>
            </a:r>
            <a:r>
              <a:rPr lang="en-US" sz="1600" b="0" spc="100" baseline="0" dirty="0">
                <a:latin typeface="Arial" panose="020B0604020202020204" pitchFamily="34" charset="0"/>
                <a:cs typeface="Arial" panose="020B0604020202020204" pitchFamily="34" charset="0"/>
              </a:rPr>
              <a:t> ng dais”) </a:t>
            </a:r>
            <a:r>
              <a:rPr lang="en-US" sz="1600" b="0" spc="100" baseline="0" dirty="0" err="1">
                <a:latin typeface="Arial" panose="020B0604020202020204" pitchFamily="34" charset="0"/>
                <a:cs typeface="Arial" panose="020B0604020202020204" pitchFamily="34" charset="0"/>
              </a:rPr>
              <a:t>nangangahulugang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tuso</a:t>
            </a:r>
            <a:r>
              <a:rPr lang="en-US" sz="1600" spc="100" dirty="0">
                <a:latin typeface="Arial" panose="020B0604020202020204" pitchFamily="34" charset="0"/>
                <a:cs typeface="Arial" panose="020B0604020202020204" pitchFamily="34" charset="0"/>
              </a:rPr>
              <a:t>” o “</a:t>
            </a:r>
            <a:r>
              <a:rPr lang="en-US" sz="1600" spc="100" dirty="0" err="1">
                <a:latin typeface="Arial" panose="020B0604020202020204" pitchFamily="34" charset="0"/>
                <a:cs typeface="Arial" panose="020B0604020202020204" pitchFamily="34" charset="0"/>
              </a:rPr>
              <a:t>panlilinlang</a:t>
            </a:r>
            <a:r>
              <a:rPr lang="en-US" sz="1600" spc="100" dirty="0">
                <a:latin typeface="Arial" panose="020B0604020202020204" pitchFamily="34" charset="0"/>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002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Naniniwala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si</a:t>
            </a:r>
            <a:r>
              <a:rPr lang="en-US" sz="1600" b="0" spc="100" baseline="0" dirty="0">
                <a:latin typeface="Arial" panose="020B0604020202020204" pitchFamily="34" charset="0"/>
                <a:cs typeface="Arial" panose="020B0604020202020204" pitchFamily="34" charset="0"/>
              </a:rPr>
              <a:t> Pablo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pagkakabaha-bahagi</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isang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mahalagang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tatak</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kamalian</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siyang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nagpapalusog</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nagpapalago</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katawan</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tumutulong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itong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manghawakang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magkakasama</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mabuti</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samantalang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yong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umuubos</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naghahati</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masama</a:t>
            </a:r>
            <a:r>
              <a:rPr lang="en-US" sz="1600" b="0"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 Sa </a:t>
            </a:r>
            <a:r>
              <a:rPr lang="en-US" sz="1600" b="0" i="0" spc="100" baseline="0" dirty="0" err="1">
                <a:latin typeface="Arial" panose="020B0604020202020204" pitchFamily="34" charset="0"/>
                <a:cs typeface="Arial" panose="020B0604020202020204" pitchFamily="34" charset="0"/>
              </a:rPr>
              <a:t>pagtalikod</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mula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naghahating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katuruan</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tungo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subok</a:t>
            </a:r>
            <a:r>
              <a:rPr lang="en-US" sz="1600" b="0" i="0" spc="100" baseline="0" dirty="0">
                <a:latin typeface="Arial" panose="020B0604020202020204" pitchFamily="34" charset="0"/>
                <a:cs typeface="Arial" panose="020B0604020202020204" pitchFamily="34" charset="0"/>
              </a:rPr>
              <a:t> at </a:t>
            </a:r>
            <a:r>
              <a:rPr lang="en-US" sz="1600" b="0" i="0" spc="100" baseline="0" dirty="0" err="1">
                <a:latin typeface="Arial" panose="020B0604020202020204" pitchFamily="34" charset="0"/>
                <a:cs typeface="Arial" panose="020B0604020202020204" pitchFamily="34" charset="0"/>
              </a:rPr>
              <a:t>mapagkakatiwalaang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tagapagturo</a:t>
            </a:r>
            <a:r>
              <a:rPr lang="en-US" sz="1600" b="0" i="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Efeso</a:t>
            </a:r>
            <a:r>
              <a:rPr lang="en-US" sz="1600" b="0" i="1" spc="100" baseline="0" dirty="0">
                <a:latin typeface="Arial" panose="020B0604020202020204" pitchFamily="34" charset="0"/>
                <a:cs typeface="Arial" panose="020B0604020202020204" pitchFamily="34" charset="0"/>
              </a:rPr>
              <a:t> 4:11</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sila’y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susulong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tungo</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tunay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Kristiyanong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paggulang</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gaganap</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epektibong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papel</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katawan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a:t>
            </a:r>
            <a:r>
              <a:rPr lang="en-US" sz="1600" b="0" spc="100" baseline="0" dirty="0">
                <a:latin typeface="Arial" panose="020B0604020202020204" pitchFamily="34" charset="0"/>
                <a:cs typeface="Arial" panose="020B0604020202020204" pitchFamily="34" charset="0"/>
              </a:rPr>
              <a:t> Cristo </a:t>
            </a:r>
            <a:r>
              <a:rPr lang="en-US" sz="1600" spc="10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12, 13</a:t>
            </a:r>
            <a:r>
              <a:rPr lang="en-US" sz="1600" b="0" spc="100" baseline="0" dirty="0">
                <a:latin typeface="Arial" panose="020B0604020202020204" pitchFamily="34" charset="0"/>
                <a:cs typeface="Arial" panose="020B0604020202020204" pitchFamily="34" charset="0"/>
              </a:rPr>
              <a:t>)</a:t>
            </a:r>
            <a:r>
              <a:rPr lang="en-US" sz="1600" i="1" spc="100" dirty="0">
                <a:latin typeface="Arial" panose="020B0604020202020204" pitchFamily="34" charset="0"/>
                <a:cs typeface="Arial" panose="020B0604020202020204" pitchFamily="34" charset="0"/>
              </a:rPr>
              <a:t>.</a:t>
            </a:r>
            <a:r>
              <a:rPr lang="en-US" sz="1600" spc="100" dirty="0">
                <a:latin typeface="Arial" panose="020B0604020202020204" pitchFamily="34" charset="0"/>
                <a:cs typeface="Arial" panose="020B0604020202020204" pitchFamily="34" charset="0"/>
              </a:rPr>
              <a:t> </a:t>
            </a:r>
            <a:r>
              <a:rPr lang="en-US" sz="1600" b="1" spc="100" dirty="0">
                <a:latin typeface="Arial" panose="020B0604020202020204" pitchFamily="34" charset="0"/>
                <a:cs typeface="Arial" panose="020B0604020202020204" pitchFamily="34" charset="0"/>
              </a:rPr>
              <a:t>[1]</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243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FC09E5BE-94E9-6E45-8410-4F282E259617}" type="slidenum">
              <a:rPr lang="en-US" sz="1200"/>
              <a:pPr/>
              <a:t>28</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charset="0"/>
                <a:ea typeface="ＭＳ Ｐゴシック" pitchFamily="24" charset="-128"/>
                <a:cs typeface="ＭＳ Ｐゴシック" charset="0"/>
              </a:rPr>
              <a:t>Huling</a:t>
            </a:r>
            <a:r>
              <a:rPr lang="en-US" sz="1600" b="1" spc="100" baseline="0" dirty="0">
                <a:latin typeface="Arial" charset="0"/>
                <a:ea typeface="ＭＳ Ｐゴシック" pitchFamily="24" charset="-128"/>
                <a:cs typeface="ＭＳ Ｐゴシック" charset="0"/>
              </a:rPr>
              <a:t> </a:t>
            </a:r>
            <a:r>
              <a:rPr lang="en-US" sz="1600" b="1" spc="100" baseline="0" dirty="0" err="1">
                <a:latin typeface="Arial" charset="0"/>
                <a:ea typeface="ＭＳ Ｐゴシック" pitchFamily="24" charset="-128"/>
                <a:cs typeface="ＭＳ Ｐゴシック" charset="0"/>
              </a:rPr>
              <a:t>Salita</a:t>
            </a:r>
            <a:r>
              <a:rPr lang="en-US" sz="1600" b="1" spc="100" baseline="0" dirty="0">
                <a:latin typeface="Arial" charset="0"/>
                <a:ea typeface="ＭＳ Ｐゴシック" pitchFamily="24" charset="-128"/>
                <a:cs typeface="ＭＳ Ｐゴシック" charset="0"/>
              </a:rPr>
              <a:t>. </a:t>
            </a:r>
            <a:r>
              <a:rPr lang="en-US" sz="1600" b="0" spc="100" baseline="0" dirty="0">
                <a:latin typeface="Arial" charset="0"/>
                <a:ea typeface="ＭＳ Ｐゴシック" pitchFamily="24" charset="-128"/>
                <a:cs typeface="ＭＳ Ｐゴシック" charset="0"/>
              </a:rPr>
              <a:t>Ang </a:t>
            </a:r>
            <a:r>
              <a:rPr lang="en-US" sz="1600" b="0" spc="100" baseline="0" dirty="0" err="1">
                <a:latin typeface="Arial" charset="0"/>
                <a:ea typeface="ＭＳ Ｐゴシック" pitchFamily="24" charset="-128"/>
                <a:cs typeface="ＭＳ Ｐゴシック" charset="0"/>
              </a:rPr>
              <a:t>isang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paraan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ating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mapaunlad</a:t>
            </a:r>
            <a:r>
              <a:rPr lang="en-US" sz="1600" b="0" spc="100" baseline="0" dirty="0">
                <a:latin typeface="Arial" charset="0"/>
                <a:ea typeface="ＭＳ Ｐゴシック" pitchFamily="24" charset="-128"/>
                <a:cs typeface="ＭＳ Ｐゴシック" charset="0"/>
              </a:rPr>
              <a:t> ang </a:t>
            </a:r>
            <a:r>
              <a:rPr lang="en-US" sz="1600" b="0" spc="100" baseline="0" dirty="0" err="1">
                <a:latin typeface="Arial" charset="0"/>
                <a:ea typeface="ＭＳ Ｐゴシック" pitchFamily="24" charset="-128"/>
                <a:cs typeface="ＭＳ Ｐゴシック" charset="0"/>
              </a:rPr>
              <a:t>pagkakaisa</a:t>
            </a:r>
            <a:r>
              <a:rPr lang="en-US" sz="1600" b="0" spc="100" baseline="0" dirty="0">
                <a:latin typeface="Arial" charset="0"/>
                <a:ea typeface="ＭＳ Ｐゴシック" pitchFamily="24" charset="-128"/>
                <a:cs typeface="ＭＳ Ｐゴシック" charset="0"/>
              </a:rPr>
              <a:t> ay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pamamagitan</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aktibong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bahagi</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katawan</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ni</a:t>
            </a:r>
            <a:r>
              <a:rPr lang="en-US" sz="1600" b="0" spc="100" baseline="0" dirty="0">
                <a:latin typeface="Arial" charset="0"/>
                <a:ea typeface="ＭＳ Ｐゴシック" pitchFamily="24" charset="-128"/>
                <a:cs typeface="ＭＳ Ｐゴシック" charset="0"/>
              </a:rPr>
              <a:t> Cristo (</a:t>
            </a:r>
            <a:r>
              <a:rPr lang="en-US" sz="1600" b="0" i="1" spc="100" baseline="0" dirty="0" err="1">
                <a:latin typeface="Arial" charset="0"/>
                <a:ea typeface="ＭＳ Ｐゴシック" pitchFamily="24" charset="-128"/>
                <a:cs typeface="ＭＳ Ｐゴシック" charset="0"/>
              </a:rPr>
              <a:t>Efeso</a:t>
            </a:r>
            <a:r>
              <a:rPr lang="en-US" sz="1600" b="0" i="1" spc="100" baseline="0" dirty="0">
                <a:latin typeface="Arial" charset="0"/>
                <a:ea typeface="ＭＳ Ｐゴシック" pitchFamily="24" charset="-128"/>
                <a:cs typeface="ＭＳ Ｐゴシック" charset="0"/>
              </a:rPr>
              <a:t> 4:7–16</a:t>
            </a:r>
            <a:r>
              <a:rPr lang="en-US" sz="1600" b="0" spc="100" baseline="0" dirty="0">
                <a:latin typeface="Arial" charset="0"/>
                <a:ea typeface="ＭＳ Ｐゴシック" pitchFamily="24" charset="-128"/>
                <a:cs typeface="ＭＳ Ｐゴシック" charset="0"/>
              </a:rPr>
              <a:t>). ¶ </a:t>
            </a:r>
            <a:r>
              <a:rPr lang="en-US" sz="1600" b="0" spc="100" baseline="0" dirty="0" err="1">
                <a:latin typeface="Arial" charset="0"/>
                <a:ea typeface="ＭＳ Ｐゴシック" pitchFamily="24" charset="-128"/>
                <a:cs typeface="ＭＳ Ｐゴシック" charset="0"/>
              </a:rPr>
              <a:t>Bawat</a:t>
            </a:r>
            <a:r>
              <a:rPr lang="en-US" sz="1600" b="0" spc="100" baseline="0" dirty="0">
                <a:latin typeface="Arial" charset="0"/>
                <a:ea typeface="ＭＳ Ｐゴシック" pitchFamily="24" charset="-128"/>
                <a:cs typeface="ＭＳ Ｐゴシック" charset="0"/>
              </a:rPr>
              <a:t> isa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atin</a:t>
            </a:r>
            <a:r>
              <a:rPr lang="en-US" sz="1600" b="0" spc="100" baseline="0" dirty="0">
                <a:latin typeface="Arial" charset="0"/>
                <a:ea typeface="ＭＳ Ｐゴシック" pitchFamily="24" charset="-128"/>
                <a:cs typeface="ＭＳ Ｐゴシック" charset="0"/>
              </a:rPr>
              <a:t> ay </a:t>
            </a:r>
            <a:r>
              <a:rPr lang="en-US" sz="1600" b="0" spc="100" baseline="0" dirty="0" err="1">
                <a:latin typeface="Arial" charset="0"/>
                <a:ea typeface="ＭＳ Ｐゴシック" pitchFamily="24" charset="-128"/>
                <a:cs typeface="ＭＳ Ｐゴシック" charset="0"/>
              </a:rPr>
              <a:t>isang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bahagi</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katawan</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dapat</a:t>
            </a:r>
            <a:r>
              <a:rPr lang="en-US" sz="1600" b="0" spc="100" baseline="0" dirty="0">
                <a:latin typeface="Arial" charset="0"/>
                <a:ea typeface="ＭＳ Ｐゴシック" pitchFamily="24" charset="-128"/>
                <a:cs typeface="ＭＳ Ｐゴシック" charset="0"/>
              </a:rPr>
              <a:t> mag-</a:t>
            </a:r>
            <a:r>
              <a:rPr lang="en-US" sz="1600" b="0" spc="100" baseline="0" dirty="0" err="1">
                <a:latin typeface="Arial" charset="0"/>
                <a:ea typeface="ＭＳ Ｐゴシック" pitchFamily="24" charset="-128"/>
                <a:cs typeface="ＭＳ Ｐゴシック" charset="0"/>
              </a:rPr>
              <a:t>ambag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kalusugan</a:t>
            </a:r>
            <a:r>
              <a:rPr lang="en-US" sz="1600" b="0" spc="100" baseline="0" dirty="0">
                <a:latin typeface="Arial" charset="0"/>
                <a:ea typeface="ＭＳ Ｐゴシック" pitchFamily="24" charset="-128"/>
                <a:cs typeface="ＭＳ Ｐゴシック" charset="0"/>
              </a:rPr>
              <a:t> at </a:t>
            </a:r>
            <a:r>
              <a:rPr lang="en-US" sz="1600" b="0" spc="100" baseline="0" dirty="0" err="1">
                <a:latin typeface="Arial" charset="0"/>
                <a:ea typeface="ＭＳ Ｐゴシック" pitchFamily="24" charset="-128"/>
                <a:cs typeface="ＭＳ Ｐゴシック" charset="0"/>
              </a:rPr>
              <a:t>paglago</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nito</a:t>
            </a:r>
            <a:r>
              <a:rPr lang="en-US" sz="1600" b="0" spc="100" baseline="0" dirty="0">
                <a:latin typeface="Arial" charset="0"/>
                <a:ea typeface="ＭＳ Ｐゴシック" pitchFamily="24" charset="-128"/>
                <a:cs typeface="ＭＳ Ｐゴシック" charset="0"/>
              </a:rPr>
              <a:t> (</a:t>
            </a:r>
            <a:r>
              <a:rPr lang="en-US" sz="1600" b="0" i="1" spc="100" baseline="0" dirty="0" err="1">
                <a:latin typeface="Arial" charset="0"/>
                <a:ea typeface="ＭＳ Ｐゴシック" pitchFamily="24" charset="-128"/>
                <a:cs typeface="ＭＳ Ｐゴシック" charset="0"/>
              </a:rPr>
              <a:t>tal</a:t>
            </a:r>
            <a:r>
              <a:rPr lang="en-US" sz="1600" b="0" i="1" spc="100" baseline="0" dirty="0">
                <a:latin typeface="Arial" charset="0"/>
                <a:ea typeface="ＭＳ Ｐゴシック" pitchFamily="24" charset="-128"/>
                <a:cs typeface="ＭＳ Ｐゴシック" charset="0"/>
              </a:rPr>
              <a:t>. 4:7, 16</a:t>
            </a:r>
            <a:r>
              <a:rPr lang="en-US" sz="1600" b="0" spc="100" baseline="0" dirty="0">
                <a:latin typeface="Arial" charset="0"/>
                <a:ea typeface="ＭＳ Ｐゴシック" pitchFamily="24" charset="-128"/>
                <a:cs typeface="ＭＳ Ｐゴシック" charset="0"/>
              </a:rPr>
              <a:t>).</a:t>
            </a:r>
            <a:r>
              <a:rPr lang="en-US" sz="1600" b="0" i="1" spc="100" baseline="0" dirty="0">
                <a:latin typeface="Arial" charset="0"/>
                <a:ea typeface="ＭＳ Ｐゴシック" pitchFamily="24" charset="-128"/>
                <a:cs typeface="ＭＳ Ｐゴシック" charset="0"/>
              </a:rPr>
              <a:t> </a:t>
            </a:r>
            <a:r>
              <a:rPr lang="en-US" sz="1600" b="0" spc="100" baseline="0" dirty="0">
                <a:latin typeface="Arial" charset="0"/>
                <a:ea typeface="ＭＳ Ｐゴシック" pitchFamily="24" charset="-128"/>
                <a:cs typeface="ＭＳ Ｐゴシック" charset="0"/>
              </a:rPr>
              <a:t>¶ Lahat </a:t>
            </a:r>
            <a:r>
              <a:rPr lang="en-US" sz="1600" b="0" spc="100" baseline="0" dirty="0" err="1">
                <a:latin typeface="Arial" charset="0"/>
                <a:ea typeface="ＭＳ Ｐゴシック" pitchFamily="24" charset="-128"/>
                <a:cs typeface="ＭＳ Ｐゴシック" charset="0"/>
              </a:rPr>
              <a:t>tayo’y</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dapat</a:t>
            </a:r>
            <a:r>
              <a:rPr lang="en-US" sz="1600" b="0" spc="100" baseline="0" dirty="0">
                <a:latin typeface="Arial" charset="0"/>
                <a:ea typeface="ＭＳ Ｐゴシック" pitchFamily="24" charset="-128"/>
                <a:cs typeface="ＭＳ Ｐゴシック" charset="0"/>
              </a:rPr>
              <a:t> ding </a:t>
            </a:r>
            <a:r>
              <a:rPr lang="en-US" sz="1600" b="0" spc="100" baseline="0" dirty="0" err="1">
                <a:latin typeface="Arial" charset="0"/>
                <a:ea typeface="ＭＳ Ｐゴシック" pitchFamily="24" charset="-128"/>
                <a:cs typeface="ＭＳ Ｐゴシック" charset="0"/>
              </a:rPr>
              <a:t>makinabang</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mula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sa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gawain</a:t>
            </a:r>
            <a:r>
              <a:rPr lang="en-US" sz="1600" b="0" spc="100" baseline="0" dirty="0">
                <a:latin typeface="Arial" charset="0"/>
                <a:ea typeface="ＭＳ Ｐゴシック" pitchFamily="24" charset="-128"/>
                <a:cs typeface="ＭＳ Ｐゴシック" charset="0"/>
              </a:rPr>
              <a:t> ng </a:t>
            </a:r>
            <a:r>
              <a:rPr lang="en-US" sz="1600" b="0" spc="100" baseline="0" dirty="0" err="1">
                <a:latin typeface="Arial" charset="0"/>
                <a:ea typeface="ＭＳ Ｐゴシック" pitchFamily="24" charset="-128"/>
                <a:cs typeface="ＭＳ Ｐゴシック" charset="0"/>
              </a:rPr>
              <a:t>mga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apostol</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propeta</a:t>
            </a:r>
            <a:r>
              <a:rPr lang="en-US" sz="1600" b="0" spc="100" baseline="0" dirty="0">
                <a:latin typeface="Arial" charset="0"/>
                <a:ea typeface="ＭＳ Ｐゴシック" pitchFamily="24" charset="-128"/>
                <a:cs typeface="ＭＳ Ｐゴシック" charset="0"/>
              </a:rPr>
              <a:t>, </a:t>
            </a:r>
            <a:r>
              <a:rPr lang="en-US" sz="1600" b="0" spc="100" baseline="0" dirty="0" err="1">
                <a:latin typeface="Arial" charset="0"/>
                <a:ea typeface="ＭＳ Ｐゴシック" pitchFamily="24" charset="-128"/>
                <a:cs typeface="ＭＳ Ｐゴシック" charset="0"/>
              </a:rPr>
              <a:t>mangangaral</a:t>
            </a:r>
            <a:r>
              <a:rPr lang="en-US" sz="1600" b="0" spc="100" baseline="0" dirty="0">
                <a:latin typeface="Arial" charset="0"/>
                <a:ea typeface="ＭＳ Ｐゴシック" pitchFamily="24" charset="-128"/>
                <a:cs typeface="ＭＳ Ｐゴシック" charset="0"/>
              </a:rPr>
              <a:t>, at pastor-</a:t>
            </a:r>
            <a:r>
              <a:rPr lang="en-US" sz="1600" b="0" spc="100" baseline="0" dirty="0" err="1">
                <a:latin typeface="Arial" charset="0"/>
                <a:ea typeface="ＭＳ Ｐゴシック" pitchFamily="24" charset="-128"/>
                <a:cs typeface="ＭＳ Ｐゴシック" charset="0"/>
              </a:rPr>
              <a:t>guro</a:t>
            </a:r>
            <a:r>
              <a:rPr lang="en-US" sz="1600" b="0" spc="100" baseline="0" dirty="0">
                <a:latin typeface="Arial" charset="0"/>
                <a:ea typeface="ＭＳ Ｐゴシック" pitchFamily="24" charset="-128"/>
                <a:cs typeface="ＭＳ Ｐゴシック" charset="0"/>
              </a:rPr>
              <a:t> (</a:t>
            </a:r>
            <a:r>
              <a:rPr lang="en-US" sz="1600" b="0" i="1" spc="100" baseline="0" dirty="0" err="1">
                <a:latin typeface="Arial" charset="0"/>
                <a:ea typeface="ＭＳ Ｐゴシック" pitchFamily="24" charset="-128"/>
                <a:cs typeface="ＭＳ Ｐゴシック" charset="0"/>
              </a:rPr>
              <a:t>tal</a:t>
            </a:r>
            <a:r>
              <a:rPr lang="en-US" sz="1600" b="0" i="1" spc="100" baseline="0" dirty="0">
                <a:latin typeface="Arial" charset="0"/>
                <a:ea typeface="ＭＳ Ｐゴシック" pitchFamily="24" charset="-128"/>
                <a:cs typeface="ＭＳ Ｐゴシック" charset="0"/>
              </a:rPr>
              <a:t>. 11</a:t>
            </a:r>
            <a:r>
              <a:rPr lang="en-US" sz="1600" b="0" spc="100" baseline="0" dirty="0">
                <a:latin typeface="Arial" charset="0"/>
                <a:ea typeface="ＭＳ Ｐゴシック" pitchFamily="24" charset="-128"/>
                <a:cs typeface="ＭＳ Ｐゴシック" charset="0"/>
              </a:rPr>
              <a:t>). </a:t>
            </a:r>
            <a:endParaRPr lang="en-US" sz="1600" b="1" spc="100" baseline="0" dirty="0">
              <a:latin typeface="Arial" panose="020B0604020202020204" pitchFamily="34" charset="0"/>
              <a:ea typeface="ＭＳ Ｐゴシック" pitchFamily="24" charset="-128"/>
              <a:cs typeface="Arial" panose="020B0604020202020204" pitchFamily="34" charset="0"/>
            </a:endParaRPr>
          </a:p>
        </p:txBody>
      </p:sp>
    </p:spTree>
    <p:extLst>
      <p:ext uri="{BB962C8B-B14F-4D97-AF65-F5344CB8AC3E}">
        <p14:creationId xmlns:p14="http://schemas.microsoft.com/office/powerpoint/2010/main" val="310729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3</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Susing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Talata</a:t>
            </a:r>
            <a:r>
              <a:rPr lang="en-US" sz="1600" b="1" spc="100" baseline="0" dirty="0">
                <a:latin typeface="Arial" charset="0"/>
                <a:cs typeface="ＭＳ Ｐゴシック" charset="0"/>
              </a:rPr>
              <a:t>.</a:t>
            </a:r>
            <a:r>
              <a:rPr lang="en-US" sz="1600" spc="100" baseline="0" dirty="0">
                <a:latin typeface="Arial" charset="0"/>
                <a:cs typeface="ＭＳ Ｐゴシック"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err="1">
                <a:solidFill>
                  <a:srgbClr val="000000"/>
                </a:solidFill>
                <a:effectLst/>
                <a:latin typeface="Arial" panose="020B0604020202020204" pitchFamily="34" charset="0"/>
                <a:cs typeface="Arial" panose="020B0604020202020204" pitchFamily="34" charset="0"/>
              </a:rPr>
              <a:t>Pinagkalooban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niya</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iba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maging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apostol</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iba'y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propeta</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iba'y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ebanghelista</a:t>
            </a:r>
            <a:r>
              <a:rPr lang="en-PH" sz="1600" b="0" i="0" u="none" strike="noStrike" spc="100" dirty="0">
                <a:solidFill>
                  <a:srgbClr val="000000"/>
                </a:solidFill>
                <a:effectLst/>
                <a:latin typeface="Arial" panose="020B0604020202020204" pitchFamily="34" charset="0"/>
                <a:cs typeface="Arial" panose="020B0604020202020204" pitchFamily="34" charset="0"/>
              </a:rPr>
              <a:t>,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iba'y</a:t>
            </a:r>
            <a:r>
              <a:rPr lang="en-PH" sz="1600" b="0" i="0" u="none" strike="noStrike" spc="100" dirty="0">
                <a:solidFill>
                  <a:srgbClr val="000000"/>
                </a:solidFill>
                <a:effectLst/>
                <a:latin typeface="Arial" panose="020B0604020202020204" pitchFamily="34" charset="0"/>
                <a:cs typeface="Arial" panose="020B0604020202020204" pitchFamily="34" charset="0"/>
              </a:rPr>
              <a:t> pastor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guro</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upang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ihanda</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banal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gawain</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paglilingkod</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ikatitibay</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katawan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a:t>
            </a:r>
            <a:r>
              <a:rPr lang="en-PH" sz="1600" b="0" i="0" u="none" strike="noStrike" spc="100" dirty="0">
                <a:solidFill>
                  <a:srgbClr val="000000"/>
                </a:solidFill>
                <a:effectLst/>
                <a:latin typeface="Arial" panose="020B0604020202020204" pitchFamily="34" charset="0"/>
                <a:cs typeface="Arial" panose="020B0604020202020204" pitchFamily="34" charset="0"/>
              </a:rPr>
              <a:t> Cristo” (</a:t>
            </a:r>
            <a:r>
              <a:rPr lang="en-PH" sz="1600" b="0" i="1" u="none" strike="noStrike" spc="100" dirty="0" err="1">
                <a:solidFill>
                  <a:srgbClr val="000000"/>
                </a:solidFill>
                <a:effectLst/>
                <a:latin typeface="Arial" panose="020B0604020202020204" pitchFamily="34" charset="0"/>
                <a:cs typeface="Arial" panose="020B0604020202020204" pitchFamily="34" charset="0"/>
              </a:rPr>
              <a:t>Efeso</a:t>
            </a:r>
            <a:r>
              <a:rPr lang="en-PH" sz="1600" b="0" i="1" u="none" strike="noStrike" spc="100" dirty="0">
                <a:solidFill>
                  <a:srgbClr val="000000"/>
                </a:solidFill>
                <a:effectLst/>
                <a:latin typeface="Arial" panose="020B0604020202020204" pitchFamily="34" charset="0"/>
                <a:cs typeface="Arial" panose="020B0604020202020204" pitchFamily="34" charset="0"/>
              </a:rPr>
              <a:t> 4:11, 12</a:t>
            </a:r>
            <a:r>
              <a:rPr lang="en-PH" sz="1600" b="0" i="0" u="none" strike="noStrike" spc="100" dirty="0">
                <a:solidFill>
                  <a:srgbClr val="000000"/>
                </a:solidFill>
                <a:effectLst/>
                <a:latin typeface="Arial" panose="020B0604020202020204" pitchFamily="34" charset="0"/>
                <a:cs typeface="Arial" panose="020B0604020202020204" pitchFamily="34"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B8E233CC-9BFC-CF48-9E10-B937EE3926BD}" type="slidenum">
              <a:rPr lang="en-US" sz="1200" smtClean="0"/>
              <a:pPr/>
              <a:t>4</a:t>
            </a:fld>
            <a:endParaRPr lang="en-US" sz="1200" dirty="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b="1" spc="100" baseline="0" dirty="0" err="1">
                <a:latin typeface="Arial" panose="020B0604020202020204" pitchFamily="34" charset="0"/>
                <a:cs typeface="Arial" panose="020B0604020202020204" pitchFamily="34" charset="0"/>
              </a:rPr>
              <a:t>Panimulang</a:t>
            </a:r>
            <a:r>
              <a:rPr lang="en-US" sz="1800" b="1" spc="100" baseline="0" dirty="0">
                <a:latin typeface="Arial" panose="020B0604020202020204" pitchFamily="34" charset="0"/>
                <a:cs typeface="Arial" panose="020B0604020202020204" pitchFamily="34" charset="0"/>
              </a:rPr>
              <a:t> </a:t>
            </a:r>
            <a:r>
              <a:rPr lang="en-US" sz="1800" b="1" spc="100" baseline="0" dirty="0" err="1">
                <a:latin typeface="Arial" panose="020B0604020202020204" pitchFamily="34" charset="0"/>
                <a:cs typeface="Arial" panose="020B0604020202020204" pitchFamily="34" charset="0"/>
              </a:rPr>
              <a:t>Salita</a:t>
            </a:r>
            <a:r>
              <a:rPr lang="en-US" sz="1800" b="1" spc="100" baseline="0" dirty="0">
                <a:latin typeface="Arial" panose="020B0604020202020204" pitchFamily="34" charset="0"/>
                <a:cs typeface="Arial" panose="020B0604020202020204" pitchFamily="34" charset="0"/>
              </a:rPr>
              <a:t>. </a:t>
            </a:r>
            <a:r>
              <a:rPr lang="en-US" sz="1800" b="0" spc="100" baseline="0" dirty="0">
                <a:latin typeface="Arial" panose="020B0604020202020204" pitchFamily="34" charset="0"/>
                <a:cs typeface="Arial" panose="020B0604020202020204" pitchFamily="34" charset="0"/>
              </a:rPr>
              <a:t>Ang </a:t>
            </a:r>
            <a:r>
              <a:rPr lang="en-US" sz="1800" b="0" spc="100" baseline="0" dirty="0" err="1">
                <a:latin typeface="Arial" panose="020B0604020202020204" pitchFamily="34" charset="0"/>
                <a:cs typeface="Arial" panose="020B0604020202020204" pitchFamily="34" charset="0"/>
              </a:rPr>
              <a:t>iglesya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bilang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katawan</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ni</a:t>
            </a:r>
            <a:r>
              <a:rPr lang="en-US" sz="1800" b="0" spc="100" baseline="0" dirty="0">
                <a:latin typeface="Arial" panose="020B0604020202020204" pitchFamily="34" charset="0"/>
                <a:cs typeface="Arial" panose="020B0604020202020204" pitchFamily="34" charset="0"/>
              </a:rPr>
              <a:t> Cristo ay </a:t>
            </a:r>
            <a:r>
              <a:rPr lang="en-US" sz="1800" b="0" spc="100" baseline="0" dirty="0" err="1">
                <a:latin typeface="Arial" panose="020B0604020202020204" pitchFamily="34" charset="0"/>
                <a:cs typeface="Arial" panose="020B0604020202020204" pitchFamily="34" charset="0"/>
              </a:rPr>
              <a:t>binubuo</a:t>
            </a:r>
            <a:r>
              <a:rPr lang="en-US" sz="1800" b="0" spc="100" baseline="0" dirty="0">
                <a:latin typeface="Arial" panose="020B0604020202020204" pitchFamily="34" charset="0"/>
                <a:cs typeface="Arial" panose="020B0604020202020204" pitchFamily="34" charset="0"/>
              </a:rPr>
              <a:t> ng </a:t>
            </a:r>
            <a:r>
              <a:rPr lang="en-US" sz="1800" b="0" spc="100" baseline="0" dirty="0" err="1">
                <a:latin typeface="Arial" panose="020B0604020202020204" pitchFamily="34" charset="0"/>
                <a:cs typeface="Arial" panose="020B0604020202020204" pitchFamily="34" charset="0"/>
              </a:rPr>
              <a:t>iba’t</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ibang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mga</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bahagi</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na</a:t>
            </a:r>
            <a:r>
              <a:rPr lang="en-US" sz="1800" b="0" spc="100" baseline="0" dirty="0">
                <a:latin typeface="Arial" panose="020B0604020202020204" pitchFamily="34" charset="0"/>
                <a:cs typeface="Arial" panose="020B0604020202020204" pitchFamily="34" charset="0"/>
              </a:rPr>
              <a:t> may </a:t>
            </a:r>
            <a:r>
              <a:rPr lang="en-US" sz="1800" b="0" spc="100" baseline="0" dirty="0" err="1">
                <a:latin typeface="Arial" panose="020B0604020202020204" pitchFamily="34" charset="0"/>
                <a:cs typeface="Arial" panose="020B0604020202020204" pitchFamily="34" charset="0"/>
              </a:rPr>
              <a:t>magkakaibang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abilidad</a:t>
            </a:r>
            <a:r>
              <a:rPr lang="en-US" sz="1800" b="0" spc="100" baseline="0" dirty="0">
                <a:latin typeface="Arial" panose="020B0604020202020204" pitchFamily="34" charset="0"/>
                <a:cs typeface="Arial" panose="020B0604020202020204" pitchFamily="34" charset="0"/>
              </a:rPr>
              <a:t>, lahat ay </a:t>
            </a:r>
            <a:r>
              <a:rPr lang="en-US" sz="1800" b="0" spc="100" baseline="0" dirty="0" err="1">
                <a:latin typeface="Arial" panose="020B0604020202020204" pitchFamily="34" charset="0"/>
                <a:cs typeface="Arial" panose="020B0604020202020204" pitchFamily="34" charset="0"/>
              </a:rPr>
              <a:t>dapat</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magkakasamang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gumagawa</a:t>
            </a:r>
            <a:r>
              <a:rPr lang="en-US" sz="1800" b="0" spc="100" baseline="0" dirty="0">
                <a:latin typeface="Arial" panose="020B0604020202020204" pitchFamily="34" charset="0"/>
                <a:cs typeface="Arial" panose="020B0604020202020204" pitchFamily="34" charset="0"/>
              </a:rPr>
              <a:t> para ang </a:t>
            </a:r>
            <a:r>
              <a:rPr lang="en-US" sz="1800" b="0" spc="100" baseline="0" dirty="0" err="1">
                <a:latin typeface="Arial" panose="020B0604020202020204" pitchFamily="34" charset="0"/>
                <a:cs typeface="Arial" panose="020B0604020202020204" pitchFamily="34" charset="0"/>
              </a:rPr>
              <a:t>katawan</a:t>
            </a:r>
            <a:r>
              <a:rPr lang="en-US" sz="1800" b="0" spc="100" baseline="0" dirty="0">
                <a:latin typeface="Arial" panose="020B0604020202020204" pitchFamily="34" charset="0"/>
                <a:cs typeface="Arial" panose="020B0604020202020204" pitchFamily="34" charset="0"/>
              </a:rPr>
              <a:t> ay </a:t>
            </a:r>
            <a:r>
              <a:rPr lang="en-US" sz="1800" b="0" spc="100" baseline="0" dirty="0" err="1">
                <a:latin typeface="Arial" panose="020B0604020202020204" pitchFamily="34" charset="0"/>
                <a:cs typeface="Arial" panose="020B0604020202020204" pitchFamily="34" charset="0"/>
              </a:rPr>
              <a:t>maging</a:t>
            </a:r>
            <a:r>
              <a:rPr lang="en-US" sz="1800" b="0" spc="100" baseline="0" dirty="0">
                <a:latin typeface="Arial" panose="020B0604020202020204" pitchFamily="34" charset="0"/>
                <a:cs typeface="Arial" panose="020B0604020202020204" pitchFamily="34" charset="0"/>
              </a:rPr>
              <a:t> </a:t>
            </a:r>
            <a:r>
              <a:rPr lang="en-US" sz="1800" b="0" spc="100" baseline="0" dirty="0" err="1">
                <a:latin typeface="Arial" panose="020B0604020202020204" pitchFamily="34" charset="0"/>
                <a:cs typeface="Arial" panose="020B0604020202020204" pitchFamily="34" charset="0"/>
              </a:rPr>
              <a:t>malusog</a:t>
            </a:r>
            <a:r>
              <a:rPr lang="en-US" sz="1800" b="0" spc="100" baseline="0" dirty="0">
                <a:latin typeface="Arial" panose="020B0604020202020204" pitchFamily="34" charset="0"/>
                <a:cs typeface="Arial" panose="020B0604020202020204" pitchFamily="34" charset="0"/>
              </a:rPr>
              <a:t>. </a:t>
            </a:r>
            <a:r>
              <a:rPr lang="en-US" sz="1800" spc="100" dirty="0">
                <a:latin typeface="Arial" panose="020B0604020202020204" pitchFamily="34" charset="0"/>
                <a:cs typeface="Arial" panose="020B0604020202020204" pitchFamily="34" charset="0"/>
              </a:rPr>
              <a:t>¶ Sa </a:t>
            </a:r>
            <a:r>
              <a:rPr lang="en-US" sz="1800" spc="100" dirty="0" err="1">
                <a:latin typeface="Arial" panose="020B0604020202020204" pitchFamily="34" charset="0"/>
                <a:cs typeface="Arial" panose="020B0604020202020204" pitchFamily="34" charset="0"/>
              </a:rPr>
              <a:t>Efeso</a:t>
            </a:r>
            <a:r>
              <a:rPr lang="en-US" sz="1800" spc="100" dirty="0">
                <a:latin typeface="Arial" panose="020B0604020202020204" pitchFamily="34" charset="0"/>
                <a:cs typeface="Arial" panose="020B0604020202020204" pitchFamily="34" charset="0"/>
              </a:rPr>
              <a:t> 4:1–16, </a:t>
            </a:r>
            <a:r>
              <a:rPr lang="en-US" sz="1800" spc="100" dirty="0" err="1">
                <a:latin typeface="Arial" panose="020B0604020202020204" pitchFamily="34" charset="0"/>
                <a:cs typeface="Arial" panose="020B0604020202020204" pitchFamily="34" charset="0"/>
              </a:rPr>
              <a:t>si</a:t>
            </a:r>
            <a:r>
              <a:rPr lang="en-US" sz="1800" spc="100" dirty="0">
                <a:latin typeface="Arial" panose="020B0604020202020204" pitchFamily="34" charset="0"/>
                <a:cs typeface="Arial" panose="020B0604020202020204" pitchFamily="34" charset="0"/>
              </a:rPr>
              <a:t> Cristo ay ulo ng </a:t>
            </a:r>
            <a:r>
              <a:rPr lang="en-US" sz="1800" spc="100" dirty="0" err="1">
                <a:latin typeface="Arial" panose="020B0604020202020204" pitchFamily="34" charset="0"/>
                <a:cs typeface="Arial" panose="020B0604020202020204" pitchFamily="34" charset="0"/>
              </a:rPr>
              <a:t>katawan</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ngayon</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nagbibigay</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sa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katawan</a:t>
            </a:r>
            <a:r>
              <a:rPr lang="en-US" sz="1800" spc="100" dirty="0">
                <a:latin typeface="Arial" panose="020B0604020202020204" pitchFamily="34" charset="0"/>
                <a:cs typeface="Arial" panose="020B0604020202020204" pitchFamily="34" charset="0"/>
              </a:rPr>
              <a:t> ng </a:t>
            </a:r>
            <a:r>
              <a:rPr lang="en-US" sz="1800" spc="100" dirty="0" err="1">
                <a:latin typeface="Arial" panose="020B0604020202020204" pitchFamily="34" charset="0"/>
                <a:cs typeface="Arial" panose="020B0604020202020204" pitchFamily="34" charset="0"/>
              </a:rPr>
              <a:t>mga</a:t>
            </a:r>
            <a:r>
              <a:rPr lang="en-US" sz="1800" spc="100" dirty="0">
                <a:latin typeface="Arial" panose="020B0604020202020204" pitchFamily="34" charset="0"/>
                <a:cs typeface="Arial" panose="020B0604020202020204" pitchFamily="34" charset="0"/>
              </a:rPr>
              <a:t> ”may </a:t>
            </a:r>
            <a:r>
              <a:rPr lang="en-US" sz="1800" spc="100" dirty="0" err="1">
                <a:latin typeface="Arial" panose="020B0604020202020204" pitchFamily="34" charset="0"/>
                <a:cs typeface="Arial" panose="020B0604020202020204" pitchFamily="34" charset="0"/>
              </a:rPr>
              <a:t>kaloob</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tao</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tutulong</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pag-isahin</a:t>
            </a:r>
            <a:r>
              <a:rPr lang="en-US" sz="1800" spc="100" dirty="0">
                <a:latin typeface="Arial" panose="020B0604020202020204" pitchFamily="34" charset="0"/>
                <a:cs typeface="Arial" panose="020B0604020202020204" pitchFamily="34" charset="0"/>
              </a:rPr>
              <a:t> ang </a:t>
            </a:r>
            <a:r>
              <a:rPr lang="en-US" sz="1800" spc="100" dirty="0" err="1">
                <a:latin typeface="Arial" panose="020B0604020202020204" pitchFamily="34" charset="0"/>
                <a:cs typeface="Arial" panose="020B0604020202020204" pitchFamily="34" charset="0"/>
              </a:rPr>
              <a:t>katawan</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bawat</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bahagi</a:t>
            </a:r>
            <a:r>
              <a:rPr lang="en-US" sz="1800" spc="100" dirty="0">
                <a:latin typeface="Arial" panose="020B0604020202020204" pitchFamily="34" charset="0"/>
                <a:cs typeface="Arial" panose="020B0604020202020204" pitchFamily="34" charset="0"/>
              </a:rPr>
              <a:t>—</a:t>
            </a:r>
            <a:r>
              <a:rPr lang="en-US" sz="1800" spc="100" dirty="0" err="1">
                <a:latin typeface="Arial" panose="020B0604020202020204" pitchFamily="34" charset="0"/>
                <a:cs typeface="Arial" panose="020B0604020202020204" pitchFamily="34" charset="0"/>
              </a:rPr>
              <a:t>bawat</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kaanib</a:t>
            </a:r>
            <a:r>
              <a:rPr lang="en-US" sz="1800" spc="100" dirty="0">
                <a:latin typeface="Arial" panose="020B0604020202020204" pitchFamily="34" charset="0"/>
                <a:cs typeface="Arial" panose="020B0604020202020204" pitchFamily="34" charset="0"/>
              </a:rPr>
              <a:t>—ay nag-</a:t>
            </a:r>
            <a:r>
              <a:rPr lang="en-US" sz="1800" spc="100" dirty="0" err="1">
                <a:latin typeface="Arial" panose="020B0604020202020204" pitchFamily="34" charset="0"/>
                <a:cs typeface="Arial" panose="020B0604020202020204" pitchFamily="34" charset="0"/>
              </a:rPr>
              <a:t>aambag</a:t>
            </a:r>
            <a:r>
              <a:rPr lang="en-US" sz="1800" spc="100" dirty="0">
                <a:latin typeface="Arial" panose="020B0604020202020204" pitchFamily="34" charset="0"/>
                <a:cs typeface="Arial" panose="020B0604020202020204" pitchFamily="34" charset="0"/>
              </a:rPr>
              <a:t> ng </a:t>
            </a:r>
            <a:r>
              <a:rPr lang="en-US" sz="1800" spc="100" dirty="0" err="1">
                <a:latin typeface="Arial" panose="020B0604020202020204" pitchFamily="34" charset="0"/>
                <a:cs typeface="Arial" panose="020B0604020202020204" pitchFamily="34" charset="0"/>
              </a:rPr>
              <a:t>mga</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kakayahan</a:t>
            </a:r>
            <a:r>
              <a:rPr lang="en-US" sz="1800" spc="100" dirty="0">
                <a:latin typeface="Arial" panose="020B0604020202020204" pitchFamily="34" charset="0"/>
                <a:cs typeface="Arial" panose="020B0604020202020204" pitchFamily="34" charset="0"/>
              </a:rPr>
              <a:t> </a:t>
            </a:r>
            <a:r>
              <a:rPr lang="en-US" sz="1800" spc="100" dirty="0" err="1">
                <a:latin typeface="Arial" panose="020B0604020202020204" pitchFamily="34" charset="0"/>
                <a:cs typeface="Arial" panose="020B0604020202020204" pitchFamily="34" charset="0"/>
              </a:rPr>
              <a:t>nito</a:t>
            </a:r>
            <a:r>
              <a:rPr lang="en-US" sz="1800" spc="100" dirty="0">
                <a:latin typeface="Arial" panose="020B0604020202020204" pitchFamily="34" charset="0"/>
                <a:cs typeface="Arial" panose="020B0604020202020204" pitchFamily="34" charset="0"/>
              </a:rPr>
              <a:t> para </a:t>
            </a:r>
            <a:r>
              <a:rPr lang="en-US" sz="1800" spc="100" dirty="0" err="1">
                <a:latin typeface="Arial" panose="020B0604020202020204" pitchFamily="34" charset="0"/>
                <a:cs typeface="Arial" panose="020B0604020202020204" pitchFamily="34" charset="0"/>
              </a:rPr>
              <a:t>sa</a:t>
            </a:r>
            <a:r>
              <a:rPr lang="en-US" sz="1800" spc="100" dirty="0">
                <a:latin typeface="Arial" panose="020B0604020202020204" pitchFamily="34" charset="0"/>
                <a:cs typeface="Arial" panose="020B0604020202020204" pitchFamily="34" charset="0"/>
              </a:rPr>
              <a:t> lahat.</a:t>
            </a:r>
            <a:endParaRPr lang="en-US" sz="1800" b="1" i="1" spc="100"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76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5</a:t>
            </a:fld>
            <a:endParaRPr lang="en-US" sz="1200">
              <a:cs typeface="ヒラギノ角ゴ Pro W3" charset="0"/>
            </a:endParaRPr>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spc="100" dirty="0">
                <a:latin typeface="Arial" charset="0"/>
                <a:ea typeface="ＭＳ Ｐゴシック" charset="0"/>
                <a:cs typeface="ＭＳ Ｐゴシック" charset="0"/>
              </a:rPr>
              <a:t>(1) </a:t>
            </a:r>
            <a:r>
              <a:rPr lang="en-US" sz="1600" spc="100" dirty="0">
                <a:latin typeface="Arial" charset="0"/>
                <a:ea typeface="ＭＳ Ｐゴシック" charset="0"/>
                <a:cs typeface="ＭＳ Ｐゴシック" charset="0"/>
              </a:rPr>
              <a:t>Ang </a:t>
            </a:r>
            <a:r>
              <a:rPr lang="en-US" sz="1600" spc="100" dirty="0" err="1">
                <a:latin typeface="Arial" charset="0"/>
                <a:ea typeface="ＭＳ Ｐゴシック" charset="0"/>
                <a:cs typeface="ＭＳ Ｐゴシック" charset="0"/>
              </a:rPr>
              <a:t>Pagkakaisa</a:t>
            </a:r>
            <a:r>
              <a:rPr lang="en-US" sz="1600" spc="100" dirty="0">
                <a:latin typeface="Arial" charset="0"/>
                <a:ea typeface="ＭＳ Ｐゴシック" charset="0"/>
                <a:cs typeface="ＭＳ Ｐゴシック" charset="0"/>
              </a:rPr>
              <a:t> ng </a:t>
            </a:r>
            <a:r>
              <a:rPr lang="en-US" sz="1600" spc="100" dirty="0" err="1">
                <a:latin typeface="Arial" charset="0"/>
                <a:ea typeface="ＭＳ Ｐゴシック" charset="0"/>
                <a:cs typeface="ＭＳ Ｐゴシック" charset="0"/>
              </a:rPr>
              <a:t>Iglesya</a:t>
            </a:r>
            <a:endParaRPr lang="en-US" sz="1600" b="0" i="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a:latin typeface="Arial" charset="0"/>
                <a:ea typeface="ＭＳ Ｐゴシック" charset="0"/>
                <a:cs typeface="ＭＳ Ｐゴシック" charset="0"/>
              </a:rPr>
              <a:t>	a. Ang </a:t>
            </a:r>
            <a:r>
              <a:rPr lang="en-US" sz="1600" spc="100" baseline="0" dirty="0" err="1">
                <a:latin typeface="Arial" charset="0"/>
                <a:ea typeface="ＭＳ Ｐゴシック" charset="0"/>
                <a:cs typeface="ＭＳ Ｐゴシック" charset="0"/>
              </a:rPr>
              <a:t>Pagkakaisa</a:t>
            </a:r>
            <a:r>
              <a:rPr lang="en-US" sz="1600" spc="100" baseline="0" dirty="0">
                <a:latin typeface="Arial" charset="0"/>
                <a:ea typeface="ＭＳ Ｐゴシック" charset="0"/>
                <a:cs typeface="ＭＳ Ｐゴシック" charset="0"/>
              </a:rPr>
              <a:t> ng Espiritu </a:t>
            </a:r>
            <a:r>
              <a:rPr lang="en-US" sz="1600" b="0" spc="10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3:1–3</a:t>
            </a:r>
            <a:r>
              <a:rPr lang="en-US" sz="1600" b="0" i="0" spc="100" dirty="0">
                <a:latin typeface="Arial" charset="0"/>
                <a:ea typeface="ＭＳ Ｐゴシック" charset="0"/>
                <a:cs typeface="ＭＳ Ｐゴシック" charset="0"/>
              </a:rPr>
              <a:t>). </a:t>
            </a:r>
            <a:endParaRPr lang="en-US" sz="1600" spc="100" baseline="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dirty="0">
                <a:latin typeface="Arial" charset="0"/>
                <a:ea typeface="ＭＳ Ｐゴシック" charset="0"/>
                <a:cs typeface="ＭＳ Ｐゴシック" charset="0"/>
              </a:rPr>
              <a:t>	b. </a:t>
            </a:r>
            <a:r>
              <a:rPr lang="en-US" sz="1600" spc="100" dirty="0" err="1">
                <a:latin typeface="Arial" charset="0"/>
                <a:ea typeface="ＭＳ Ｐゴシック" charset="0"/>
                <a:cs typeface="ＭＳ Ｐゴシック" charset="0"/>
              </a:rPr>
              <a:t>Magkakasama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Bilang</a:t>
            </a:r>
            <a:r>
              <a:rPr lang="en-US" sz="1600" spc="100" dirty="0">
                <a:latin typeface="Arial" charset="0"/>
                <a:ea typeface="ＭＳ Ｐゴシック" charset="0"/>
                <a:cs typeface="ＭＳ Ｐゴシック" charset="0"/>
              </a:rPr>
              <a:t> Isa </a:t>
            </a:r>
            <a:r>
              <a:rPr lang="en-US" sz="1600" b="0" i="0" spc="100" baseline="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4:4–6</a:t>
            </a:r>
            <a:r>
              <a:rPr lang="en-US" sz="1600" b="0" spc="100" baseline="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marR="0" algn="l" defTabSz="914400" rtl="0" eaLnBrk="1" fontAlgn="base" latinLnBrk="0" hangingPunct="1">
              <a:lnSpc>
                <a:spcPct val="90000"/>
              </a:lnSpc>
              <a:spcBef>
                <a:spcPts val="0"/>
              </a:spcBef>
              <a:spcAft>
                <a:spcPct val="0"/>
              </a:spcAft>
              <a:buClrTx/>
              <a:buSzTx/>
              <a:buFontTx/>
              <a:buNone/>
              <a:tabLst>
                <a:tab pos="454025" algn="l"/>
              </a:tabLst>
              <a:defRPr/>
            </a:pPr>
            <a:r>
              <a:rPr lang="en-US" sz="1600" spc="100" baseline="0" dirty="0">
                <a:latin typeface="Arial" charset="0"/>
                <a:ea typeface="ＭＳ Ｐゴシック" charset="0"/>
                <a:cs typeface="ＭＳ Ｐゴシック" charset="0"/>
              </a:rPr>
              <a:t>(2) </a:t>
            </a:r>
            <a:r>
              <a:rPr lang="en-US" sz="1600" b="0" spc="100" baseline="0" dirty="0">
                <a:latin typeface="Arial" charset="0"/>
                <a:ea typeface="ＭＳ Ｐゴシック" charset="0"/>
                <a:cs typeface="ＭＳ Ｐゴシック" charset="0"/>
              </a:rPr>
              <a:t>Si Cristo, </a:t>
            </a:r>
            <a:r>
              <a:rPr lang="en-US" sz="1600" b="0" spc="100" baseline="0" dirty="0" err="1">
                <a:latin typeface="Arial" charset="0"/>
                <a:ea typeface="ＭＳ Ｐゴシック" charset="0"/>
                <a:cs typeface="ＭＳ Ｐゴシック" charset="0"/>
              </a:rPr>
              <a:t>Tagapagbigay</a:t>
            </a:r>
            <a:r>
              <a:rPr lang="en-US" sz="1600" b="0" spc="100" baseline="0" dirty="0">
                <a:latin typeface="Arial" charset="0"/>
                <a:ea typeface="ＭＳ Ｐゴシック" charset="0"/>
                <a:cs typeface="ＭＳ Ｐゴシック" charset="0"/>
              </a:rPr>
              <a:t> ng </a:t>
            </a:r>
            <a:r>
              <a:rPr lang="en-US" sz="1600" b="0" spc="100" baseline="0" dirty="0" err="1">
                <a:latin typeface="Arial" charset="0"/>
                <a:ea typeface="ＭＳ Ｐゴシック" charset="0"/>
                <a:cs typeface="ＭＳ Ｐゴシック" charset="0"/>
              </a:rPr>
              <a:t>mga</a:t>
            </a:r>
            <a:r>
              <a:rPr lang="en-US" sz="1600" b="0" spc="100" baseline="0" dirty="0">
                <a:latin typeface="Arial" charset="0"/>
                <a:ea typeface="ＭＳ Ｐゴシック" charset="0"/>
                <a:cs typeface="ＭＳ Ｐゴシック" charset="0"/>
              </a:rPr>
              <a:t> </a:t>
            </a:r>
            <a:r>
              <a:rPr lang="en-US" sz="1600" b="0" spc="100" baseline="0" dirty="0" err="1">
                <a:latin typeface="Arial" charset="0"/>
                <a:ea typeface="ＭＳ Ｐゴシック" charset="0"/>
                <a:cs typeface="ＭＳ Ｐゴシック" charset="0"/>
              </a:rPr>
              <a:t>Kaloob</a:t>
            </a:r>
            <a:endParaRPr lang="en-US" sz="1600" b="0" spc="100" baseline="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baseline="0" dirty="0">
                <a:latin typeface="Arial" charset="0"/>
                <a:ea typeface="ＭＳ Ｐゴシック" charset="0"/>
                <a:cs typeface="ＭＳ Ｐゴシック" charset="0"/>
              </a:rPr>
              <a:t>      	a. “</a:t>
            </a:r>
            <a:r>
              <a:rPr lang="en-US" sz="1600" spc="100" baseline="0" dirty="0" err="1">
                <a:latin typeface="Arial" charset="0"/>
                <a:ea typeface="ＭＳ Ｐゴシック" charset="0"/>
                <a:cs typeface="ＭＳ Ｐゴシック" charset="0"/>
              </a:rPr>
              <a:t>Nagbigay</a:t>
            </a:r>
            <a:r>
              <a:rPr lang="en-US" sz="1600" spc="100" baseline="0" dirty="0">
                <a:latin typeface="Arial" charset="0"/>
                <a:ea typeface="ＭＳ Ｐゴシック" charset="0"/>
                <a:cs typeface="ＭＳ Ｐゴシック" charset="0"/>
              </a:rPr>
              <a:t> ng </a:t>
            </a:r>
            <a:r>
              <a:rPr lang="en-US" sz="1600" spc="100" baseline="0" dirty="0" err="1">
                <a:latin typeface="Arial" charset="0"/>
                <a:ea typeface="ＭＳ Ｐゴシック" charset="0"/>
                <a:cs typeface="ＭＳ Ｐゴシック" charset="0"/>
              </a:rPr>
              <a:t>mga</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Kaloob</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sa</a:t>
            </a:r>
            <a:r>
              <a:rPr lang="en-US" sz="1600" spc="100" baseline="0" dirty="0">
                <a:latin typeface="Arial" charset="0"/>
                <a:ea typeface="ＭＳ Ｐゴシック" charset="0"/>
                <a:cs typeface="ＭＳ Ｐゴシック" charset="0"/>
              </a:rPr>
              <a:t> </a:t>
            </a:r>
            <a:r>
              <a:rPr lang="en-US" sz="1600" spc="100" baseline="0" dirty="0" err="1">
                <a:latin typeface="Arial" charset="0"/>
                <a:ea typeface="ＭＳ Ｐゴシック" charset="0"/>
                <a:cs typeface="ＭＳ Ｐゴシック" charset="0"/>
              </a:rPr>
              <a:t>Kanyang</a:t>
            </a:r>
            <a:r>
              <a:rPr lang="en-US" sz="1600" spc="100" baseline="0" dirty="0">
                <a:latin typeface="Arial" charset="0"/>
                <a:ea typeface="ＭＳ Ｐゴシック" charset="0"/>
                <a:cs typeface="ＭＳ Ｐゴシック" charset="0"/>
              </a:rPr>
              <a:t> Bayan”</a:t>
            </a:r>
            <a:r>
              <a:rPr lang="en-US" sz="1600" b="0" i="0" spc="100" baseline="0" dirty="0">
                <a:latin typeface="Arial" charset="0"/>
                <a:ea typeface="ＭＳ Ｐゴシック" charset="0"/>
                <a:cs typeface="ＭＳ Ｐゴシック" charset="0"/>
              </a:rPr>
              <a:t> (</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4:4–7</a:t>
            </a:r>
            <a:r>
              <a:rPr lang="en-US" sz="1600" b="0" spc="100" baseline="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eaLnBrk="1" hangingPunct="1">
              <a:lnSpc>
                <a:spcPct val="90000"/>
              </a:lnSpc>
              <a:spcBef>
                <a:spcPts val="0"/>
              </a:spcBef>
              <a:tabLst>
                <a:tab pos="454025" algn="l"/>
              </a:tabLst>
              <a:defRPr/>
            </a:pPr>
            <a:r>
              <a:rPr lang="en-US" sz="1600" spc="100" dirty="0">
                <a:latin typeface="Arial" charset="0"/>
                <a:ea typeface="ＭＳ Ｐゴシック" charset="0"/>
                <a:cs typeface="ＭＳ Ｐゴシック" charset="0"/>
              </a:rPr>
              <a:t>	</a:t>
            </a:r>
            <a:r>
              <a:rPr lang="en-US" sz="1600" b="0" i="0" spc="100" dirty="0">
                <a:latin typeface="Arial" charset="0"/>
                <a:ea typeface="ＭＳ Ｐゴシック" charset="0"/>
                <a:cs typeface="ＭＳ Ｐゴシック" charset="0"/>
              </a:rPr>
              <a:t>b. Mga </a:t>
            </a:r>
            <a:r>
              <a:rPr lang="en-US" sz="1600" b="0" i="0" spc="100" dirty="0" err="1">
                <a:latin typeface="Arial" charset="0"/>
                <a:ea typeface="ＭＳ Ｐゴシック" charset="0"/>
                <a:cs typeface="ＭＳ Ｐゴシック" charset="0"/>
              </a:rPr>
              <a:t>Kaloob</a:t>
            </a:r>
            <a:r>
              <a:rPr lang="en-US" sz="1600" b="0" i="0" spc="100" dirty="0">
                <a:latin typeface="Arial" charset="0"/>
                <a:ea typeface="ＭＳ Ｐゴシック" charset="0"/>
                <a:cs typeface="ＭＳ Ｐゴシック" charset="0"/>
              </a:rPr>
              <a:t> ng </a:t>
            </a:r>
            <a:r>
              <a:rPr lang="en-US" sz="1600" b="0" i="0" spc="100" dirty="0" err="1">
                <a:latin typeface="Arial" charset="0"/>
                <a:ea typeface="ＭＳ Ｐゴシック" charset="0"/>
                <a:cs typeface="ＭＳ Ｐゴシック" charset="0"/>
              </a:rPr>
              <a:t>Dinakilang</a:t>
            </a:r>
            <a:r>
              <a:rPr lang="en-US" sz="1600" b="0" i="0" spc="100" dirty="0">
                <a:latin typeface="Arial" charset="0"/>
                <a:ea typeface="ＭＳ Ｐゴシック" charset="0"/>
                <a:cs typeface="ＭＳ Ｐゴシック" charset="0"/>
              </a:rPr>
              <a:t> Jesus </a:t>
            </a:r>
            <a:r>
              <a:rPr lang="en-US" sz="1600" b="0" i="0" spc="100" baseline="0" dirty="0">
                <a:latin typeface="Arial" charset="0"/>
                <a:ea typeface="ＭＳ Ｐゴシック" charset="0"/>
                <a:cs typeface="ＭＳ Ｐゴシック" charset="0"/>
              </a:rPr>
              <a:t>(</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4:11–13</a:t>
            </a:r>
            <a:r>
              <a:rPr lang="en-US" sz="1600" b="0" spc="100" baseline="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i="0" spc="100" baseline="0" dirty="0">
                <a:latin typeface="Arial" charset="0"/>
                <a:ea typeface="ＭＳ Ｐゴシック" charset="0"/>
                <a:cs typeface="ＭＳ Ｐゴシック" charset="0"/>
              </a:rPr>
              <a:t>(</a:t>
            </a:r>
            <a:r>
              <a:rPr lang="en-US" sz="1600" spc="100" baseline="0" dirty="0">
                <a:latin typeface="Arial" charset="0"/>
                <a:ea typeface="ＭＳ Ｐゴシック" charset="0"/>
                <a:cs typeface="ＭＳ Ｐゴシック" charset="0"/>
              </a:rPr>
              <a:t>3) </a:t>
            </a:r>
            <a:r>
              <a:rPr lang="en-US" sz="1600" b="0" spc="100" dirty="0" err="1">
                <a:latin typeface="Arial" charset="0"/>
                <a:ea typeface="ＭＳ Ｐゴシック" charset="0"/>
                <a:cs typeface="ＭＳ Ｐゴシック" charset="0"/>
              </a:rPr>
              <a:t>Lumalago</a:t>
            </a:r>
            <a:r>
              <a:rPr lang="en-US" sz="1600" b="0" spc="100" dirty="0">
                <a:latin typeface="Arial" charset="0"/>
                <a:ea typeface="ＭＳ Ｐゴシック" charset="0"/>
                <a:cs typeface="ＭＳ Ｐゴシック" charset="0"/>
              </a:rPr>
              <a:t> kay Cristo</a:t>
            </a: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i="0" spc="100" baseline="0" dirty="0">
                <a:latin typeface="Arial" charset="0"/>
                <a:ea typeface="ＭＳ Ｐゴシック" charset="0"/>
                <a:cs typeface="ＭＳ Ｐゴシック" charset="0"/>
              </a:rPr>
              <a:t>      Hindi </a:t>
            </a:r>
            <a:r>
              <a:rPr lang="en-US" sz="1600" b="0" i="0" spc="100" baseline="0" dirty="0" err="1">
                <a:latin typeface="Arial" charset="0"/>
                <a:ea typeface="ＭＳ Ｐゴシック" charset="0"/>
                <a:cs typeface="ＭＳ Ｐゴシック" charset="0"/>
              </a:rPr>
              <a:t>na</a:t>
            </a:r>
            <a:r>
              <a:rPr lang="en-US" sz="1600" b="0" i="0" spc="100" baseline="0" dirty="0">
                <a:latin typeface="Arial" charset="0"/>
                <a:ea typeface="ＭＳ Ｐゴシック" charset="0"/>
                <a:cs typeface="ＭＳ Ｐゴシック" charset="0"/>
              </a:rPr>
              <a:t> </a:t>
            </a:r>
            <a:r>
              <a:rPr lang="en-US" sz="1600" b="0" i="0" spc="100" baseline="0" dirty="0" err="1">
                <a:latin typeface="Arial" charset="0"/>
                <a:ea typeface="ＭＳ Ｐゴシック" charset="0"/>
                <a:cs typeface="ＭＳ Ｐゴシック" charset="0"/>
              </a:rPr>
              <a:t>mga</a:t>
            </a:r>
            <a:r>
              <a:rPr lang="en-US" sz="1600" b="0" i="0" spc="100" baseline="0" dirty="0">
                <a:latin typeface="Arial" charset="0"/>
                <a:ea typeface="ＭＳ Ｐゴシック" charset="0"/>
                <a:cs typeface="ＭＳ Ｐゴシック" charset="0"/>
              </a:rPr>
              <a:t> Bata (</a:t>
            </a:r>
            <a:r>
              <a:rPr lang="en-US" sz="1600" b="0" i="1" spc="100" baseline="0" dirty="0" err="1">
                <a:latin typeface="Arial" charset="0"/>
                <a:ea typeface="ＭＳ Ｐゴシック" charset="0"/>
                <a:cs typeface="ＭＳ Ｐゴシック" charset="0"/>
              </a:rPr>
              <a:t>Efeso</a:t>
            </a:r>
            <a:r>
              <a:rPr lang="en-US" sz="1600" b="0" i="1" spc="100" baseline="0" dirty="0">
                <a:latin typeface="Arial" charset="0"/>
                <a:ea typeface="ＭＳ Ｐゴシック" charset="0"/>
                <a:cs typeface="ＭＳ Ｐゴシック" charset="0"/>
              </a:rPr>
              <a:t> 4:14, 15</a:t>
            </a:r>
            <a:r>
              <a:rPr lang="en-US" sz="1600" b="0" spc="100" baseline="0" dirty="0">
                <a:latin typeface="Arial" charset="0"/>
                <a:ea typeface="ＭＳ Ｐゴシック" charset="0"/>
                <a:cs typeface="ＭＳ Ｐゴシック" charset="0"/>
              </a:rPr>
              <a:t>).</a:t>
            </a:r>
            <a:endParaRPr lang="en-US" sz="1600" b="0" i="0"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endParaRPr lang="en-US" sz="1600" i="1" spc="10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6</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1. </a:t>
            </a:r>
            <a:r>
              <a:rPr lang="en-US" sz="1600" b="1" spc="100" dirty="0">
                <a:latin typeface="Arial" charset="0"/>
                <a:ea typeface="ＭＳ Ｐゴシック" charset="0"/>
                <a:cs typeface="ＭＳ Ｐゴシック" charset="0"/>
              </a:rPr>
              <a:t>Ang </a:t>
            </a:r>
            <a:r>
              <a:rPr lang="en-US" sz="1600" b="1" spc="100" dirty="0" err="1">
                <a:latin typeface="Arial" charset="0"/>
                <a:ea typeface="ＭＳ Ｐゴシック" charset="0"/>
                <a:cs typeface="ＭＳ Ｐゴシック" charset="0"/>
              </a:rPr>
              <a:t>Pagkakaisa</a:t>
            </a:r>
            <a:r>
              <a:rPr lang="en-US" sz="1600" b="1" spc="100" dirty="0">
                <a:latin typeface="Arial" charset="0"/>
                <a:ea typeface="ＭＳ Ｐゴシック" charset="0"/>
                <a:cs typeface="ＭＳ Ｐゴシック" charset="0"/>
              </a:rPr>
              <a:t> ng </a:t>
            </a:r>
            <a:r>
              <a:rPr lang="en-US" sz="1600" b="1" spc="100" dirty="0" err="1">
                <a:latin typeface="Arial" charset="0"/>
                <a:ea typeface="ＭＳ Ｐゴシック" charset="0"/>
                <a:cs typeface="ＭＳ Ｐゴシック" charset="0"/>
              </a:rPr>
              <a:t>Iglesya</a:t>
            </a:r>
            <a:r>
              <a:rPr lang="en-US" sz="1600" b="0" spc="100" baseline="0" dirty="0">
                <a:latin typeface="Arial" charset="0"/>
                <a:ea typeface="ＭＳ Ｐゴシック" charset="0"/>
                <a:cs typeface="ＭＳ Ｐゴシック" charset="0"/>
              </a:rPr>
              <a:t>.</a:t>
            </a:r>
            <a:r>
              <a:rPr lang="en-US" sz="1600" b="1" spc="100" baseline="0" dirty="0">
                <a:latin typeface="Arial" charset="0"/>
                <a:ea typeface="ＭＳ Ｐゴシック" charset="0"/>
                <a:cs typeface="ＭＳ Ｐゴシック" charset="0"/>
              </a:rPr>
              <a:t> a. Ang </a:t>
            </a:r>
            <a:r>
              <a:rPr lang="en-US" sz="1600" b="1" spc="100" baseline="0" dirty="0" err="1">
                <a:latin typeface="Arial" charset="0"/>
                <a:ea typeface="ＭＳ Ｐゴシック" charset="0"/>
                <a:cs typeface="ＭＳ Ｐゴシック" charset="0"/>
              </a:rPr>
              <a:t>Pagkakaisa</a:t>
            </a:r>
            <a:r>
              <a:rPr lang="en-US" sz="1600" b="1" spc="100" baseline="0" dirty="0">
                <a:latin typeface="Arial" charset="0"/>
                <a:ea typeface="ＭＳ Ｐゴシック" charset="0"/>
                <a:cs typeface="ＭＳ Ｐゴシック" charset="0"/>
              </a:rPr>
              <a:t> ng Espiritu.</a:t>
            </a:r>
            <a:r>
              <a:rPr lang="en-US" sz="1600" b="0" spc="100" baseline="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Kaya't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nagsusumamo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lumakad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nararapat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pagkatawag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itinawag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lubos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kapakumbabaan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kaamuan</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pagtitiyaga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magparaya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isa't</a:t>
            </a:r>
            <a:r>
              <a:rPr lang="en-US" sz="1600" b="0" spc="100" baseline="0" dirty="0">
                <a:latin typeface="Arial" charset="0"/>
                <a:cs typeface="ＭＳ Ｐゴシック" charset="0"/>
              </a:rPr>
              <a:t> isa ¶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nagsisikap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mapanatili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pagkakaisa</a:t>
            </a:r>
            <a:r>
              <a:rPr lang="en-US" sz="1600" b="0" spc="100" baseline="0" dirty="0">
                <a:latin typeface="Arial" charset="0"/>
                <a:cs typeface="ＭＳ Ｐゴシック" charset="0"/>
              </a:rPr>
              <a:t> ng Espiritu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buklod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kapayapaan</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4:1–3</a:t>
            </a:r>
            <a:r>
              <a:rPr lang="en-US" sz="1600" b="0" i="0" spc="100" baseline="0" dirty="0">
                <a:latin typeface="Arial" charset="0"/>
                <a:cs typeface="ＭＳ Ｐゴシック" charset="0"/>
              </a:rPr>
              <a:t>).</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lvl="0" eaLnBrk="1" hangingPunct="1">
              <a:defRPr/>
            </a:pPr>
            <a:r>
              <a:rPr lang="en-US" sz="1600" b="1" i="0" spc="100" baseline="0" dirty="0">
                <a:latin typeface="Arial" charset="0"/>
                <a:cs typeface="ＭＳ Ｐゴシック" charset="0"/>
              </a:rPr>
              <a:t>Isang </a:t>
            </a:r>
            <a:r>
              <a:rPr lang="en-US" sz="1600" b="1" spc="100" dirty="0" err="1">
                <a:latin typeface="Arial" charset="0"/>
                <a:cs typeface="ＭＳ Ｐゴシック" charset="0"/>
              </a:rPr>
              <a:t>n</a:t>
            </a:r>
            <a:r>
              <a:rPr lang="en-US" sz="1600" b="1" i="0" spc="100" baseline="0" dirty="0" err="1">
                <a:latin typeface="Arial" charset="0"/>
                <a:cs typeface="ＭＳ Ｐゴシック" charset="0"/>
              </a:rPr>
              <a:t>agpapakilos</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na</a:t>
            </a:r>
            <a:r>
              <a:rPr lang="en-US" sz="1600" b="1" i="0" spc="100" baseline="0" dirty="0">
                <a:latin typeface="Arial" charset="0"/>
                <a:cs typeface="ＭＳ Ｐゴシック" charset="0"/>
              </a:rPr>
              <a:t> </a:t>
            </a:r>
            <a:r>
              <a:rPr lang="en-US" sz="1600" b="1" spc="100" dirty="0" err="1">
                <a:latin typeface="Arial" charset="0"/>
                <a:cs typeface="ＭＳ Ｐゴシック" charset="0"/>
              </a:rPr>
              <a:t>p</a:t>
            </a:r>
            <a:r>
              <a:rPr lang="en-US" sz="1600" b="1" i="0" spc="100" baseline="0" dirty="0" err="1">
                <a:latin typeface="Arial" charset="0"/>
                <a:cs typeface="ＭＳ Ｐゴシック" charset="0"/>
              </a:rPr>
              <a:t>anawagan</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pagkakaisa</a:t>
            </a:r>
            <a:r>
              <a:rPr lang="en-US" sz="1600" b="1" i="0" spc="100" baseline="0" dirty="0">
                <a:latin typeface="Arial" charset="0"/>
                <a:cs typeface="ＭＳ Ｐゴシック" charset="0"/>
              </a:rPr>
              <a:t>. </a:t>
            </a:r>
            <a:r>
              <a:rPr lang="en-US" sz="1600" b="0" i="0" spc="100" baseline="0" dirty="0">
                <a:latin typeface="Arial" charset="0"/>
                <a:cs typeface="ＭＳ Ｐゴシック" charset="0"/>
              </a:rPr>
              <a:t>¶ 1. </a:t>
            </a:r>
            <a:r>
              <a:rPr lang="en-US" sz="1600" b="0" i="0" spc="100" baseline="0" dirty="0" err="1">
                <a:latin typeface="Arial" charset="0"/>
                <a:cs typeface="ＭＳ Ｐゴシック" charset="0"/>
              </a:rPr>
              <a:t>Efeso</a:t>
            </a:r>
            <a:r>
              <a:rPr lang="en-US" sz="1600" b="0" i="0" spc="100" baseline="0" dirty="0">
                <a:latin typeface="Arial" charset="0"/>
                <a:cs typeface="ＭＳ Ｐゴシック" charset="0"/>
              </a:rPr>
              <a:t> 4:1–6. </a:t>
            </a:r>
            <a:r>
              <a:rPr lang="en-US" sz="1600" b="0" i="0" spc="100" baseline="0" dirty="0" err="1">
                <a:latin typeface="Arial" charset="0"/>
                <a:cs typeface="ＭＳ Ｐゴシック" charset="0"/>
              </a:rPr>
              <a:t>Upang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pangalagaan</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pagkakaisa</a:t>
            </a:r>
            <a:r>
              <a:rPr lang="en-US" sz="1600" b="0" i="0" spc="100" baseline="0" dirty="0">
                <a:latin typeface="Arial" charset="0"/>
                <a:cs typeface="ＭＳ Ｐゴシック" charset="0"/>
              </a:rPr>
              <a:t> ng Espiritu” </a:t>
            </a:r>
            <a:r>
              <a:rPr lang="en-US" sz="1600" b="0" i="0" spc="100" baseline="0" dirty="0" err="1">
                <a:latin typeface="Arial" charset="0"/>
                <a:cs typeface="ＭＳ Ｐゴシック" charset="0"/>
              </a:rPr>
              <a:t>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pamamagitan</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pagpapakita</a:t>
            </a:r>
            <a:r>
              <a:rPr lang="en-US" sz="1600" b="0" i="0" spc="100" baseline="0" dirty="0">
                <a:latin typeface="Arial" charset="0"/>
                <a:cs typeface="ＭＳ Ｐゴシック" charset="0"/>
              </a:rPr>
              <a:t> ng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birtud</a:t>
            </a:r>
            <a:r>
              <a:rPr lang="en-US" sz="1600" b="0" i="0" spc="100" baseline="0" dirty="0">
                <a:latin typeface="Arial" charset="0"/>
                <a:cs typeface="ＭＳ Ｐゴシック" charset="0"/>
              </a:rPr>
              <a:t> (</a:t>
            </a:r>
            <a:r>
              <a:rPr lang="en-US" sz="1600" b="0" i="1" spc="100" baseline="0" dirty="0" err="1">
                <a:latin typeface="Arial" charset="0"/>
                <a:cs typeface="ＭＳ Ｐゴシック" charset="0"/>
              </a:rPr>
              <a:t>tal</a:t>
            </a:r>
            <a:r>
              <a:rPr lang="en-US" sz="1600" b="0" i="1" spc="100" baseline="0" dirty="0">
                <a:latin typeface="Arial" charset="0"/>
                <a:cs typeface="ＭＳ Ｐゴシック" charset="0"/>
              </a:rPr>
              <a:t>. 1–3</a:t>
            </a:r>
            <a:r>
              <a:rPr lang="en-US" sz="1600" b="0" spc="100" baseline="0" dirty="0">
                <a:latin typeface="Arial" charset="0"/>
                <a:cs typeface="ＭＳ Ｐゴシック" charset="0"/>
              </a:rPr>
              <a:t>),</a:t>
            </a:r>
            <a:r>
              <a:rPr lang="en-US" sz="1600" b="0" i="1" spc="100" baseline="0" dirty="0">
                <a:latin typeface="Arial" charset="0"/>
                <a:cs typeface="ＭＳ Ｐゴシック" charset="0"/>
              </a:rPr>
              <a:t>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panawagang</a:t>
            </a:r>
            <a:r>
              <a:rPr lang="en-US" sz="1600" spc="100" dirty="0">
                <a:latin typeface="Arial" charset="0"/>
                <a:cs typeface="ＭＳ Ｐゴシック" charset="0"/>
              </a:rPr>
              <a:t> </a:t>
            </a:r>
            <a:r>
              <a:rPr lang="en-US" sz="1600" spc="100" dirty="0" err="1">
                <a:latin typeface="Arial" charset="0"/>
                <a:cs typeface="ＭＳ Ｐゴシック" charset="0"/>
              </a:rPr>
              <a:t>sinusuportahan</a:t>
            </a:r>
            <a:r>
              <a:rPr lang="en-US" sz="1600" spc="100" dirty="0">
                <a:latin typeface="Arial" charset="0"/>
                <a:cs typeface="ＭＳ Ｐゴシック" charset="0"/>
              </a:rPr>
              <a:t> ng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patulang</a:t>
            </a:r>
            <a:r>
              <a:rPr lang="en-US" sz="1600" spc="100" dirty="0">
                <a:latin typeface="Arial" charset="0"/>
                <a:cs typeface="ＭＳ Ｐゴシック" charset="0"/>
              </a:rPr>
              <a:t> </a:t>
            </a:r>
            <a:r>
              <a:rPr lang="en-US" sz="1600" spc="100" dirty="0" err="1">
                <a:latin typeface="Arial" charset="0"/>
                <a:cs typeface="ＭＳ Ｐゴシック" charset="0"/>
              </a:rPr>
              <a:t>listahan</a:t>
            </a:r>
            <a:r>
              <a:rPr lang="en-US" sz="1600" spc="100" dirty="0">
                <a:latin typeface="Arial" charset="0"/>
                <a:cs typeface="ＭＳ Ｐゴシック" charset="0"/>
              </a:rPr>
              <a:t> ng </a:t>
            </a:r>
            <a:r>
              <a:rPr lang="en-US" sz="1600" spc="100" dirty="0" err="1">
                <a:latin typeface="Arial" charset="0"/>
                <a:cs typeface="ＭＳ Ｐゴシック" charset="0"/>
              </a:rPr>
              <a:t>pitong</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isa” </a:t>
            </a:r>
            <a:r>
              <a:rPr lang="en-US" sz="1600" i="1" spc="100" dirty="0">
                <a:latin typeface="Arial" charset="0"/>
                <a:cs typeface="ＭＳ Ｐゴシック" charset="0"/>
              </a:rPr>
              <a:t>(</a:t>
            </a:r>
            <a:r>
              <a:rPr lang="en-US" sz="1600" i="1" spc="100" dirty="0" err="1">
                <a:latin typeface="Arial" charset="0"/>
                <a:cs typeface="ＭＳ Ｐゴシック" charset="0"/>
              </a:rPr>
              <a:t>tal</a:t>
            </a:r>
            <a:r>
              <a:rPr lang="en-US" sz="1600" i="1" spc="100" dirty="0">
                <a:latin typeface="Arial" charset="0"/>
                <a:cs typeface="ＭＳ Ｐゴシック" charset="0"/>
              </a:rPr>
              <a:t>. 4–6</a:t>
            </a:r>
            <a:r>
              <a:rPr lang="en-US" sz="1600" spc="100" dirty="0">
                <a:latin typeface="Arial" charset="0"/>
                <a:cs typeface="ＭＳ Ｐゴシック" charset="0"/>
              </a:rPr>
              <a:t>). </a:t>
            </a:r>
            <a:r>
              <a:rPr lang="en-US" sz="1600" b="0" i="1" spc="100" baseline="0" dirty="0">
                <a:latin typeface="Arial" charset="0"/>
              </a:rPr>
              <a:t>¶</a:t>
            </a:r>
            <a:r>
              <a:rPr lang="en-US" sz="1600" b="0" i="0" spc="100" baseline="0" dirty="0">
                <a:latin typeface="Arial" charset="0"/>
              </a:rPr>
              <a:t> </a:t>
            </a:r>
            <a:r>
              <a:rPr lang="en-US" sz="1600" b="0" i="0" spc="100" baseline="0" dirty="0" err="1">
                <a:latin typeface="Arial" charset="0"/>
              </a:rPr>
              <a:t>Efeso</a:t>
            </a:r>
            <a:r>
              <a:rPr lang="en-US" sz="1600" b="0" i="0" spc="100" baseline="0" dirty="0">
                <a:latin typeface="Arial" charset="0"/>
              </a:rPr>
              <a:t> 4:7–16. Si Jesus </a:t>
            </a:r>
            <a:r>
              <a:rPr lang="en-US" sz="1600" b="0" i="0" spc="100" baseline="0" dirty="0" err="1">
                <a:latin typeface="Arial" charset="0"/>
              </a:rPr>
              <a:t>bilang</a:t>
            </a:r>
            <a:r>
              <a:rPr lang="en-US" sz="1600" b="0" i="0" spc="100" baseline="0" dirty="0">
                <a:latin typeface="Arial" charset="0"/>
              </a:rPr>
              <a:t> </a:t>
            </a:r>
            <a:r>
              <a:rPr lang="en-US" sz="1600" b="0" i="0" spc="100" baseline="0" dirty="0" err="1">
                <a:latin typeface="Arial" charset="0"/>
              </a:rPr>
              <a:t>pinanggagalingan</a:t>
            </a:r>
            <a:r>
              <a:rPr lang="en-US" sz="1600" b="0" i="0" spc="100" baseline="0" dirty="0">
                <a:latin typeface="Arial" charset="0"/>
              </a:rPr>
              <a:t> ng </a:t>
            </a:r>
            <a:r>
              <a:rPr lang="en-US" sz="1600" b="0" i="0" spc="100" baseline="0" dirty="0" err="1">
                <a:latin typeface="Arial" charset="0"/>
              </a:rPr>
              <a:t>biyaya</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mga</a:t>
            </a:r>
            <a:r>
              <a:rPr lang="en-US" sz="1600" b="0" i="0" spc="100" baseline="0" dirty="0">
                <a:latin typeface="Arial" charset="0"/>
              </a:rPr>
              <a:t> </a:t>
            </a:r>
            <a:r>
              <a:rPr lang="en-US" sz="1600" b="0" i="0" spc="100" baseline="0" dirty="0" err="1">
                <a:latin typeface="Arial" charset="0"/>
              </a:rPr>
              <a:t>tao</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umaakay</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pagbabahagi</a:t>
            </a:r>
            <a:r>
              <a:rPr lang="en-US" sz="1600" b="0" i="0" spc="100" baseline="0" dirty="0">
                <a:latin typeface="Arial" charset="0"/>
              </a:rPr>
              <a:t> ng </a:t>
            </a:r>
            <a:r>
              <a:rPr lang="en-US" sz="1600" b="0" i="0" spc="100" baseline="0" dirty="0" err="1">
                <a:latin typeface="Arial" charset="0"/>
              </a:rPr>
              <a:t>biyaya</a:t>
            </a:r>
            <a:r>
              <a:rPr lang="en-US" sz="1600" b="0" i="0" spc="100" baseline="0" dirty="0">
                <a:latin typeface="Arial" charset="0"/>
              </a:rPr>
              <a:t> (</a:t>
            </a:r>
            <a:r>
              <a:rPr lang="en-US" sz="1600" b="0" i="1" spc="100" baseline="0" dirty="0" err="1">
                <a:latin typeface="Arial" charset="0"/>
              </a:rPr>
              <a:t>tal</a:t>
            </a:r>
            <a:r>
              <a:rPr lang="en-US" sz="1600" b="0" i="1" spc="100" baseline="0" dirty="0">
                <a:latin typeface="Arial" charset="0"/>
              </a:rPr>
              <a:t>. 7–10</a:t>
            </a:r>
            <a:r>
              <a:rPr lang="en-US" sz="1600" b="0" spc="100" baseline="0" dirty="0">
                <a:latin typeface="Arial" charset="0"/>
              </a:rPr>
              <a:t>). Kasama ng lahat ng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kaanib</a:t>
            </a:r>
            <a:r>
              <a:rPr lang="en-US" sz="1600" b="0" spc="100" baseline="0" dirty="0">
                <a:latin typeface="Arial" charset="0"/>
              </a:rPr>
              <a:t> ng </a:t>
            </a:r>
            <a:r>
              <a:rPr lang="en-US" sz="1600" b="0" spc="100" baseline="0" dirty="0" err="1">
                <a:latin typeface="Arial" charset="0"/>
              </a:rPr>
              <a:t>iglesya</a:t>
            </a:r>
            <a:r>
              <a:rPr lang="en-US" sz="1600" b="0" spc="100" baseline="0" dirty="0">
                <a:latin typeface="Arial" charset="0"/>
              </a:rPr>
              <a:t> ay nag-</a:t>
            </a:r>
            <a:r>
              <a:rPr lang="en-US" sz="1600" b="0" spc="100" baseline="0" dirty="0" err="1">
                <a:latin typeface="Arial" charset="0"/>
              </a:rPr>
              <a:t>aambag</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kalusugan</a:t>
            </a:r>
            <a:r>
              <a:rPr lang="en-US" sz="1600" b="0" spc="100" baseline="0" dirty="0">
                <a:latin typeface="Arial" charset="0"/>
              </a:rPr>
              <a:t>, </a:t>
            </a:r>
            <a:r>
              <a:rPr lang="en-US" sz="1600" b="0" spc="100" baseline="0" dirty="0" err="1">
                <a:latin typeface="Arial" charset="0"/>
              </a:rPr>
              <a:t>paglago</a:t>
            </a:r>
            <a:r>
              <a:rPr lang="en-US" sz="1600" b="0" spc="100" baseline="0" dirty="0">
                <a:latin typeface="Arial" charset="0"/>
              </a:rPr>
              <a:t>, at </a:t>
            </a:r>
            <a:r>
              <a:rPr lang="en-US" sz="1600" b="0" spc="100" baseline="0" dirty="0" err="1">
                <a:latin typeface="Arial" charset="0"/>
              </a:rPr>
              <a:t>pagkakaisa</a:t>
            </a:r>
            <a:r>
              <a:rPr lang="en-US" sz="1600" b="0" spc="100" baseline="0" dirty="0">
                <a:latin typeface="Arial" charset="0"/>
              </a:rPr>
              <a:t> ng </a:t>
            </a:r>
            <a:r>
              <a:rPr lang="en-US" sz="1600" b="0" spc="100" baseline="0" dirty="0" err="1">
                <a:latin typeface="Arial" charset="0"/>
              </a:rPr>
              <a:t>katawan</a:t>
            </a:r>
            <a:r>
              <a:rPr lang="en-US" sz="1600" b="0" spc="100" baseline="0" dirty="0">
                <a:latin typeface="Arial" charset="0"/>
              </a:rPr>
              <a:t> </a:t>
            </a:r>
            <a:r>
              <a:rPr lang="en-US" sz="1600" b="0" spc="100" baseline="0" dirty="0" err="1">
                <a:latin typeface="Arial" charset="0"/>
              </a:rPr>
              <a:t>ni</a:t>
            </a:r>
            <a:r>
              <a:rPr lang="en-US" sz="1600" b="0" spc="100" baseline="0" dirty="0">
                <a:latin typeface="Arial" charset="0"/>
              </a:rPr>
              <a:t> Cristo (</a:t>
            </a:r>
            <a:r>
              <a:rPr lang="en-US" sz="1600" b="0" i="1" spc="100" baseline="0" dirty="0" err="1">
                <a:latin typeface="Arial" charset="0"/>
              </a:rPr>
              <a:t>tal</a:t>
            </a:r>
            <a:r>
              <a:rPr lang="en-US" sz="1600" b="0" i="1" spc="100" baseline="0" dirty="0">
                <a:latin typeface="Arial" charset="0"/>
              </a:rPr>
              <a:t>. 11–16</a:t>
            </a:r>
            <a:r>
              <a:rPr lang="en-US" sz="1600" b="0" spc="100" baseline="0" dirty="0">
                <a:latin typeface="Arial" charset="0"/>
              </a:rPr>
              <a:t>).</a:t>
            </a:r>
            <a:endParaRPr lang="en-PH" sz="1600" b="1" i="1" dirty="0"/>
          </a:p>
        </p:txBody>
      </p:sp>
    </p:spTree>
    <p:extLst>
      <p:ext uri="{BB962C8B-B14F-4D97-AF65-F5344CB8AC3E}">
        <p14:creationId xmlns:p14="http://schemas.microsoft.com/office/powerpoint/2010/main" val="70638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17640"/>
            <a:ext cx="5029200" cy="4114800"/>
          </a:xfrm>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a:latin typeface="Arial" charset="0"/>
                <a:cs typeface="ＭＳ Ｐゴシック" charset="0"/>
              </a:rPr>
              <a:t>Ang </a:t>
            </a:r>
            <a:r>
              <a:rPr lang="en-US" sz="1600" b="1" i="0" spc="100" baseline="0" dirty="0" err="1">
                <a:latin typeface="Arial" charset="0"/>
                <a:cs typeface="ＭＳ Ｐゴシック" charset="0"/>
              </a:rPr>
              <a:t>Kristiyanong</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lakad</a:t>
            </a:r>
            <a:r>
              <a:rPr lang="en-US" sz="1600" b="1" i="0" spc="100" baseline="0" dirty="0">
                <a:latin typeface="Arial" charset="0"/>
                <a:cs typeface="ＭＳ Ｐゴシック" charset="0"/>
              </a:rPr>
              <a:t>” </a:t>
            </a:r>
            <a:r>
              <a:rPr lang="en-US" sz="1600" b="0" i="0" spc="100" baseline="0" dirty="0">
                <a:latin typeface="Arial" charset="0"/>
                <a:cs typeface="ＭＳ Ｐゴシック" charset="0"/>
              </a:rPr>
              <a:t>¶ • </a:t>
            </a:r>
            <a:r>
              <a:rPr lang="en-US" sz="1600" spc="100" dirty="0">
                <a:latin typeface="Arial" charset="0"/>
                <a:cs typeface="ＭＳ Ｐゴシック" charset="0"/>
              </a:rPr>
              <a:t>“Sa </a:t>
            </a:r>
            <a:r>
              <a:rPr lang="en-US" sz="1600" spc="100" dirty="0" err="1">
                <a:latin typeface="Arial" charset="0"/>
                <a:cs typeface="ＭＳ Ｐゴシック" charset="0"/>
              </a:rPr>
              <a:t>isang</a:t>
            </a:r>
            <a:r>
              <a:rPr lang="en-US" sz="1600" spc="100" dirty="0">
                <a:latin typeface="Arial" charset="0"/>
                <a:cs typeface="ＭＳ Ｐゴシック" charset="0"/>
              </a:rPr>
              <a:t> </a:t>
            </a:r>
            <a:r>
              <a:rPr lang="en-US" sz="1600" spc="100" dirty="0" err="1">
                <a:latin typeface="Arial" charset="0"/>
                <a:cs typeface="ＭＳ Ｐゴシック" charset="0"/>
              </a:rPr>
              <a:t>paraang</a:t>
            </a:r>
            <a:r>
              <a:rPr lang="en-US" sz="1600" spc="100" dirty="0">
                <a:latin typeface="Arial" charset="0"/>
                <a:cs typeface="ＭＳ Ｐゴシック" charset="0"/>
              </a:rPr>
              <a:t> </a:t>
            </a:r>
            <a:r>
              <a:rPr lang="en-US" sz="1600" spc="100" dirty="0" err="1">
                <a:latin typeface="Arial" charset="0"/>
                <a:cs typeface="ＭＳ Ｐゴシック" charset="0"/>
              </a:rPr>
              <a:t>marapat</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pagkakatawag</a:t>
            </a:r>
            <a:r>
              <a:rPr lang="en-US" sz="1600" spc="100" dirty="0">
                <a:latin typeface="Arial" charset="0"/>
                <a:cs typeface="ＭＳ Ｐゴシック" charset="0"/>
              </a:rPr>
              <a:t> kung </a:t>
            </a:r>
            <a:r>
              <a:rPr lang="en-US" sz="1600" spc="100" dirty="0" err="1">
                <a:latin typeface="Arial" charset="0"/>
                <a:cs typeface="ＭＳ Ｐゴシック" charset="0"/>
              </a:rPr>
              <a:t>saan</a:t>
            </a:r>
            <a:r>
              <a:rPr lang="en-US" sz="1600" spc="100" dirty="0">
                <a:latin typeface="Arial" charset="0"/>
                <a:cs typeface="ＭＳ Ｐゴシック" charset="0"/>
              </a:rPr>
              <a:t> </a:t>
            </a:r>
            <a:r>
              <a:rPr lang="en-US" sz="1600" spc="100" dirty="0" err="1">
                <a:latin typeface="Arial" charset="0"/>
                <a:cs typeface="ＭＳ Ｐゴシック" charset="0"/>
              </a:rPr>
              <a:t>kayo’y</a:t>
            </a:r>
            <a:r>
              <a:rPr lang="en-US" sz="1600" spc="100" dirty="0">
                <a:latin typeface="Arial" charset="0"/>
                <a:cs typeface="ＭＳ Ｐゴシック" charset="0"/>
              </a:rPr>
              <a:t> </a:t>
            </a:r>
            <a:r>
              <a:rPr lang="en-US" sz="1600" spc="100" dirty="0" err="1">
                <a:latin typeface="Arial" charset="0"/>
                <a:cs typeface="ＭＳ Ｐゴシック" charset="0"/>
              </a:rPr>
              <a:t>tinawag</a:t>
            </a:r>
            <a:r>
              <a:rPr lang="en-US" sz="1600" spc="100" dirty="0">
                <a:latin typeface="Arial" charset="0"/>
                <a:cs typeface="ＭＳ Ｐゴシック" charset="0"/>
              </a:rPr>
              <a:t>” (</a:t>
            </a:r>
            <a:r>
              <a:rPr lang="en-US" sz="1600" i="1" spc="100" dirty="0" err="1">
                <a:latin typeface="Arial" charset="0"/>
                <a:cs typeface="ＭＳ Ｐゴシック" charset="0"/>
              </a:rPr>
              <a:t>Efeso</a:t>
            </a:r>
            <a:r>
              <a:rPr lang="en-US" sz="1600" i="1" spc="100" dirty="0">
                <a:latin typeface="Arial" charset="0"/>
                <a:cs typeface="ＭＳ Ｐゴシック" charset="0"/>
              </a:rPr>
              <a:t> 4:1</a:t>
            </a:r>
            <a:r>
              <a:rPr lang="en-US" sz="1600" spc="100" dirty="0">
                <a:latin typeface="Arial" charset="0"/>
                <a:cs typeface="ＭＳ Ｐゴシック" charset="0"/>
              </a:rPr>
              <a:t>). </a:t>
            </a:r>
            <a:r>
              <a:rPr lang="en-US" sz="1600" b="0" i="0" spc="100" baseline="0" dirty="0">
                <a:latin typeface="Arial" charset="0"/>
              </a:rPr>
              <a:t>¶ Sa </a:t>
            </a:r>
            <a:r>
              <a:rPr lang="en-US" sz="1600" b="0" i="0" spc="100" baseline="0" dirty="0" err="1">
                <a:latin typeface="Arial" charset="0"/>
              </a:rPr>
              <a:t>matalinghagang</a:t>
            </a:r>
            <a:r>
              <a:rPr lang="en-US" sz="1600" b="0" i="0" spc="100" baseline="0" dirty="0">
                <a:latin typeface="Arial" charset="0"/>
              </a:rPr>
              <a:t> </a:t>
            </a:r>
            <a:r>
              <a:rPr lang="en-US" sz="1600" b="0" i="0" spc="100" baseline="0" dirty="0" err="1">
                <a:latin typeface="Arial" charset="0"/>
              </a:rPr>
              <a:t>kaisipan</a:t>
            </a:r>
            <a:r>
              <a:rPr lang="en-US" sz="1600" b="0" i="0" spc="100" baseline="0" dirty="0">
                <a:latin typeface="Arial" charset="0"/>
              </a:rPr>
              <a:t> </a:t>
            </a:r>
            <a:r>
              <a:rPr lang="en-US" sz="1600" b="0" i="0" spc="100" baseline="0" dirty="0" err="1">
                <a:latin typeface="Arial" charset="0"/>
              </a:rPr>
              <a:t>na</a:t>
            </a:r>
            <a:r>
              <a:rPr lang="en-US" sz="1600" b="0" i="0" spc="100" baseline="0" dirty="0">
                <a:latin typeface="Arial" charset="0"/>
              </a:rPr>
              <a:t> </a:t>
            </a:r>
            <a:r>
              <a:rPr lang="en-US" sz="1600" b="0" i="0" spc="100" baseline="0" dirty="0" err="1">
                <a:latin typeface="Arial" charset="0"/>
              </a:rPr>
              <a:t>upang</a:t>
            </a:r>
            <a:r>
              <a:rPr lang="en-US" sz="1600" b="0" i="0" spc="100" baseline="0" dirty="0">
                <a:latin typeface="Arial" charset="0"/>
              </a:rPr>
              <a:t> </a:t>
            </a:r>
            <a:r>
              <a:rPr lang="en-US" sz="1600" spc="100" dirty="0" err="1">
                <a:latin typeface="Arial" charset="0"/>
              </a:rPr>
              <a:t>magpakatao</a:t>
            </a:r>
            <a:r>
              <a:rPr lang="en-US" sz="1600" b="0" i="0" spc="100" baseline="0" dirty="0">
                <a:latin typeface="Arial" charset="0"/>
              </a:rPr>
              <a:t>, o </a:t>
            </a:r>
            <a:r>
              <a:rPr lang="en-US" sz="1600" b="0" i="0" spc="100" baseline="0" dirty="0" err="1">
                <a:latin typeface="Arial" charset="0"/>
              </a:rPr>
              <a:t>mamuhay</a:t>
            </a:r>
            <a:r>
              <a:rPr lang="en-US" sz="1600" b="0" i="0" spc="100" baseline="0" dirty="0">
                <a:latin typeface="Arial" charset="0"/>
              </a:rPr>
              <a:t> (</a:t>
            </a:r>
            <a:r>
              <a:rPr lang="en-US" sz="1600" b="0" i="0" spc="100" baseline="0" dirty="0" err="1">
                <a:latin typeface="Arial" charset="0"/>
              </a:rPr>
              <a:t>tal</a:t>
            </a:r>
            <a:r>
              <a:rPr lang="en-US" sz="1600" b="0" i="0" spc="100" baseline="0" dirty="0">
                <a:latin typeface="Arial" charset="0"/>
              </a:rPr>
              <a:t>. </a:t>
            </a:r>
            <a:r>
              <a:rPr lang="en-US" sz="1600" b="0" i="1" spc="100" baseline="0" dirty="0">
                <a:latin typeface="Arial" charset="0"/>
              </a:rPr>
              <a:t>2:2, 10; 4:17; 5:2, 8, 15</a:t>
            </a:r>
            <a:r>
              <a:rPr lang="en-US" sz="1600" b="0" spc="100" baseline="0" dirty="0">
                <a:latin typeface="Arial" charset="0"/>
              </a:rPr>
              <a:t>).</a:t>
            </a:r>
            <a:r>
              <a:rPr lang="en-US" sz="1600" b="0" i="0" spc="100" baseline="0" dirty="0">
                <a:latin typeface="Arial" charset="0"/>
              </a:rPr>
              <a:t> ¶ • </a:t>
            </a:r>
            <a:r>
              <a:rPr lang="en-US" sz="1600" b="0" i="0" spc="100" baseline="0" dirty="0" err="1">
                <a:latin typeface="Arial" charset="0"/>
              </a:rPr>
              <a:t>Tumutukoy</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panawagan</a:t>
            </a:r>
            <a:r>
              <a:rPr lang="en-US" sz="1600" b="0" i="0" spc="100" baseline="0" dirty="0">
                <a:latin typeface="Arial" charset="0"/>
              </a:rPr>
              <a:t> </a:t>
            </a:r>
            <a:r>
              <a:rPr lang="en-US" sz="1600" b="0" i="0" spc="100" baseline="0" dirty="0" err="1">
                <a:latin typeface="Arial" charset="0"/>
              </a:rPr>
              <a:t>sa</a:t>
            </a:r>
            <a:r>
              <a:rPr lang="en-US" sz="1600" b="0" i="0" spc="100" baseline="0" dirty="0">
                <a:latin typeface="Arial" charset="0"/>
              </a:rPr>
              <a:t> </a:t>
            </a:r>
            <a:r>
              <a:rPr lang="en-US" sz="1600" b="0" i="0" spc="100" baseline="0" dirty="0" err="1">
                <a:latin typeface="Arial" charset="0"/>
              </a:rPr>
              <a:t>Kristiyanong</a:t>
            </a:r>
            <a:r>
              <a:rPr lang="en-US" sz="1600" b="0" i="0" spc="100" baseline="0" dirty="0">
                <a:latin typeface="Arial" charset="0"/>
              </a:rPr>
              <a:t> </a:t>
            </a:r>
            <a:r>
              <a:rPr lang="en-US" sz="1600" b="0" i="0" spc="100" baseline="0" dirty="0" err="1">
                <a:latin typeface="Arial" charset="0"/>
              </a:rPr>
              <a:t>pananampalataya</a:t>
            </a:r>
            <a:r>
              <a:rPr lang="en-US" sz="1600" b="0" i="0" spc="100" baseline="0" dirty="0">
                <a:latin typeface="Arial" charset="0"/>
              </a:rPr>
              <a:t> (</a:t>
            </a:r>
            <a:r>
              <a:rPr lang="en-US" sz="1600" b="0" i="1" spc="100" baseline="0" dirty="0">
                <a:latin typeface="Arial" charset="0"/>
              </a:rPr>
              <a:t>1:18; 2:4–6, 13</a:t>
            </a:r>
            <a:r>
              <a:rPr lang="en-US" sz="1600" b="0" spc="100" baseline="0" dirty="0">
                <a:latin typeface="Arial" charset="0"/>
              </a:rPr>
              <a:t>). ¶ • </a:t>
            </a:r>
            <a:r>
              <a:rPr lang="en-US" sz="1600" b="0" spc="100" baseline="0" dirty="0" err="1">
                <a:latin typeface="Arial" charset="0"/>
              </a:rPr>
              <a:t>Upang</a:t>
            </a:r>
            <a:r>
              <a:rPr lang="en-US" sz="1600" b="0" spc="100" baseline="0" dirty="0">
                <a:latin typeface="Arial" charset="0"/>
              </a:rPr>
              <a:t> </a:t>
            </a:r>
            <a:r>
              <a:rPr lang="en-US" sz="1600" b="0" spc="100" baseline="0" dirty="0" err="1">
                <a:latin typeface="Arial" charset="0"/>
              </a:rPr>
              <a:t>isagawa</a:t>
            </a:r>
            <a:r>
              <a:rPr lang="en-US" sz="1600" b="0" spc="100" baseline="0" dirty="0">
                <a:latin typeface="Arial" charset="0"/>
              </a:rPr>
              <a:t> ang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birtud</a:t>
            </a:r>
            <a:r>
              <a:rPr lang="en-US" sz="1600" b="0" spc="100" baseline="0" dirty="0">
                <a:latin typeface="Arial" charset="0"/>
              </a:rPr>
              <a:t> </a:t>
            </a:r>
            <a:r>
              <a:rPr lang="en-US" sz="1600" b="0" spc="100" baseline="0" dirty="0" err="1">
                <a:latin typeface="Arial" charset="0"/>
              </a:rPr>
              <a:t>na</a:t>
            </a:r>
            <a:r>
              <a:rPr lang="en-US" sz="1600" b="0" spc="100" baseline="0" dirty="0">
                <a:latin typeface="Arial" charset="0"/>
              </a:rPr>
              <a:t> </a:t>
            </a:r>
            <a:r>
              <a:rPr lang="en-US" sz="1600" b="0" spc="100" baseline="0" dirty="0" err="1">
                <a:latin typeface="Arial" charset="0"/>
              </a:rPr>
              <a:t>aakay</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pagkakaisa</a:t>
            </a:r>
            <a:r>
              <a:rPr lang="en-US" sz="1600" b="0" spc="100" baseline="0" dirty="0">
                <a:latin typeface="Arial" charset="0"/>
              </a:rPr>
              <a:t> (</a:t>
            </a:r>
            <a:r>
              <a:rPr lang="en-US" sz="1600" b="0" i="1" spc="100" baseline="0" dirty="0">
                <a:latin typeface="Arial" charset="0"/>
              </a:rPr>
              <a:t>4:1–3</a:t>
            </a:r>
            <a:r>
              <a:rPr lang="en-US" sz="1600" b="0" spc="100" baseline="0" dirty="0">
                <a:latin typeface="Arial" charset="0"/>
              </a:rPr>
              <a:t>), </a:t>
            </a:r>
            <a:r>
              <a:rPr lang="en-US" sz="1600" b="0" spc="100" baseline="0" dirty="0" err="1">
                <a:latin typeface="Arial" charset="0"/>
              </a:rPr>
              <a:t>gaya</a:t>
            </a:r>
            <a:r>
              <a:rPr lang="en-US" sz="1600" b="0" spc="100" baseline="0" dirty="0">
                <a:latin typeface="Arial" charset="0"/>
              </a:rPr>
              <a:t> ng </a:t>
            </a:r>
            <a:r>
              <a:rPr lang="en-US" sz="1600" b="0" spc="100" baseline="0" dirty="0" err="1">
                <a:latin typeface="Arial" charset="0"/>
              </a:rPr>
              <a:t>kapakumbabaan</a:t>
            </a:r>
            <a:r>
              <a:rPr lang="en-US" sz="1600" spc="100" dirty="0">
                <a:latin typeface="Arial" charset="0"/>
              </a:rPr>
              <a:t>, </a:t>
            </a:r>
            <a:r>
              <a:rPr lang="en-US" sz="1600" spc="100" dirty="0" err="1">
                <a:latin typeface="Arial" charset="0"/>
              </a:rPr>
              <a:t>kahinahunan</a:t>
            </a:r>
            <a:r>
              <a:rPr lang="en-US" sz="1600" spc="100" dirty="0">
                <a:latin typeface="Arial" charset="0"/>
              </a:rPr>
              <a:t>, at </a:t>
            </a:r>
            <a:r>
              <a:rPr lang="en-US" sz="1600" spc="100" dirty="0" err="1">
                <a:latin typeface="Arial" charset="0"/>
              </a:rPr>
              <a:t>pasensya</a:t>
            </a:r>
            <a:r>
              <a:rPr lang="en-US" sz="1600" b="1" i="1" spc="100" dirty="0">
                <a:latin typeface="Arial" charset="0"/>
              </a:rPr>
              <a:t>.</a:t>
            </a:r>
            <a:r>
              <a:rPr lang="en-US" sz="1600" b="1" i="1" spc="100" baseline="0" dirty="0">
                <a:latin typeface="Arial" charset="0"/>
              </a:rPr>
              <a:t> </a:t>
            </a:r>
            <a:endParaRPr lang="en-PH" sz="1600" b="1" i="1" dirty="0"/>
          </a:p>
        </p:txBody>
      </p:sp>
    </p:spTree>
    <p:extLst>
      <p:ext uri="{BB962C8B-B14F-4D97-AF65-F5344CB8AC3E}">
        <p14:creationId xmlns:p14="http://schemas.microsoft.com/office/powerpoint/2010/main" val="2754266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dirty="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i="0" spc="100" baseline="0" dirty="0" err="1">
                <a:latin typeface="Arial" charset="0"/>
                <a:cs typeface="ＭＳ Ｐゴシック" charset="0"/>
              </a:rPr>
              <a:t>Kapakumbabaan</a:t>
            </a:r>
            <a:r>
              <a:rPr lang="en-US" sz="1600" b="1" i="0" spc="100" baseline="0" dirty="0">
                <a:latin typeface="Arial" charset="0"/>
                <a:cs typeface="ＭＳ Ｐゴシック" charset="0"/>
              </a:rPr>
              <a:t>. </a:t>
            </a:r>
            <a:r>
              <a:rPr lang="en-US" sz="1600" b="0" i="0" spc="100" baseline="0" dirty="0">
                <a:latin typeface="Arial" charset="0"/>
                <a:cs typeface="ＭＳ Ｐゴシック" charset="0"/>
              </a:rPr>
              <a:t>¶ • “</a:t>
            </a:r>
            <a:r>
              <a:rPr lang="en-US" sz="1600" b="0" i="0" spc="100" baseline="0" dirty="0" err="1">
                <a:latin typeface="Arial" charset="0"/>
                <a:cs typeface="ＭＳ Ｐゴシック" charset="0"/>
              </a:rPr>
              <a:t>Kababaang-loob</a:t>
            </a:r>
            <a:r>
              <a:rPr lang="en-US" sz="1600" spc="100" dirty="0">
                <a:latin typeface="Arial" charset="0"/>
                <a:cs typeface="ＭＳ Ｐゴシック" charset="0"/>
              </a:rPr>
              <a:t>”</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upang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ituring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ninyong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higit</a:t>
            </a:r>
            <a:r>
              <a:rPr lang="en-US" sz="1600" b="0" i="0" spc="100" baseline="0" dirty="0">
                <a:latin typeface="Arial" charset="0"/>
                <a:cs typeface="ＭＳ Ｐゴシック" charset="0"/>
              </a:rPr>
              <a:t> ang </a:t>
            </a:r>
            <a:r>
              <a:rPr lang="en-US" sz="1600" b="0" i="0" spc="100" baseline="0" dirty="0" err="1">
                <a:latin typeface="Arial" charset="0"/>
                <a:cs typeface="ＭＳ Ｐゴシック" charset="0"/>
              </a:rPr>
              <a:t>iba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kaysa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inyong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mga</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sarili</a:t>
            </a:r>
            <a:r>
              <a:rPr lang="en-US" sz="1600" spc="100" dirty="0">
                <a:latin typeface="Arial" charset="0"/>
                <a:cs typeface="ＭＳ Ｐゴシック" charset="0"/>
              </a:rPr>
              <a:t>” </a:t>
            </a:r>
            <a:r>
              <a:rPr lang="en-US" sz="1600" i="1" spc="100" dirty="0">
                <a:latin typeface="Arial" charset="0"/>
                <a:cs typeface="ＭＳ Ｐゴシック" charset="0"/>
              </a:rPr>
              <a:t>(</a:t>
            </a:r>
            <a:r>
              <a:rPr lang="en-US" sz="1600" i="1" spc="100" dirty="0" err="1">
                <a:latin typeface="Arial" charset="0"/>
                <a:cs typeface="ＭＳ Ｐゴシック" charset="0"/>
              </a:rPr>
              <a:t>Filipos</a:t>
            </a:r>
            <a:r>
              <a:rPr lang="en-US" sz="1600" i="1" spc="100" dirty="0">
                <a:latin typeface="Arial" charset="0"/>
                <a:cs typeface="ＭＳ Ｐゴシック" charset="0"/>
              </a:rPr>
              <a:t> 2:3</a:t>
            </a:r>
            <a:r>
              <a:rPr lang="en-US" sz="1600" spc="100" dirty="0">
                <a:latin typeface="Arial" charset="0"/>
                <a:cs typeface="ＭＳ Ｐゴシック" charset="0"/>
              </a:rPr>
              <a:t>). </a:t>
            </a:r>
            <a:r>
              <a:rPr lang="en-US" sz="1600" b="0" i="1" spc="100" baseline="0" dirty="0">
                <a:latin typeface="Arial" charset="0"/>
              </a:rPr>
              <a:t>¶</a:t>
            </a:r>
            <a:r>
              <a:rPr lang="en-US" sz="1600" b="0" i="0" spc="100" baseline="0" dirty="0">
                <a:latin typeface="Arial" charset="0"/>
              </a:rPr>
              <a:t> • </a:t>
            </a:r>
            <a:r>
              <a:rPr lang="en-US" sz="1600" b="0" i="0" spc="100" baseline="0" dirty="0" err="1">
                <a:latin typeface="Arial" charset="0"/>
              </a:rPr>
              <a:t>Nauunawaan</a:t>
            </a:r>
            <a:r>
              <a:rPr lang="en-US" sz="1600" b="0" i="0" spc="100" baseline="0" dirty="0">
                <a:latin typeface="Arial" charset="0"/>
              </a:rPr>
              <a:t> </a:t>
            </a:r>
            <a:r>
              <a:rPr lang="en-US" sz="1600" b="0" i="0" spc="100" baseline="0" dirty="0" err="1">
                <a:latin typeface="Arial" charset="0"/>
              </a:rPr>
              <a:t>hindi</a:t>
            </a:r>
            <a:r>
              <a:rPr lang="en-US" sz="1600" b="0" i="0" spc="100" baseline="0" dirty="0">
                <a:latin typeface="Arial" charset="0"/>
              </a:rPr>
              <a:t> </a:t>
            </a:r>
            <a:r>
              <a:rPr lang="en-US" sz="1600" b="0" i="0" spc="100" baseline="0" dirty="0" err="1">
                <a:latin typeface="Arial" charset="0"/>
              </a:rPr>
              <a:t>bilang</a:t>
            </a:r>
            <a:r>
              <a:rPr lang="en-US" sz="1600" b="0" i="0" spc="100" baseline="0" dirty="0">
                <a:latin typeface="Arial" charset="0"/>
              </a:rPr>
              <a:t> </a:t>
            </a:r>
            <a:r>
              <a:rPr lang="en-US" sz="1600" b="0" i="0" spc="100" baseline="0" dirty="0" err="1">
                <a:latin typeface="Arial" charset="0"/>
              </a:rPr>
              <a:t>isang</a:t>
            </a:r>
            <a:r>
              <a:rPr lang="en-US" sz="1600" b="0" i="0" spc="100" baseline="0" dirty="0">
                <a:latin typeface="Arial" charset="0"/>
              </a:rPr>
              <a:t> </a:t>
            </a:r>
            <a:r>
              <a:rPr lang="en-US" sz="1600" b="0" i="0" spc="100" baseline="0" dirty="0" err="1">
                <a:latin typeface="Arial" charset="0"/>
              </a:rPr>
              <a:t>negatibong</a:t>
            </a:r>
            <a:r>
              <a:rPr lang="en-US" sz="1600" b="0" i="0" spc="100" baseline="0" dirty="0">
                <a:latin typeface="Arial" charset="0"/>
              </a:rPr>
              <a:t> </a:t>
            </a:r>
            <a:r>
              <a:rPr lang="en-US" sz="1600" b="0" i="0" spc="100" baseline="0" dirty="0" err="1">
                <a:latin typeface="Arial" charset="0"/>
              </a:rPr>
              <a:t>virtud</a:t>
            </a:r>
            <a:r>
              <a:rPr lang="en-US" sz="1600" b="0" i="0" spc="100" baseline="0" dirty="0">
                <a:latin typeface="Arial" charset="0"/>
              </a:rPr>
              <a:t> ng </a:t>
            </a:r>
            <a:r>
              <a:rPr lang="en-US" sz="1600" b="0" i="0" spc="100" baseline="0" dirty="0" err="1">
                <a:latin typeface="Arial" charset="0"/>
              </a:rPr>
              <a:t>sariling</a:t>
            </a:r>
            <a:r>
              <a:rPr lang="en-US" sz="1600" spc="100" dirty="0">
                <a:latin typeface="Arial" charset="0"/>
              </a:rPr>
              <a:t> </a:t>
            </a:r>
            <a:r>
              <a:rPr lang="en-US" sz="1600" spc="100" dirty="0" err="1">
                <a:latin typeface="Arial" charset="0"/>
              </a:rPr>
              <a:t>pagmamaliit</a:t>
            </a:r>
            <a:r>
              <a:rPr lang="en-US" sz="1600" spc="100" dirty="0">
                <a:latin typeface="Arial" charset="0"/>
              </a:rPr>
              <a:t> </a:t>
            </a:r>
            <a:r>
              <a:rPr lang="en-US" sz="1600" i="1" spc="100" dirty="0">
                <a:latin typeface="Arial" charset="0"/>
              </a:rPr>
              <a:t>(</a:t>
            </a:r>
            <a:r>
              <a:rPr lang="en-US" sz="1600" i="1" spc="100" dirty="0" err="1">
                <a:latin typeface="Arial" charset="0"/>
              </a:rPr>
              <a:t>tinggnan</a:t>
            </a:r>
            <a:r>
              <a:rPr lang="en-US" sz="1600" i="1" spc="100" dirty="0">
                <a:latin typeface="Arial" charset="0"/>
              </a:rPr>
              <a:t> ang </a:t>
            </a:r>
            <a:r>
              <a:rPr lang="en-US" sz="1600" i="1" spc="100" dirty="0" err="1">
                <a:latin typeface="Arial" charset="0"/>
              </a:rPr>
              <a:t>Colosas</a:t>
            </a:r>
            <a:r>
              <a:rPr lang="en-US" sz="1600" i="1" spc="100" dirty="0">
                <a:latin typeface="Arial" charset="0"/>
              </a:rPr>
              <a:t> 2:18, 23</a:t>
            </a:r>
            <a:r>
              <a:rPr lang="en-US" sz="1600" spc="100" dirty="0">
                <a:latin typeface="Arial" charset="0"/>
              </a:rPr>
              <a:t>) </a:t>
            </a:r>
            <a:r>
              <a:rPr lang="en-US" sz="1600" spc="100" dirty="0" err="1">
                <a:latin typeface="Arial" charset="0"/>
              </a:rPr>
              <a:t>kundi</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positibong</a:t>
            </a:r>
            <a:r>
              <a:rPr lang="en-US" sz="1600" spc="100" dirty="0">
                <a:latin typeface="Arial" charset="0"/>
              </a:rPr>
              <a:t> </a:t>
            </a:r>
            <a:r>
              <a:rPr lang="en-US" sz="1600" spc="100" dirty="0" err="1">
                <a:latin typeface="Arial" charset="0"/>
              </a:rPr>
              <a:t>pagpapahalaga</a:t>
            </a:r>
            <a:r>
              <a:rPr lang="en-US" sz="1600" spc="100" dirty="0">
                <a:latin typeface="Arial" charset="0"/>
              </a:rPr>
              <a:t> at </a:t>
            </a:r>
            <a:r>
              <a:rPr lang="en-US" sz="1600" spc="100" dirty="0" err="1">
                <a:latin typeface="Arial" charset="0"/>
              </a:rPr>
              <a:t>paglilingkod</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iba</a:t>
            </a:r>
            <a:r>
              <a:rPr lang="en-US" sz="1600" spc="100" dirty="0">
                <a:latin typeface="Arial" charset="0"/>
              </a:rPr>
              <a:t>. </a:t>
            </a:r>
            <a:endParaRPr lang="en-PH" sz="1600" b="1" i="1" dirty="0"/>
          </a:p>
        </p:txBody>
      </p:sp>
    </p:spTree>
    <p:extLst>
      <p:ext uri="{BB962C8B-B14F-4D97-AF65-F5344CB8AC3E}">
        <p14:creationId xmlns:p14="http://schemas.microsoft.com/office/powerpoint/2010/main" val="2132972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8/10/23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8/10/23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8/10/23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8/10/23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8/10/23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8/10/23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8/10/23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8/10/23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8/10/23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8/10/23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8/10/23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flipV="1">
            <a:off x="974494" y="519584"/>
            <a:ext cx="8169505" cy="29096"/>
          </a:xfrm>
          <a:prstGeom prst="line">
            <a:avLst/>
          </a:prstGeom>
          <a:noFill/>
          <a:ln w="3175">
            <a:solidFill>
              <a:srgbClr val="C0C0C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06" y="-27384"/>
            <a:ext cx="990601"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45B78B3F-49D8-F581-0B54-DF7167CBD2DC}"/>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tretch>
            <a:fillRect/>
          </a:stretch>
        </p:blipFill>
        <p:spPr>
          <a:xfrm>
            <a:off x="912303" y="20986"/>
            <a:ext cx="796588" cy="1076325"/>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8/10/23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4B413-CCD7-E2BF-68B3-C355316CC0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rcRect l="4527" r="3603"/>
          <a:stretch/>
        </p:blipFill>
        <p:spPr>
          <a:xfrm>
            <a:off x="4932040" y="1700808"/>
            <a:ext cx="4176464" cy="2088232"/>
          </a:xfrm>
          <a:prstGeom prst="rect">
            <a:avLst/>
          </a:prstGeom>
        </p:spPr>
      </p:pic>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dirty="0">
                <a:solidFill>
                  <a:schemeClr val="tx1">
                    <a:lumMod val="95000"/>
                  </a:schemeClr>
                </a:solidFill>
                <a:latin typeface="Calibri"/>
                <a:ea typeface="ＭＳ Ｐゴシック" charset="0"/>
                <a:cs typeface="Calibri"/>
              </a:rPr>
              <a:t>John K. </a:t>
            </a:r>
            <a:r>
              <a:rPr lang="en-US" sz="2800" dirty="0" err="1">
                <a:solidFill>
                  <a:schemeClr val="tx1">
                    <a:lumMod val="95000"/>
                  </a:schemeClr>
                </a:solidFill>
                <a:latin typeface="Calibri"/>
                <a:ea typeface="ＭＳ Ｐゴシック" charset="0"/>
                <a:cs typeface="Calibri"/>
              </a:rPr>
              <a:t>McVay</a:t>
            </a:r>
            <a:endParaRPr lang="en-US" sz="2800" dirty="0">
              <a:solidFill>
                <a:schemeClr val="tx1">
                  <a:lumMod val="95000"/>
                </a:schemeClr>
              </a:solidFill>
              <a:latin typeface="Calibri"/>
              <a:ea typeface="ＭＳ Ｐゴシック" charset="0"/>
              <a:cs typeface="Calibri"/>
            </a:endParaRPr>
          </a:p>
          <a:p>
            <a:pPr algn="r">
              <a:defRPr/>
            </a:pPr>
            <a:r>
              <a:rPr lang="en-US" sz="2200" spc="100" dirty="0">
                <a:solidFill>
                  <a:schemeClr val="tx1">
                    <a:lumMod val="95000"/>
                  </a:schemeClr>
                </a:solidFill>
                <a:latin typeface="Calibri"/>
                <a:ea typeface="ＭＳ Ｐゴシック" charset="0"/>
                <a:cs typeface="Calibri"/>
              </a:rPr>
              <a:t>Principal Contributor</a:t>
            </a:r>
          </a:p>
        </p:txBody>
      </p:sp>
      <p:pic>
        <p:nvPicPr>
          <p:cNvPr id="3" name="Picture 2">
            <a:extLst>
              <a:ext uri="{FF2B5EF4-FFF2-40B4-BE49-F238E27FC236}">
                <a16:creationId xmlns:a16="http://schemas.microsoft.com/office/drawing/2014/main" id="{2D3F375C-27CA-26EC-34A5-E843A5A0ED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5495" y="0"/>
            <a:ext cx="5075599" cy="6858000"/>
          </a:xfrm>
          <a:prstGeom prst="rect">
            <a:avLst/>
          </a:prstGeom>
        </p:spPr>
      </p:pic>
      <p:sp>
        <p:nvSpPr>
          <p:cNvPr id="2" name="TextBox 1">
            <a:extLst>
              <a:ext uri="{FF2B5EF4-FFF2-40B4-BE49-F238E27FC236}">
                <a16:creationId xmlns:a16="http://schemas.microsoft.com/office/drawing/2014/main" id="{2C251594-1414-0079-7ABB-FE3A7C6C08F1}"/>
              </a:ext>
            </a:extLst>
          </p:cNvPr>
          <p:cNvSpPr txBox="1"/>
          <p:nvPr/>
        </p:nvSpPr>
        <p:spPr>
          <a:xfrm>
            <a:off x="5257800" y="4543425"/>
            <a:ext cx="184731" cy="707886"/>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27944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600"/>
              </a:spcAft>
              <a:tabLst>
                <a:tab pos="450850" algn="l"/>
                <a:tab pos="727075" algn="l"/>
              </a:tabLst>
              <a:defRPr/>
            </a:pPr>
            <a:r>
              <a:rPr lang="en-US" b="1" spc="100" dirty="0">
                <a:latin typeface="Calibri"/>
                <a:cs typeface="Calibri"/>
              </a:rPr>
              <a:t>Gentleness </a:t>
            </a:r>
            <a:r>
              <a:rPr lang="en-US" spc="-100" dirty="0">
                <a:latin typeface="Calibri"/>
                <a:cs typeface="Calibri"/>
              </a:rPr>
              <a:t>(</a:t>
            </a:r>
            <a:r>
              <a:rPr lang="en-US" sz="3600" spc="-100" dirty="0">
                <a:latin typeface="Calibri"/>
                <a:cs typeface="Calibri"/>
              </a:rPr>
              <a:t>ESV, NKJV</a:t>
            </a:r>
            <a:r>
              <a:rPr lang="en-US" spc="-100" dirty="0">
                <a:latin typeface="Calibri"/>
                <a:cs typeface="Calibri"/>
              </a:rPr>
              <a:t>)</a:t>
            </a:r>
            <a:r>
              <a:rPr lang="en-US" b="1" spc="-100" dirty="0">
                <a:latin typeface="Calibri"/>
                <a:cs typeface="Calibri"/>
              </a:rPr>
              <a:t>. </a:t>
            </a:r>
            <a:r>
              <a:rPr lang="en-US" dirty="0">
                <a:latin typeface="Calibri"/>
                <a:cs typeface="Calibri"/>
              </a:rPr>
              <a:t>“The quality of   not being overly impressed by a sense of one’s self-importance” and also means “courtesy, considerateness, meekness.”</a:t>
            </a:r>
          </a:p>
          <a:p>
            <a:pPr marL="180975" eaLnBrk="1" hangingPunct="1">
              <a:lnSpc>
                <a:spcPct val="90000"/>
              </a:lnSpc>
              <a:spcBef>
                <a:spcPts val="0"/>
              </a:spcBef>
              <a:spcAft>
                <a:spcPts val="0"/>
              </a:spcAft>
              <a:tabLst>
                <a:tab pos="450850" algn="l"/>
                <a:tab pos="727075" algn="l"/>
              </a:tabLst>
              <a:defRPr/>
            </a:pPr>
            <a:r>
              <a:rPr lang="en-US" b="1" spc="100" dirty="0">
                <a:latin typeface="Calibri"/>
                <a:cs typeface="Calibri"/>
              </a:rPr>
              <a:t>Patience</a:t>
            </a:r>
            <a:r>
              <a:rPr lang="en-US" dirty="0">
                <a:latin typeface="Calibri"/>
                <a:cs typeface="Calibri"/>
              </a:rPr>
              <a:t> (</a:t>
            </a:r>
            <a:r>
              <a:rPr lang="en-US" sz="3600" dirty="0">
                <a:latin typeface="Calibri"/>
                <a:cs typeface="Calibri"/>
              </a:rPr>
              <a:t>ESV</a:t>
            </a:r>
            <a:r>
              <a:rPr lang="en-US" dirty="0">
                <a:latin typeface="Calibri"/>
                <a:cs typeface="Calibri"/>
              </a:rPr>
              <a:t>). “Longsuffering” (</a:t>
            </a:r>
            <a:r>
              <a:rPr lang="en-US" sz="3600" dirty="0">
                <a:latin typeface="Calibri"/>
                <a:cs typeface="Calibri"/>
              </a:rPr>
              <a:t>NKJV</a:t>
            </a:r>
            <a:r>
              <a:rPr lang="en-US" dirty="0">
                <a:latin typeface="Calibri"/>
                <a:cs typeface="Calibri"/>
              </a:rPr>
              <a:t>) is being able to bear up under provocation  or trials. </a:t>
            </a:r>
          </a:p>
          <a:p>
            <a:pPr marL="180975" eaLnBrk="1" hangingPunct="1">
              <a:lnSpc>
                <a:spcPct val="90000"/>
              </a:lnSpc>
              <a:spcBef>
                <a:spcPts val="0"/>
              </a:spcBef>
              <a:spcAft>
                <a:spcPts val="600"/>
              </a:spcAft>
              <a:tabLst>
                <a:tab pos="450850" algn="l"/>
                <a:tab pos="727075" algn="l"/>
              </a:tabLst>
              <a:defRPr/>
            </a:pPr>
            <a:r>
              <a:rPr lang="en-US" spc="-50" dirty="0">
                <a:latin typeface="Calibri"/>
                <a:cs typeface="Calibri"/>
              </a:rPr>
              <a:t>		These qualities gather around the theme </a:t>
            </a:r>
            <a:r>
              <a:rPr lang="en-US" dirty="0">
                <a:latin typeface="Calibri"/>
                <a:cs typeface="Calibri"/>
              </a:rPr>
              <a:t>of turning away from self-importance and, instead, focusing on the value of others.</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a. The Unity of the Spirit</a:t>
            </a:r>
          </a:p>
          <a:p>
            <a:pPr marL="36000">
              <a:defRPr/>
            </a:pPr>
            <a:r>
              <a:rPr lang="en-US" sz="3200" b="1" cap="small" spc="100" dirty="0">
                <a:latin typeface="Cambria"/>
                <a:cs typeface="Cambria"/>
              </a:rPr>
              <a:t>The Christian “walk” </a:t>
            </a:r>
          </a:p>
        </p:txBody>
      </p:sp>
    </p:spTree>
    <p:extLst>
      <p:ext uri="{BB962C8B-B14F-4D97-AF65-F5344CB8AC3E}">
        <p14:creationId xmlns:p14="http://schemas.microsoft.com/office/powerpoint/2010/main" val="148183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Unified Body of Christ</a:t>
            </a:r>
          </a:p>
          <a:p>
            <a:pPr marL="36000">
              <a:lnSpc>
                <a:spcPct val="85000"/>
              </a:lnSpc>
              <a:spcAft>
                <a:spcPts val="0"/>
              </a:spcAft>
              <a:defRPr/>
            </a:pPr>
            <a:r>
              <a:rPr lang="en-US" sz="3200" b="1" cap="small" spc="50" dirty="0">
                <a:latin typeface="Cambria"/>
                <a:cs typeface="Cambria"/>
              </a:rPr>
              <a:t>1. The Unity of the Church </a:t>
            </a:r>
          </a:p>
          <a:p>
            <a:pPr marL="36000">
              <a:lnSpc>
                <a:spcPct val="85000"/>
              </a:lnSpc>
              <a:spcAft>
                <a:spcPts val="0"/>
              </a:spcAft>
              <a:defRPr/>
            </a:pPr>
            <a:r>
              <a:rPr lang="en-US" sz="3200" cap="small" dirty="0">
                <a:latin typeface="Cambria"/>
                <a:cs typeface="Cambria"/>
              </a:rPr>
              <a:t>b. Together as One </a:t>
            </a:r>
          </a:p>
        </p:txBody>
      </p:sp>
      <p:pic>
        <p:nvPicPr>
          <p:cNvPr id="5" name="Picture 4">
            <a:extLst>
              <a:ext uri="{FF2B5EF4-FFF2-40B4-BE49-F238E27FC236}">
                <a16:creationId xmlns:a16="http://schemas.microsoft.com/office/drawing/2014/main" id="{0D1F440B-CACC-E647-4ADB-3B44D0CD1E6C}"/>
              </a:ext>
            </a:extLst>
          </p:cNvPr>
          <p:cNvPicPr>
            <a:picLocks noChangeAspect="1"/>
          </p:cNvPicPr>
          <p:nvPr/>
        </p:nvPicPr>
        <p:blipFill>
          <a:blip r:embed="rId3"/>
          <a:stretch>
            <a:fillRect/>
          </a:stretch>
        </p:blipFill>
        <p:spPr>
          <a:xfrm>
            <a:off x="2349624" y="2230270"/>
            <a:ext cx="4382616" cy="3286962"/>
          </a:xfrm>
          <a:prstGeom prst="rect">
            <a:avLst/>
          </a:prstGeom>
        </p:spPr>
      </p:pic>
      <p:sp>
        <p:nvSpPr>
          <p:cNvPr id="6" name="Rectangle 5">
            <a:extLst>
              <a:ext uri="{FF2B5EF4-FFF2-40B4-BE49-F238E27FC236}">
                <a16:creationId xmlns:a16="http://schemas.microsoft.com/office/drawing/2014/main" id="{A03FD435-0D85-AE15-9E91-DD694212344F}"/>
              </a:ext>
            </a:extLst>
          </p:cNvPr>
          <p:cNvSpPr/>
          <p:nvPr/>
        </p:nvSpPr>
        <p:spPr bwMode="auto">
          <a:xfrm>
            <a:off x="2349624" y="2230270"/>
            <a:ext cx="4382616" cy="328696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556792"/>
            <a:ext cx="9135535" cy="52548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defRPr/>
            </a:pPr>
            <a:r>
              <a:rPr lang="de-DE" sz="3600" dirty="0" err="1">
                <a:latin typeface="Cambria"/>
                <a:cs typeface="Cambria"/>
              </a:rPr>
              <a:t>Ephesians</a:t>
            </a:r>
            <a:r>
              <a:rPr lang="de-DE" sz="3600" dirty="0">
                <a:latin typeface="Cambria"/>
                <a:cs typeface="Cambria"/>
              </a:rPr>
              <a:t> 4:4–6 </a:t>
            </a:r>
            <a:r>
              <a:rPr lang="en-US" sz="2800" dirty="0">
                <a:latin typeface="Cambria"/>
                <a:cs typeface="Cambria"/>
              </a:rPr>
              <a:t>ESV</a:t>
            </a:r>
            <a:endParaRPr lang="en-US" sz="3600" dirty="0">
              <a:latin typeface="Cambria"/>
              <a:cs typeface="Cambria"/>
            </a:endParaRPr>
          </a:p>
          <a:p>
            <a:pPr algn="ctr" eaLnBrk="1" hangingPunct="1">
              <a:lnSpc>
                <a:spcPct val="90000"/>
              </a:lnSpc>
              <a:spcBef>
                <a:spcPts val="0"/>
              </a:spcBef>
              <a:spcAft>
                <a:spcPts val="600"/>
              </a:spcAft>
              <a:defRPr/>
            </a:pPr>
            <a:r>
              <a:rPr lang="en-US" dirty="0">
                <a:latin typeface="Calibri"/>
                <a:cs typeface="Calibri"/>
              </a:rPr>
              <a:t>“There is one body and one Spirit—                 just as you were called to the one hope    that belongs to your call—one Lord,               one faith, one baptism,                                     </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one God and Father of all,                                 who is over all and through all and in all.”</a:t>
            </a:r>
          </a:p>
        </p:txBody>
      </p:sp>
    </p:spTree>
    <p:extLst>
      <p:ext uri="{BB962C8B-B14F-4D97-AF65-F5344CB8AC3E}">
        <p14:creationId xmlns:p14="http://schemas.microsoft.com/office/powerpoint/2010/main" val="6332179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2" presetClass="entr" presetSubtype="2" fill="hold"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1000"/>
                                        <p:tgtEl>
                                          <p:spTgt spid="4">
                                            <p:txEl>
                                              <p:pRg st="2" end="2"/>
                                            </p:txEl>
                                          </p:spTgt>
                                        </p:tgtEl>
                                        <p:attrNameLst>
                                          <p:attrName>ppt_x</p:attrName>
                                        </p:attrNameLst>
                                      </p:cBhvr>
                                      <p:tavLst>
                                        <p:tav tm="0">
                                          <p:val>
                                            <p:strVal val="#ppt_x+#ppt_w*1.125000"/>
                                          </p:val>
                                        </p:tav>
                                        <p:tav tm="100000">
                                          <p:val>
                                            <p:strVal val="#ppt_x"/>
                                          </p:val>
                                        </p:tav>
                                      </p:tavLst>
                                    </p:anim>
                                    <p:animEffect transition="in" filter="wipe(left)">
                                      <p:cBhvr>
                                        <p:cTn id="13" dur="1000"/>
                                        <p:tgtEl>
                                          <p:spTgt spid="4">
                                            <p:txEl>
                                              <p:pRg st="2" end="2"/>
                                            </p:txEl>
                                          </p:spTgt>
                                        </p:tgtEl>
                                      </p:cBhvr>
                                    </p:animEffect>
                                  </p:childTnLst>
                                </p:cTn>
                              </p:par>
                            </p:childTnLst>
                          </p:cTn>
                        </p:par>
                        <p:par>
                          <p:cTn id="14" fill="hold">
                            <p:stCondLst>
                              <p:cond delay="2000"/>
                            </p:stCondLst>
                            <p:childTnLst>
                              <p:par>
                                <p:cTn id="15" presetID="10" presetClass="entr" presetSubtype="0" fill="hold" grpId="0" nodeType="afterEffect">
                                  <p:stCondLst>
                                    <p:cond delay="100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par>
                          <p:cTn id="18" fill="hold">
                            <p:stCondLst>
                              <p:cond delay="4000"/>
                            </p:stCondLst>
                            <p:childTnLst>
                              <p:par>
                                <p:cTn id="19" presetID="10" presetClass="entr" presetSubtype="0" fill="hold" grpId="0" nodeType="afterEffect">
                                  <p:stCondLst>
                                    <p:cond delay="100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 presetClass="exit"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hidden"/>
                                      </p:to>
                                    </p:set>
                                  </p:childTnLst>
                                </p:cTn>
                              </p:par>
                              <p:par>
                                <p:cTn id="29" presetID="16" presetClass="entr" presetSubtype="37"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outVertical)">
                                      <p:cBhvr>
                                        <p:cTn id="31" dur="2000"/>
                                        <p:tgtEl>
                                          <p:spTgt spid="5"/>
                                        </p:tgtEl>
                                      </p:cBhvr>
                                    </p:animEffect>
                                  </p:childTnLst>
                                </p:cTn>
                              </p:par>
                              <p:par>
                                <p:cTn id="32" presetID="1" presetClass="exit"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2415" eaLnBrk="1" hangingPunct="1">
              <a:lnSpc>
                <a:spcPct val="90000"/>
              </a:lnSpc>
              <a:spcBef>
                <a:spcPts val="0"/>
              </a:spcBef>
              <a:spcAft>
                <a:spcPts val="0"/>
              </a:spcAft>
              <a:tabLst>
                <a:tab pos="450850" algn="l"/>
                <a:tab pos="839788" algn="l"/>
              </a:tabLst>
              <a:defRPr/>
            </a:pPr>
            <a:r>
              <a:rPr lang="en-US" b="1" spc="100" dirty="0">
                <a:latin typeface="Calibri"/>
                <a:cs typeface="Calibri"/>
              </a:rPr>
              <a:t>Paul’s seven “ones”</a:t>
            </a:r>
          </a:p>
          <a:p>
            <a:pPr marL="272415" eaLnBrk="1" hangingPunct="1">
              <a:lnSpc>
                <a:spcPct val="90000"/>
              </a:lnSpc>
              <a:spcBef>
                <a:spcPts val="0"/>
              </a:spcBef>
              <a:spcAft>
                <a:spcPts val="0"/>
              </a:spcAft>
              <a:tabLst>
                <a:tab pos="450850" algn="l"/>
                <a:tab pos="839788" algn="l"/>
              </a:tabLst>
              <a:defRPr/>
            </a:pPr>
            <a:r>
              <a:rPr lang="en-US" spc="-100" dirty="0">
                <a:latin typeface="Calibri"/>
                <a:cs typeface="Calibri"/>
              </a:rPr>
              <a:t>• </a:t>
            </a:r>
            <a:r>
              <a:rPr lang="en-US" dirty="0">
                <a:latin typeface="Calibri"/>
                <a:cs typeface="Calibri"/>
              </a:rPr>
              <a:t>“One body” (referring to the church as the body of Christ, </a:t>
            </a:r>
            <a:r>
              <a:rPr lang="en-US" i="1" dirty="0">
                <a:latin typeface="Calibri"/>
                <a:cs typeface="Calibri"/>
              </a:rPr>
              <a:t>Eph. 4:12, 16; 1:23; 5:23, 29, 30</a:t>
            </a:r>
            <a:r>
              <a:rPr lang="en-US" dirty="0">
                <a:latin typeface="Calibri"/>
                <a:cs typeface="Calibri"/>
              </a:rPr>
              <a:t>).</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“One spirit”(</a:t>
            </a:r>
            <a:r>
              <a:rPr lang="en-US" i="1" dirty="0">
                <a:latin typeface="Calibri"/>
                <a:cs typeface="Calibri"/>
              </a:rPr>
              <a:t>v. 4</a:t>
            </a:r>
            <a:r>
              <a:rPr lang="en-US" dirty="0">
                <a:latin typeface="Calibri"/>
                <a:cs typeface="Calibri"/>
              </a:rPr>
              <a:t>).</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“One hope of your calling”(</a:t>
            </a:r>
            <a:r>
              <a:rPr lang="en-US" i="1" dirty="0">
                <a:latin typeface="Calibri"/>
                <a:cs typeface="Calibri"/>
              </a:rPr>
              <a:t>v. 4, see 4:1</a:t>
            </a:r>
            <a:r>
              <a:rPr lang="en-US" dirty="0">
                <a:latin typeface="Calibri"/>
                <a:cs typeface="Calibri"/>
              </a:rPr>
              <a:t>).</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“One Lord” (a reference to Christ).</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“One faith” (The content of what Christians believe, </a:t>
            </a:r>
            <a:r>
              <a:rPr lang="en-US" i="1" dirty="0">
                <a:latin typeface="Calibri"/>
                <a:cs typeface="Calibri"/>
              </a:rPr>
              <a:t>Eph. 4:13; Col. 1:23,       2:7; Gal. 1:23; 1 Tim. 4:1, 6</a:t>
            </a:r>
            <a:r>
              <a:rPr lang="en-US" dirty="0">
                <a:latin typeface="Calibri"/>
                <a:cs typeface="Calibri"/>
              </a:rPr>
              <a:t>).  </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1. The Unity of the Church </a:t>
            </a:r>
          </a:p>
          <a:p>
            <a:pPr marL="36000">
              <a:defRPr/>
            </a:pPr>
            <a:r>
              <a:rPr lang="en-US" sz="3200" b="1" cap="small" spc="100" dirty="0">
                <a:latin typeface="Cambria"/>
                <a:cs typeface="Cambria"/>
              </a:rPr>
              <a:t>b. Together as One </a:t>
            </a:r>
          </a:p>
        </p:txBody>
      </p:sp>
    </p:spTree>
    <p:extLst>
      <p:ext uri="{BB962C8B-B14F-4D97-AF65-F5344CB8AC3E}">
        <p14:creationId xmlns:p14="http://schemas.microsoft.com/office/powerpoint/2010/main" val="385120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1463" eaLnBrk="1" hangingPunct="1">
              <a:lnSpc>
                <a:spcPct val="90000"/>
              </a:lnSpc>
              <a:spcBef>
                <a:spcPts val="0"/>
              </a:spcBef>
              <a:spcAft>
                <a:spcPts val="0"/>
              </a:spcAft>
              <a:tabLst>
                <a:tab pos="625475" algn="l"/>
              </a:tabLst>
              <a:defRPr/>
            </a:pPr>
            <a:r>
              <a:rPr lang="en-US" spc="-100" dirty="0">
                <a:latin typeface="Calibri"/>
                <a:cs typeface="Calibri"/>
              </a:rPr>
              <a:t>• </a:t>
            </a:r>
            <a:r>
              <a:rPr lang="en-US" dirty="0">
                <a:latin typeface="Calibri"/>
                <a:cs typeface="Calibri"/>
              </a:rPr>
              <a:t>“One baptism” (</a:t>
            </a:r>
            <a:r>
              <a:rPr lang="en-US" i="1" dirty="0">
                <a:latin typeface="Calibri"/>
                <a:cs typeface="Calibri"/>
              </a:rPr>
              <a:t>compare Eph. 5:26</a:t>
            </a:r>
            <a:r>
              <a:rPr lang="en-US" dirty="0">
                <a:latin typeface="Calibri"/>
                <a:cs typeface="Calibri"/>
              </a:rPr>
              <a:t>). </a:t>
            </a:r>
          </a:p>
          <a:p>
            <a:pPr marL="271463" eaLnBrk="1" hangingPunct="1">
              <a:lnSpc>
                <a:spcPct val="90000"/>
              </a:lnSpc>
              <a:spcBef>
                <a:spcPts val="0"/>
              </a:spcBef>
              <a:spcAft>
                <a:spcPts val="0"/>
              </a:spcAft>
              <a:tabLst>
                <a:tab pos="625475" algn="l"/>
              </a:tabLst>
              <a:defRPr/>
            </a:pPr>
            <a:r>
              <a:rPr lang="en-US" dirty="0">
                <a:latin typeface="Calibri"/>
                <a:cs typeface="Calibri"/>
              </a:rPr>
              <a:t>• “One God and Father of all, who is over all and through all, and in all” (</a:t>
            </a:r>
            <a:r>
              <a:rPr lang="en-US" i="1" dirty="0">
                <a:latin typeface="Calibri"/>
                <a:cs typeface="Calibri"/>
              </a:rPr>
              <a:t>4:6</a:t>
            </a:r>
            <a:r>
              <a:rPr lang="en-US" dirty="0">
                <a:latin typeface="Calibri"/>
                <a:cs typeface="Calibri"/>
              </a:rPr>
              <a:t>, </a:t>
            </a:r>
            <a:r>
              <a:rPr lang="en-US" sz="3600" dirty="0">
                <a:latin typeface="Calibri"/>
                <a:cs typeface="Calibri"/>
              </a:rPr>
              <a:t>ESV</a:t>
            </a:r>
            <a:r>
              <a:rPr lang="en-US" dirty="0">
                <a:latin typeface="Calibri"/>
                <a:cs typeface="Calibri"/>
              </a:rPr>
              <a:t>).</a:t>
            </a:r>
          </a:p>
          <a:p>
            <a:pPr marL="271463" eaLnBrk="1" hangingPunct="1">
              <a:lnSpc>
                <a:spcPct val="90000"/>
              </a:lnSpc>
              <a:spcBef>
                <a:spcPts val="0"/>
              </a:spcBef>
              <a:spcAft>
                <a:spcPts val="0"/>
              </a:spcAft>
              <a:tabLst>
                <a:tab pos="625475" algn="l"/>
              </a:tabLst>
              <a:defRPr/>
            </a:pPr>
            <a:r>
              <a:rPr lang="en-US" dirty="0">
                <a:latin typeface="Calibri"/>
                <a:cs typeface="Calibri"/>
              </a:rPr>
              <a:t>	By virtue of His being “Father of all,”  	God is the Creator.</a:t>
            </a:r>
          </a:p>
          <a:p>
            <a:pPr marL="271463" eaLnBrk="1" hangingPunct="1">
              <a:lnSpc>
                <a:spcPct val="90000"/>
              </a:lnSpc>
              <a:spcBef>
                <a:spcPts val="0"/>
              </a:spcBef>
              <a:spcAft>
                <a:spcPts val="0"/>
              </a:spcAft>
              <a:tabLst>
                <a:tab pos="625475" algn="l"/>
              </a:tabLst>
              <a:defRPr/>
            </a:pPr>
            <a:r>
              <a:rPr lang="en-US" dirty="0">
                <a:latin typeface="Calibri"/>
                <a:cs typeface="Calibri"/>
              </a:rPr>
              <a:t>	God relates to “all things,” to everything 	that He made. But this is NOT</a:t>
            </a:r>
          </a:p>
          <a:p>
            <a:pPr marL="271463" eaLnBrk="1" hangingPunct="1">
              <a:lnSpc>
                <a:spcPct val="90000"/>
              </a:lnSpc>
              <a:spcBef>
                <a:spcPts val="0"/>
              </a:spcBef>
              <a:spcAft>
                <a:spcPts val="0"/>
              </a:spcAft>
              <a:tabLst>
                <a:tab pos="625475" algn="l"/>
              </a:tabLst>
              <a:defRPr/>
            </a:pPr>
            <a:r>
              <a:rPr lang="en-US" dirty="0">
                <a:highlight>
                  <a:srgbClr val="0000FF"/>
                </a:highlight>
                <a:latin typeface="Calibri"/>
                <a:cs typeface="Calibri"/>
              </a:rPr>
              <a:t>Pantheism</a:t>
            </a:r>
            <a:r>
              <a:rPr lang="en-US" dirty="0">
                <a:latin typeface="Calibri"/>
                <a:cs typeface="Calibri"/>
              </a:rPr>
              <a:t> (identifies nature with God), or</a:t>
            </a:r>
          </a:p>
          <a:p>
            <a:pPr marL="271463" eaLnBrk="1" hangingPunct="1">
              <a:lnSpc>
                <a:spcPct val="90000"/>
              </a:lnSpc>
              <a:spcBef>
                <a:spcPts val="0"/>
              </a:spcBef>
              <a:spcAft>
                <a:spcPts val="0"/>
              </a:spcAft>
              <a:tabLst>
                <a:tab pos="625475" algn="l"/>
              </a:tabLst>
              <a:defRPr/>
            </a:pPr>
            <a:r>
              <a:rPr lang="en-US" dirty="0">
                <a:highlight>
                  <a:srgbClr val="0000FF"/>
                </a:highlight>
                <a:latin typeface="Calibri"/>
                <a:cs typeface="Calibri"/>
              </a:rPr>
              <a:t>panentheism</a:t>
            </a:r>
            <a:r>
              <a:rPr lang="en-US" dirty="0">
                <a:latin typeface="Calibri"/>
                <a:cs typeface="Calibri"/>
              </a:rPr>
              <a:t> </a:t>
            </a:r>
            <a:r>
              <a:rPr lang="en-US" spc="-100" dirty="0">
                <a:latin typeface="Calibri"/>
                <a:cs typeface="Calibri"/>
              </a:rPr>
              <a:t>(the world is included in God’s being,</a:t>
            </a:r>
            <a:r>
              <a:rPr lang="en-US" spc="-300" dirty="0">
                <a:latin typeface="Calibri"/>
                <a:cs typeface="Calibri"/>
              </a:rPr>
              <a:t> </a:t>
            </a:r>
            <a:r>
              <a:rPr lang="en-US" spc="-100" dirty="0">
                <a:latin typeface="Calibri"/>
                <a:cs typeface="Calibri"/>
              </a:rPr>
              <a:t>though</a:t>
            </a:r>
            <a:r>
              <a:rPr lang="en-US" spc="-300" dirty="0">
                <a:latin typeface="Calibri"/>
                <a:cs typeface="Calibri"/>
              </a:rPr>
              <a:t> </a:t>
            </a:r>
            <a:r>
              <a:rPr lang="en-US" spc="-100" dirty="0">
                <a:latin typeface="Calibri"/>
                <a:cs typeface="Calibri"/>
              </a:rPr>
              <a:t>it</a:t>
            </a:r>
            <a:r>
              <a:rPr lang="en-US" spc="-150" dirty="0">
                <a:latin typeface="Calibri"/>
                <a:cs typeface="Calibri"/>
              </a:rPr>
              <a:t> </a:t>
            </a:r>
            <a:r>
              <a:rPr lang="en-US" spc="-100" dirty="0">
                <a:latin typeface="Calibri"/>
                <a:cs typeface="Calibri"/>
              </a:rPr>
              <a:t>does</a:t>
            </a:r>
            <a:r>
              <a:rPr lang="en-US" spc="-150" dirty="0">
                <a:latin typeface="Calibri"/>
                <a:cs typeface="Calibri"/>
              </a:rPr>
              <a:t> </a:t>
            </a:r>
            <a:r>
              <a:rPr lang="en-US" spc="-100" dirty="0">
                <a:latin typeface="Calibri"/>
                <a:cs typeface="Calibri"/>
              </a:rPr>
              <a:t>not</a:t>
            </a:r>
            <a:r>
              <a:rPr lang="en-US" spc="-150" dirty="0">
                <a:latin typeface="Calibri"/>
                <a:cs typeface="Calibri"/>
              </a:rPr>
              <a:t> </a:t>
            </a:r>
            <a:r>
              <a:rPr lang="en-US" spc="-100" dirty="0">
                <a:latin typeface="Calibri"/>
                <a:cs typeface="Calibri"/>
              </a:rPr>
              <a:t>exhaust</a:t>
            </a:r>
            <a:r>
              <a:rPr lang="en-US" spc="-150" dirty="0">
                <a:latin typeface="Calibri"/>
                <a:cs typeface="Calibri"/>
              </a:rPr>
              <a:t> </a:t>
            </a:r>
            <a:r>
              <a:rPr lang="en-US" spc="-100" dirty="0">
                <a:latin typeface="Calibri"/>
                <a:cs typeface="Calibri"/>
              </a:rPr>
              <a:t>that</a:t>
            </a:r>
            <a:r>
              <a:rPr lang="en-US" spc="-150" dirty="0">
                <a:latin typeface="Calibri"/>
                <a:cs typeface="Calibri"/>
              </a:rPr>
              <a:t> </a:t>
            </a:r>
            <a:r>
              <a:rPr lang="en-US" spc="-100" dirty="0">
                <a:latin typeface="Calibri"/>
                <a:cs typeface="Calibri"/>
              </a:rPr>
              <a:t>being). </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1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b. Together as One </a:t>
            </a:r>
          </a:p>
          <a:p>
            <a:pPr marL="36000">
              <a:defRPr/>
            </a:pPr>
            <a:r>
              <a:rPr lang="en-US" sz="3200" b="1" cap="small" spc="100" dirty="0">
                <a:latin typeface="Cambria"/>
                <a:cs typeface="Cambria"/>
              </a:rPr>
              <a:t>Paul’s seven “ones”</a:t>
            </a:r>
          </a:p>
        </p:txBody>
      </p:sp>
    </p:spTree>
    <p:extLst>
      <p:ext uri="{BB962C8B-B14F-4D97-AF65-F5344CB8AC3E}">
        <p14:creationId xmlns:p14="http://schemas.microsoft.com/office/powerpoint/2010/main" val="403627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70102"/>
            <a:ext cx="9144000"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1463" eaLnBrk="1" hangingPunct="1">
              <a:lnSpc>
                <a:spcPct val="90000"/>
              </a:lnSpc>
              <a:spcBef>
                <a:spcPts val="0"/>
              </a:spcBef>
              <a:spcAft>
                <a:spcPts val="0"/>
              </a:spcAft>
              <a:tabLst>
                <a:tab pos="625475" algn="l"/>
              </a:tabLst>
              <a:defRPr/>
            </a:pPr>
            <a:r>
              <a:rPr lang="en-US" dirty="0">
                <a:latin typeface="Calibri"/>
                <a:cs typeface="Calibri"/>
              </a:rPr>
              <a:t>Paul is rather proclaiming </a:t>
            </a:r>
            <a:r>
              <a:rPr lang="en-US" b="1" spc="100" dirty="0">
                <a:latin typeface="Calibri"/>
                <a:cs typeface="Calibri"/>
              </a:rPr>
              <a:t>God’s </a:t>
            </a:r>
          </a:p>
          <a:p>
            <a:pPr marL="271463" eaLnBrk="1" hangingPunct="1">
              <a:lnSpc>
                <a:spcPct val="90000"/>
              </a:lnSpc>
              <a:spcBef>
                <a:spcPts val="0"/>
              </a:spcBef>
              <a:spcAft>
                <a:spcPts val="0"/>
              </a:spcAft>
              <a:tabLst>
                <a:tab pos="625475" algn="l"/>
              </a:tabLst>
              <a:defRPr/>
            </a:pPr>
            <a:r>
              <a:rPr lang="en-US" b="1" spc="100" dirty="0">
                <a:latin typeface="Calibri"/>
                <a:cs typeface="Calibri"/>
              </a:rPr>
              <a:t>transcendence</a:t>
            </a:r>
            <a:r>
              <a:rPr lang="en-US" dirty="0">
                <a:latin typeface="Calibri"/>
                <a:cs typeface="Calibri"/>
              </a:rPr>
              <a:t> (“who is over all”), </a:t>
            </a:r>
          </a:p>
          <a:p>
            <a:pPr marL="271463" eaLnBrk="1" hangingPunct="1">
              <a:lnSpc>
                <a:spcPct val="90000"/>
              </a:lnSpc>
              <a:spcBef>
                <a:spcPts val="0"/>
              </a:spcBef>
              <a:spcAft>
                <a:spcPts val="0"/>
              </a:spcAft>
              <a:tabLst>
                <a:tab pos="625475" algn="l"/>
              </a:tabLst>
              <a:defRPr/>
            </a:pPr>
            <a:r>
              <a:rPr lang="en-US" b="1" spc="100" dirty="0">
                <a:latin typeface="Calibri"/>
                <a:cs typeface="Calibri"/>
              </a:rPr>
              <a:t>active rule </a:t>
            </a:r>
            <a:r>
              <a:rPr lang="en-US" dirty="0">
                <a:latin typeface="Calibri"/>
                <a:cs typeface="Calibri"/>
              </a:rPr>
              <a:t>(“who is…through all”), and</a:t>
            </a:r>
          </a:p>
          <a:p>
            <a:pPr marL="271463" eaLnBrk="1" hangingPunct="1">
              <a:lnSpc>
                <a:spcPct val="90000"/>
              </a:lnSpc>
              <a:spcBef>
                <a:spcPts val="0"/>
              </a:spcBef>
              <a:spcAft>
                <a:spcPts val="1200"/>
              </a:spcAft>
              <a:tabLst>
                <a:tab pos="625475" algn="l"/>
              </a:tabLst>
              <a:defRPr/>
            </a:pPr>
            <a:r>
              <a:rPr lang="en-US" b="1" spc="100" dirty="0">
                <a:latin typeface="Calibri"/>
                <a:cs typeface="Calibri"/>
              </a:rPr>
              <a:t>immanence</a:t>
            </a:r>
            <a:r>
              <a:rPr lang="en-US" dirty="0">
                <a:latin typeface="Calibri"/>
                <a:cs typeface="Calibri"/>
              </a:rPr>
              <a:t> (“who is…in all”).</a:t>
            </a:r>
          </a:p>
          <a:p>
            <a:pPr marL="271463" eaLnBrk="1" hangingPunct="1">
              <a:lnSpc>
                <a:spcPct val="90000"/>
              </a:lnSpc>
              <a:spcBef>
                <a:spcPts val="0"/>
              </a:spcBef>
              <a:spcAft>
                <a:spcPts val="0"/>
              </a:spcAft>
              <a:tabLst>
                <a:tab pos="625475" algn="l"/>
              </a:tabLst>
              <a:defRPr/>
            </a:pPr>
            <a:r>
              <a:rPr lang="en-US" b="1" spc="100" dirty="0">
                <a:latin typeface="Calibri"/>
                <a:cs typeface="Calibri"/>
              </a:rPr>
              <a:t>Two ideas on unity of the church</a:t>
            </a:r>
          </a:p>
          <a:p>
            <a:pPr marL="271463" eaLnBrk="1" hangingPunct="1">
              <a:lnSpc>
                <a:spcPct val="90000"/>
              </a:lnSpc>
              <a:spcBef>
                <a:spcPts val="0"/>
              </a:spcBef>
              <a:spcAft>
                <a:spcPts val="0"/>
              </a:spcAft>
              <a:tabLst>
                <a:tab pos="625475" algn="l"/>
              </a:tabLst>
              <a:defRPr/>
            </a:pPr>
            <a:r>
              <a:rPr lang="en-US" b="1" spc="100" dirty="0">
                <a:latin typeface="Calibri"/>
                <a:cs typeface="Calibri"/>
              </a:rPr>
              <a:t>1. </a:t>
            </a:r>
            <a:r>
              <a:rPr lang="en-US" spc="100" dirty="0">
                <a:latin typeface="Calibri"/>
                <a:cs typeface="Calibri"/>
              </a:rPr>
              <a:t>Unity is a </a:t>
            </a:r>
            <a:r>
              <a:rPr lang="en-US" spc="100" dirty="0">
                <a:highlight>
                  <a:srgbClr val="FF00FF"/>
                </a:highlight>
                <a:latin typeface="Calibri"/>
                <a:cs typeface="Calibri"/>
              </a:rPr>
              <a:t>spiritual fact</a:t>
            </a:r>
            <a:r>
              <a:rPr lang="en-US" spc="100" dirty="0">
                <a:latin typeface="Calibri"/>
                <a:cs typeface="Calibri"/>
              </a:rPr>
              <a:t>, rooted in these seven “ones,” a reality to be celebrated (</a:t>
            </a:r>
            <a:r>
              <a:rPr lang="en-US" i="1" spc="100" dirty="0">
                <a:latin typeface="Calibri"/>
                <a:cs typeface="Calibri"/>
              </a:rPr>
              <a:t>Eph. 4:4–6</a:t>
            </a:r>
            <a:r>
              <a:rPr lang="en-US" spc="100" dirty="0">
                <a:latin typeface="Calibri"/>
                <a:cs typeface="Calibri"/>
              </a:rPr>
              <a:t>).</a:t>
            </a:r>
          </a:p>
          <a:p>
            <a:pPr marL="271463" eaLnBrk="1" hangingPunct="1">
              <a:lnSpc>
                <a:spcPct val="90000"/>
              </a:lnSpc>
              <a:spcBef>
                <a:spcPts val="0"/>
              </a:spcBef>
              <a:spcAft>
                <a:spcPts val="0"/>
              </a:spcAft>
              <a:tabLst>
                <a:tab pos="625475" algn="l"/>
              </a:tabLst>
              <a:defRPr/>
            </a:pPr>
            <a:r>
              <a:rPr lang="en-US" b="1" spc="100" dirty="0">
                <a:latin typeface="Calibri"/>
                <a:cs typeface="Calibri"/>
              </a:rPr>
              <a:t>2. </a:t>
            </a:r>
            <a:r>
              <a:rPr lang="en-US" spc="100" dirty="0">
                <a:latin typeface="Calibri"/>
                <a:cs typeface="Calibri"/>
              </a:rPr>
              <a:t>This unity </a:t>
            </a:r>
            <a:r>
              <a:rPr lang="en-US" spc="100" dirty="0">
                <a:highlight>
                  <a:srgbClr val="FF00FF"/>
                </a:highlight>
                <a:latin typeface="Calibri"/>
                <a:cs typeface="Calibri"/>
              </a:rPr>
              <a:t>requires our zeal</a:t>
            </a:r>
            <a:r>
              <a:rPr lang="en-US" spc="100" dirty="0">
                <a:latin typeface="Calibri"/>
                <a:cs typeface="Calibri"/>
              </a:rPr>
              <a:t> to nurture and grow it (</a:t>
            </a:r>
            <a:r>
              <a:rPr lang="en-US" i="1" spc="100" dirty="0">
                <a:latin typeface="Calibri"/>
                <a:cs typeface="Calibri"/>
              </a:rPr>
              <a:t>4:3</a:t>
            </a:r>
            <a:r>
              <a:rPr lang="en-US" spc="100" dirty="0">
                <a:latin typeface="Calibri"/>
                <a:cs typeface="Calibri"/>
              </a:rPr>
              <a:t>).</a:t>
            </a:r>
            <a:r>
              <a:rPr lang="en-US" b="1" spc="100" dirty="0">
                <a:latin typeface="Calibri"/>
                <a:cs typeface="Calibri"/>
              </a:rPr>
              <a:t>  </a:t>
            </a:r>
            <a:endParaRPr lang="en-US" spc="100" dirty="0">
              <a:latin typeface="Calibri"/>
              <a:cs typeface="Calibri"/>
            </a:endParaRP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b. Together as One </a:t>
            </a:r>
          </a:p>
          <a:p>
            <a:pPr marL="36000">
              <a:defRPr/>
            </a:pPr>
            <a:r>
              <a:rPr lang="en-US" sz="3200" b="1" cap="small" spc="100" dirty="0">
                <a:latin typeface="Cambria"/>
                <a:cs typeface="Cambria"/>
              </a:rPr>
              <a:t>“Father of All”</a:t>
            </a:r>
          </a:p>
        </p:txBody>
      </p:sp>
    </p:spTree>
    <p:extLst>
      <p:ext uri="{BB962C8B-B14F-4D97-AF65-F5344CB8AC3E}">
        <p14:creationId xmlns:p14="http://schemas.microsoft.com/office/powerpoint/2010/main" val="44655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 y="1618354"/>
            <a:ext cx="9135535" cy="51563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4:7–10 </a:t>
            </a:r>
            <a:r>
              <a:rPr lang="en-US" sz="2800" dirty="0">
                <a:latin typeface="Cambria"/>
                <a:cs typeface="Cambria"/>
              </a:rPr>
              <a:t>NLT</a:t>
            </a:r>
          </a:p>
          <a:p>
            <a:pPr algn="ctr" eaLnBrk="1" hangingPunct="1">
              <a:lnSpc>
                <a:spcPct val="90000"/>
              </a:lnSpc>
              <a:spcBef>
                <a:spcPts val="0"/>
              </a:spcBef>
              <a:spcAft>
                <a:spcPts val="600"/>
              </a:spcAft>
              <a:defRPr/>
            </a:pPr>
            <a:r>
              <a:rPr lang="en-US" sz="2800" dirty="0">
                <a:latin typeface="Cambria"/>
                <a:cs typeface="Cambria"/>
              </a:rPr>
              <a:t> </a:t>
            </a:r>
            <a:r>
              <a:rPr lang="en-US" dirty="0">
                <a:latin typeface="Calibri"/>
                <a:cs typeface="Calibri"/>
              </a:rPr>
              <a:t>“However, he has given each one of us a special gift through the generosity of  Christ. That is why the Scriptures say,</a:t>
            </a:r>
          </a:p>
          <a:p>
            <a:pPr algn="ctr" eaLnBrk="1" hangingPunct="1">
              <a:lnSpc>
                <a:spcPct val="90000"/>
              </a:lnSpc>
              <a:spcBef>
                <a:spcPts val="0"/>
              </a:spcBef>
              <a:spcAft>
                <a:spcPts val="0"/>
              </a:spcAft>
              <a:defRPr/>
            </a:pPr>
            <a:r>
              <a:rPr lang="en-US" dirty="0">
                <a:latin typeface="Calibri"/>
                <a:cs typeface="Calibri"/>
              </a:rPr>
              <a:t>‘When he ascended to the heights,</a:t>
            </a:r>
          </a:p>
          <a:p>
            <a:pPr algn="ctr" eaLnBrk="1" hangingPunct="1">
              <a:lnSpc>
                <a:spcPct val="90000"/>
              </a:lnSpc>
              <a:spcBef>
                <a:spcPts val="0"/>
              </a:spcBef>
              <a:spcAft>
                <a:spcPts val="0"/>
              </a:spcAft>
              <a:defRPr/>
            </a:pPr>
            <a:r>
              <a:rPr lang="en-US" dirty="0">
                <a:latin typeface="Calibri"/>
                <a:cs typeface="Calibri"/>
              </a:rPr>
              <a:t>    he led a crowd of captives</a:t>
            </a:r>
          </a:p>
          <a:p>
            <a:pPr algn="ctr" eaLnBrk="1" hangingPunct="1">
              <a:lnSpc>
                <a:spcPct val="90000"/>
              </a:lnSpc>
              <a:spcBef>
                <a:spcPts val="0"/>
              </a:spcBef>
              <a:spcAft>
                <a:spcPts val="0"/>
              </a:spcAft>
              <a:defRPr/>
            </a:pPr>
            <a:r>
              <a:rPr lang="en-US" dirty="0">
                <a:latin typeface="Calibri"/>
                <a:cs typeface="Calibri"/>
              </a:rPr>
              <a:t>    and gave gifts to his people.’</a:t>
            </a:r>
          </a:p>
          <a:p>
            <a:pPr algn="ctr" eaLnBrk="1" hangingPunct="1">
              <a:lnSpc>
                <a:spcPct val="90000"/>
              </a:lnSpc>
              <a:spcBef>
                <a:spcPts val="0"/>
              </a:spcBef>
              <a:spcAft>
                <a:spcPts val="0"/>
              </a:spcAft>
              <a:defRPr/>
            </a:pPr>
            <a:r>
              <a:rPr lang="en-US" dirty="0">
                <a:latin typeface="Calibri"/>
                <a:cs typeface="Calibri"/>
              </a:rPr>
              <a:t>Notice that it says ‘he ascended.’ This clearly means that Christ also descended</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Unified Body of Christ</a:t>
            </a:r>
          </a:p>
          <a:p>
            <a:pPr marL="36000">
              <a:lnSpc>
                <a:spcPct val="85000"/>
              </a:lnSpc>
              <a:defRPr/>
            </a:pPr>
            <a:r>
              <a:rPr lang="en-US" sz="3200" b="1" cap="small" spc="50" dirty="0">
                <a:latin typeface="Cambria"/>
                <a:cs typeface="Cambria"/>
              </a:rPr>
              <a:t>2. Christ, Giver of Gifts</a:t>
            </a:r>
          </a:p>
          <a:p>
            <a:pPr marL="36000">
              <a:lnSpc>
                <a:spcPct val="85000"/>
              </a:lnSpc>
              <a:defRPr/>
            </a:pPr>
            <a:r>
              <a:rPr lang="en-US" sz="3200" cap="small" dirty="0">
                <a:latin typeface="Cambria"/>
                <a:cs typeface="Cambria"/>
              </a:rPr>
              <a:t>a. “Gave gifts to his people” </a:t>
            </a:r>
            <a:endParaRPr lang="en-US" sz="3200" b="1" cap="small" spc="50" dirty="0">
              <a:latin typeface="Cambria"/>
              <a:cs typeface="Cambria"/>
            </a:endParaRPr>
          </a:p>
        </p:txBody>
      </p:sp>
    </p:spTree>
    <p:extLst>
      <p:ext uri="{BB962C8B-B14F-4D97-AF65-F5344CB8AC3E}">
        <p14:creationId xmlns:p14="http://schemas.microsoft.com/office/powerpoint/2010/main" val="22907956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16024" y="1618354"/>
            <a:ext cx="4572000" cy="50794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defRPr/>
            </a:pPr>
            <a:r>
              <a:rPr lang="en-US" dirty="0">
                <a:latin typeface="Calibri"/>
                <a:cs typeface="Calibri"/>
              </a:rPr>
              <a:t>to our lowly world.</a:t>
            </a:r>
          </a:p>
          <a:p>
            <a:pPr marL="182880" eaLnBrk="1" hangingPunct="1">
              <a:lnSpc>
                <a:spcPct val="90000"/>
              </a:lnSpc>
              <a:spcBef>
                <a:spcPts val="0"/>
              </a:spcBef>
              <a:spcAft>
                <a:spcPts val="0"/>
              </a:spcAft>
              <a:defRPr/>
            </a:pPr>
            <a:r>
              <a:rPr lang="en-US" dirty="0">
                <a:latin typeface="Calibri"/>
                <a:cs typeface="Calibri"/>
              </a:rPr>
              <a:t>And the same one who descended is the one who ascended higher than all the heavens, so that he might fill the entire universe with himself.”</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5758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Unified Body of Christ</a:t>
            </a:r>
          </a:p>
          <a:p>
            <a:pPr marL="36576">
              <a:lnSpc>
                <a:spcPct val="85000"/>
              </a:lnSpc>
              <a:spcAft>
                <a:spcPts val="600"/>
              </a:spcAft>
              <a:defRPr/>
            </a:pPr>
            <a:r>
              <a:rPr lang="en-US" sz="3200" b="1" cap="small" spc="50" dirty="0">
                <a:latin typeface="Cambria"/>
                <a:cs typeface="Cambria"/>
              </a:rPr>
              <a:t>2. Christ, Giver of Gifts</a:t>
            </a:r>
          </a:p>
          <a:p>
            <a:pPr marL="36576">
              <a:lnSpc>
                <a:spcPct val="85000"/>
              </a:lnSpc>
              <a:spcAft>
                <a:spcPts val="600"/>
              </a:spcAft>
              <a:defRPr/>
            </a:pPr>
            <a:r>
              <a:rPr lang="en-US" sz="3200" cap="small" dirty="0">
                <a:latin typeface="Cambria"/>
                <a:cs typeface="Cambria"/>
              </a:rPr>
              <a:t>a. “Gave Gifts to His People” </a:t>
            </a:r>
            <a:endParaRPr lang="en-US" sz="3200" b="1" cap="small" spc="50" dirty="0">
              <a:latin typeface="Cambria"/>
              <a:cs typeface="Cambria"/>
            </a:endParaRPr>
          </a:p>
        </p:txBody>
      </p:sp>
      <p:pic>
        <p:nvPicPr>
          <p:cNvPr id="8" name="Picture 7">
            <a:extLst>
              <a:ext uri="{FF2B5EF4-FFF2-40B4-BE49-F238E27FC236}">
                <a16:creationId xmlns:a16="http://schemas.microsoft.com/office/drawing/2014/main" id="{B6F9B683-F577-21D5-0C01-8E21A41252F0}"/>
              </a:ext>
            </a:extLst>
          </p:cNvPr>
          <p:cNvPicPr>
            <a:picLocks noChangeAspect="1"/>
          </p:cNvPicPr>
          <p:nvPr/>
        </p:nvPicPr>
        <p:blipFill>
          <a:blip r:embed="rId3"/>
          <a:stretch>
            <a:fillRect/>
          </a:stretch>
        </p:blipFill>
        <p:spPr>
          <a:xfrm>
            <a:off x="5004048" y="1765896"/>
            <a:ext cx="3600400" cy="4724428"/>
          </a:xfrm>
          <a:prstGeom prst="rect">
            <a:avLst/>
          </a:prstGeom>
        </p:spPr>
      </p:pic>
    </p:spTree>
    <p:extLst>
      <p:ext uri="{BB962C8B-B14F-4D97-AF65-F5344CB8AC3E}">
        <p14:creationId xmlns:p14="http://schemas.microsoft.com/office/powerpoint/2010/main" val="3728550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par>
                                <p:cTn id="13" presetID="16" presetClass="entr" presetSubtype="37"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outVertical)">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35535"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0"/>
              </a:spcAft>
              <a:defRPr/>
            </a:pPr>
            <a:r>
              <a:rPr lang="en-US" spc="-50" dirty="0">
                <a:latin typeface="Calibri"/>
                <a:cs typeface="Calibri"/>
              </a:rPr>
              <a:t>•</a:t>
            </a:r>
            <a:r>
              <a:rPr lang="en-US" spc="-150" dirty="0">
                <a:latin typeface="Calibri"/>
                <a:cs typeface="Calibri"/>
              </a:rPr>
              <a:t> </a:t>
            </a:r>
            <a:r>
              <a:rPr lang="en-US" spc="-50" dirty="0">
                <a:latin typeface="Calibri"/>
                <a:cs typeface="Calibri"/>
              </a:rPr>
              <a:t>Paul here quoted Psalm</a:t>
            </a:r>
            <a:r>
              <a:rPr lang="en-US" spc="-150" dirty="0">
                <a:latin typeface="Calibri"/>
                <a:cs typeface="Calibri"/>
              </a:rPr>
              <a:t> </a:t>
            </a:r>
            <a:r>
              <a:rPr lang="en-US" spc="-50" dirty="0">
                <a:latin typeface="Calibri"/>
                <a:cs typeface="Calibri"/>
              </a:rPr>
              <a:t>68:18,</a:t>
            </a:r>
            <a:r>
              <a:rPr lang="en-US" spc="-150" dirty="0">
                <a:latin typeface="Calibri"/>
                <a:cs typeface="Calibri"/>
              </a:rPr>
              <a:t> </a:t>
            </a:r>
            <a:r>
              <a:rPr lang="en-US" spc="-50" dirty="0">
                <a:latin typeface="Calibri"/>
                <a:cs typeface="Calibri"/>
              </a:rPr>
              <a:t>which </a:t>
            </a:r>
            <a:r>
              <a:rPr lang="en-US" spc="-50" dirty="0" err="1">
                <a:latin typeface="Calibri"/>
                <a:cs typeface="Calibri"/>
              </a:rPr>
              <a:t>por</a:t>
            </a:r>
            <a:r>
              <a:rPr lang="en-US" spc="-50" dirty="0">
                <a:latin typeface="Calibri"/>
                <a:cs typeface="Calibri"/>
              </a:rPr>
              <a:t>-trays </a:t>
            </a:r>
            <a:r>
              <a:rPr lang="en-US" dirty="0">
                <a:latin typeface="Calibri"/>
                <a:cs typeface="Calibri"/>
              </a:rPr>
              <a:t>the Lord, Yahweh, as a conquering </a:t>
            </a:r>
            <a:r>
              <a:rPr lang="en-US" spc="-100" dirty="0">
                <a:latin typeface="Calibri"/>
                <a:cs typeface="Calibri"/>
              </a:rPr>
              <a:t>general who, having conquered His enemies, </a:t>
            </a:r>
            <a:r>
              <a:rPr lang="en-US" dirty="0">
                <a:latin typeface="Calibri"/>
                <a:cs typeface="Calibri"/>
              </a:rPr>
              <a:t>ascends the hill on which His capital city is </a:t>
            </a:r>
            <a:r>
              <a:rPr lang="en-US" spc="-50" dirty="0">
                <a:latin typeface="Calibri"/>
                <a:cs typeface="Calibri"/>
              </a:rPr>
              <a:t>built, with the captives of battle in His train </a:t>
            </a:r>
            <a:r>
              <a:rPr lang="en-US" dirty="0">
                <a:latin typeface="Calibri"/>
                <a:cs typeface="Calibri"/>
              </a:rPr>
              <a:t>(</a:t>
            </a:r>
            <a:r>
              <a:rPr lang="en-US" i="1" dirty="0">
                <a:latin typeface="Calibri"/>
                <a:cs typeface="Calibri"/>
              </a:rPr>
              <a:t>see Ps. 68:1, 2</a:t>
            </a:r>
            <a:r>
              <a:rPr lang="en-US" dirty="0">
                <a:latin typeface="Calibri"/>
                <a:cs typeface="Calibri"/>
              </a:rPr>
              <a:t>). He then </a:t>
            </a:r>
            <a:r>
              <a:rPr lang="en-US" b="1" spc="100" dirty="0">
                <a:latin typeface="Calibri"/>
                <a:cs typeface="Calibri"/>
              </a:rPr>
              <a:t>receives</a:t>
            </a:r>
            <a:r>
              <a:rPr lang="en-US" dirty="0">
                <a:latin typeface="Calibri"/>
                <a:cs typeface="Calibri"/>
              </a:rPr>
              <a:t> tribute </a:t>
            </a:r>
            <a:r>
              <a:rPr lang="en-US" spc="-30" dirty="0">
                <a:latin typeface="Calibri"/>
                <a:cs typeface="Calibri"/>
              </a:rPr>
              <a:t>(“received gifts”) from His conquered foes.</a:t>
            </a:r>
          </a:p>
          <a:p>
            <a:pPr marL="274320" eaLnBrk="1" hangingPunct="1">
              <a:lnSpc>
                <a:spcPct val="90000"/>
              </a:lnSpc>
              <a:spcBef>
                <a:spcPts val="0"/>
              </a:spcBef>
              <a:spcAft>
                <a:spcPts val="0"/>
              </a:spcAft>
              <a:defRPr/>
            </a:pPr>
            <a:r>
              <a:rPr lang="en-US" dirty="0">
                <a:latin typeface="Calibri"/>
                <a:cs typeface="Calibri"/>
              </a:rPr>
              <a:t>• Paul adjusts this imagery to the exalted Christ “</a:t>
            </a:r>
            <a:r>
              <a:rPr lang="en-US" b="1" spc="100" dirty="0">
                <a:latin typeface="Calibri"/>
                <a:cs typeface="Calibri"/>
              </a:rPr>
              <a:t>giving</a:t>
            </a:r>
            <a:r>
              <a:rPr lang="en-US" spc="100" dirty="0">
                <a:latin typeface="Calibri"/>
                <a:cs typeface="Calibri"/>
              </a:rPr>
              <a:t> </a:t>
            </a:r>
            <a:r>
              <a:rPr lang="en-US" b="1" spc="100" dirty="0">
                <a:latin typeface="Calibri"/>
                <a:cs typeface="Calibri"/>
              </a:rPr>
              <a:t>gifts</a:t>
            </a:r>
            <a:r>
              <a:rPr lang="en-US" dirty="0">
                <a:latin typeface="Calibri"/>
                <a:cs typeface="Calibri"/>
              </a:rPr>
              <a:t>,” based on the wider context of the psalm; </a:t>
            </a:r>
            <a:r>
              <a:rPr lang="en-US" i="1" dirty="0">
                <a:latin typeface="Calibri"/>
                <a:cs typeface="Calibri"/>
              </a:rPr>
              <a:t>see v. 35</a:t>
            </a:r>
            <a:r>
              <a:rPr lang="en-US" dirty="0">
                <a:latin typeface="Calibri"/>
                <a:cs typeface="Calibri"/>
              </a:rPr>
              <a:t>).</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“Gave Gifts to His People” </a:t>
            </a:r>
          </a:p>
          <a:p>
            <a:pPr marL="36000">
              <a:defRPr/>
            </a:pPr>
            <a:r>
              <a:rPr lang="en-US" sz="3200" b="1" cap="small" spc="50" dirty="0">
                <a:latin typeface="Cambria"/>
                <a:cs typeface="Cambria"/>
              </a:rPr>
              <a:t>“Ascending” and “Descending” </a:t>
            </a:r>
          </a:p>
        </p:txBody>
      </p:sp>
    </p:spTree>
    <p:extLst>
      <p:ext uri="{BB962C8B-B14F-4D97-AF65-F5344CB8AC3E}">
        <p14:creationId xmlns:p14="http://schemas.microsoft.com/office/powerpoint/2010/main" val="314738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5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35535"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320" eaLnBrk="1" hangingPunct="1">
              <a:lnSpc>
                <a:spcPct val="90000"/>
              </a:lnSpc>
              <a:spcBef>
                <a:spcPts val="0"/>
              </a:spcBef>
              <a:spcAft>
                <a:spcPts val="0"/>
              </a:spcAft>
              <a:defRPr/>
            </a:pPr>
            <a:r>
              <a:rPr lang="en-US" spc="-50" dirty="0">
                <a:latin typeface="Calibri"/>
                <a:cs typeface="Calibri"/>
              </a:rPr>
              <a:t>•</a:t>
            </a:r>
            <a:r>
              <a:rPr lang="en-US" spc="-150" dirty="0">
                <a:latin typeface="Calibri"/>
                <a:cs typeface="Calibri"/>
              </a:rPr>
              <a:t> </a:t>
            </a:r>
            <a:r>
              <a:rPr lang="en-US" dirty="0">
                <a:latin typeface="Calibri"/>
                <a:cs typeface="Calibri"/>
              </a:rPr>
              <a:t>If we follow the order of Psalm 68:18,        the ascent—Christ’s ascension to heaven (</a:t>
            </a:r>
            <a:r>
              <a:rPr lang="en-US" i="1" dirty="0">
                <a:latin typeface="Calibri"/>
                <a:cs typeface="Calibri"/>
              </a:rPr>
              <a:t>Eph. 1:21–23</a:t>
            </a:r>
            <a:r>
              <a:rPr lang="en-US" dirty="0">
                <a:latin typeface="Calibri"/>
                <a:cs typeface="Calibri"/>
              </a:rPr>
              <a:t>)—occurs first, followed by the descent in which the risen, exalted Jesus gives gifts and fills all things. </a:t>
            </a:r>
          </a:p>
          <a:p>
            <a:pPr marL="274320" eaLnBrk="1" hangingPunct="1">
              <a:lnSpc>
                <a:spcPct val="90000"/>
              </a:lnSpc>
              <a:spcBef>
                <a:spcPts val="0"/>
              </a:spcBef>
              <a:spcAft>
                <a:spcPts val="0"/>
              </a:spcAft>
              <a:defRPr/>
            </a:pPr>
            <a:r>
              <a:rPr lang="en-US" dirty="0">
                <a:latin typeface="Calibri"/>
                <a:cs typeface="Calibri"/>
              </a:rPr>
              <a:t>• This is Paul’s way of depicting the </a:t>
            </a:r>
            <a:r>
              <a:rPr lang="en-US" spc="-50" dirty="0" err="1">
                <a:latin typeface="Calibri"/>
                <a:cs typeface="Calibri"/>
              </a:rPr>
              <a:t>Pente</a:t>
            </a:r>
            <a:r>
              <a:rPr lang="en-US" spc="-50" dirty="0">
                <a:latin typeface="Calibri"/>
                <a:cs typeface="Calibri"/>
              </a:rPr>
              <a:t>-costal outpouring of the Holy Spirit (</a:t>
            </a:r>
            <a:r>
              <a:rPr lang="en-US" i="1" spc="-50" dirty="0">
                <a:latin typeface="Calibri"/>
                <a:cs typeface="Calibri"/>
              </a:rPr>
              <a:t>Acts 2</a:t>
            </a:r>
            <a:r>
              <a:rPr lang="en-US" spc="-50" dirty="0">
                <a:latin typeface="Calibri"/>
                <a:cs typeface="Calibri"/>
              </a:rPr>
              <a:t>).</a:t>
            </a:r>
          </a:p>
          <a:p>
            <a:pPr marL="274320" eaLnBrk="1" hangingPunct="1">
              <a:lnSpc>
                <a:spcPct val="90000"/>
              </a:lnSpc>
              <a:spcBef>
                <a:spcPts val="0"/>
              </a:spcBef>
              <a:spcAft>
                <a:spcPts val="0"/>
              </a:spcAft>
              <a:defRPr/>
            </a:pPr>
            <a:r>
              <a:rPr lang="en-US" dirty="0">
                <a:latin typeface="Calibri"/>
                <a:cs typeface="Calibri"/>
              </a:rPr>
              <a:t>• This view is confirmed by Ephesians</a:t>
            </a:r>
            <a:r>
              <a:rPr lang="en-US" spc="-50" dirty="0">
                <a:latin typeface="Calibri"/>
                <a:cs typeface="Calibri"/>
              </a:rPr>
              <a:t>        </a:t>
            </a:r>
            <a:r>
              <a:rPr lang="en-US" dirty="0">
                <a:latin typeface="Calibri"/>
                <a:cs typeface="Calibri"/>
              </a:rPr>
              <a:t>4:11, 12, which identify the gifts provided by the exalted Jesus as gifts of the Spirit.</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“Gave Gifts to His People” </a:t>
            </a:r>
          </a:p>
          <a:p>
            <a:pPr marL="36000">
              <a:defRPr/>
            </a:pPr>
            <a:r>
              <a:rPr lang="en-US" sz="3200" b="1" cap="small" spc="50" dirty="0">
                <a:latin typeface="Cambria"/>
                <a:cs typeface="Cambria"/>
              </a:rPr>
              <a:t>“Ascending” and “Descending” </a:t>
            </a:r>
          </a:p>
        </p:txBody>
      </p:sp>
    </p:spTree>
    <p:extLst>
      <p:ext uri="{BB962C8B-B14F-4D97-AF65-F5344CB8AC3E}">
        <p14:creationId xmlns:p14="http://schemas.microsoft.com/office/powerpoint/2010/main" val="3545441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51866"/>
            <a:ext cx="9135535" cy="50794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defRPr/>
            </a:pPr>
            <a:r>
              <a:rPr lang="en-US" dirty="0">
                <a:latin typeface="Calibri"/>
                <a:cs typeface="Calibri"/>
              </a:rPr>
              <a:t>“Christ ascended on high, leading              captivity captive, and gave gifts unto men.</a:t>
            </a:r>
          </a:p>
          <a:p>
            <a:pPr algn="ctr" eaLnBrk="1" hangingPunct="1">
              <a:lnSpc>
                <a:spcPct val="90000"/>
              </a:lnSpc>
              <a:spcBef>
                <a:spcPts val="0"/>
              </a:spcBef>
              <a:spcAft>
                <a:spcPts val="0"/>
              </a:spcAft>
              <a:defRPr/>
            </a:pPr>
            <a:r>
              <a:rPr lang="en-US" dirty="0">
                <a:latin typeface="Calibri"/>
                <a:cs typeface="Calibri"/>
              </a:rPr>
              <a:t>When, after Christ’s ascension, the Spirit came down as promised, like a rushing, mighty wind, filling the whole place    where the disciples were assembled,         what was the effect?                     </a:t>
            </a:r>
          </a:p>
          <a:p>
            <a:pPr algn="ctr" eaLnBrk="1" hangingPunct="1">
              <a:lnSpc>
                <a:spcPct val="90000"/>
              </a:lnSpc>
              <a:spcBef>
                <a:spcPts val="0"/>
              </a:spcBef>
              <a:spcAft>
                <a:spcPts val="0"/>
              </a:spcAft>
              <a:defRPr/>
            </a:pPr>
            <a:r>
              <a:rPr lang="en-US" dirty="0">
                <a:latin typeface="Calibri"/>
                <a:cs typeface="Calibri"/>
              </a:rPr>
              <a:t>Thousands were converted in a day.”                                               —</a:t>
            </a:r>
            <a:r>
              <a:rPr lang="en-US" i="1" cap="small" dirty="0">
                <a:latin typeface="Calibri"/>
                <a:cs typeface="Calibri"/>
              </a:rPr>
              <a:t>Ye Shall Receive Power </a:t>
            </a:r>
            <a:r>
              <a:rPr lang="en-US" dirty="0">
                <a:latin typeface="Calibri"/>
                <a:cs typeface="Calibri"/>
              </a:rPr>
              <a:t>158.</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“Gave Gifts to His People” </a:t>
            </a:r>
          </a:p>
          <a:p>
            <a:pPr marL="36000">
              <a:defRPr/>
            </a:pPr>
            <a:r>
              <a:rPr lang="en-US" sz="3200" b="1" cap="small" spc="50" dirty="0">
                <a:latin typeface="Cambria"/>
                <a:cs typeface="Cambria"/>
              </a:rPr>
              <a:t>“Ascending” and “Descending” </a:t>
            </a:r>
          </a:p>
        </p:txBody>
      </p:sp>
    </p:spTree>
    <p:extLst>
      <p:ext uri="{BB962C8B-B14F-4D97-AF65-F5344CB8AC3E}">
        <p14:creationId xmlns:p14="http://schemas.microsoft.com/office/powerpoint/2010/main" val="1080937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AAB78D-62CD-067E-FC21-A2C39D2CAB79}"/>
              </a:ext>
            </a:extLst>
          </p:cNvPr>
          <p:cNvSpPr/>
          <p:nvPr/>
        </p:nvSpPr>
        <p:spPr>
          <a:xfrm>
            <a:off x="0" y="1484784"/>
            <a:ext cx="9144000" cy="1742015"/>
          </a:xfrm>
          <a:prstGeom prst="rect">
            <a:avLst/>
          </a:prstGeom>
        </p:spPr>
        <p:txBody>
          <a:bodyPr>
            <a:spAutoFit/>
          </a:bodyPr>
          <a:lstStyle/>
          <a:p>
            <a:pPr algn="ctr">
              <a:lnSpc>
                <a:spcPct val="80000"/>
              </a:lnSpc>
              <a:defRPr/>
            </a:pPr>
            <a:r>
              <a:rPr lang="en-US" sz="5400" dirty="0">
                <a:effectLst>
                  <a:outerShdw blurRad="38100" dist="38100" dir="2700000" algn="tl">
                    <a:srgbClr val="000000"/>
                  </a:outerShdw>
                </a:effectLst>
                <a:latin typeface="Cambria"/>
                <a:ea typeface="ＭＳ Ｐゴシック" charset="0"/>
                <a:cs typeface="Cambria"/>
              </a:rPr>
              <a:t>The Unified Body                                       </a:t>
            </a:r>
            <a:r>
              <a:rPr lang="en-US" sz="5400" i="1" dirty="0">
                <a:effectLst>
                  <a:outerShdw blurRad="38100" dist="38100" dir="2700000" algn="tl">
                    <a:srgbClr val="000000"/>
                  </a:outerShdw>
                </a:effectLst>
                <a:latin typeface="Cambria"/>
                <a:ea typeface="ＭＳ Ｐゴシック" charset="0"/>
                <a:cs typeface="Cambria"/>
              </a:rPr>
              <a:t>of  </a:t>
            </a:r>
            <a:r>
              <a:rPr lang="en-US" sz="8000" dirty="0">
                <a:effectLst>
                  <a:outerShdw blurRad="38100" dist="38100" dir="2700000" algn="tl">
                    <a:srgbClr val="000000"/>
                  </a:outerShdw>
                </a:effectLst>
                <a:latin typeface="Cambria"/>
                <a:ea typeface="ＭＳ Ｐゴシック" charset="0"/>
                <a:cs typeface="Cambria"/>
              </a:rPr>
              <a:t>Christ</a:t>
            </a:r>
          </a:p>
        </p:txBody>
      </p:sp>
      <p:sp>
        <p:nvSpPr>
          <p:cNvPr id="7" name="TextBox 6">
            <a:extLst>
              <a:ext uri="{FF2B5EF4-FFF2-40B4-BE49-F238E27FC236}">
                <a16:creationId xmlns:a16="http://schemas.microsoft.com/office/drawing/2014/main" id="{49021A36-1FEF-F77B-7472-4761D0C53E56}"/>
              </a:ext>
            </a:extLst>
          </p:cNvPr>
          <p:cNvSpPr txBox="1"/>
          <p:nvPr/>
        </p:nvSpPr>
        <p:spPr>
          <a:xfrm>
            <a:off x="6741459" y="7064188"/>
            <a:ext cx="184731" cy="707886"/>
          </a:xfrm>
          <a:prstGeom prst="rect">
            <a:avLst/>
          </a:prstGeom>
          <a:noFill/>
        </p:spPr>
        <p:txBody>
          <a:bodyPr wrap="none" rtlCol="0">
            <a:spAutoFit/>
          </a:bodyPr>
          <a:lstStyle/>
          <a:p>
            <a:endParaRPr lang="en-US" dirty="0"/>
          </a:p>
        </p:txBody>
      </p:sp>
      <p:sp>
        <p:nvSpPr>
          <p:cNvPr id="6" name="Text Box 7">
            <a:extLst>
              <a:ext uri="{FF2B5EF4-FFF2-40B4-BE49-F238E27FC236}">
                <a16:creationId xmlns:a16="http://schemas.microsoft.com/office/drawing/2014/main" id="{D27E9010-8F02-9578-C82A-373E38242457}"/>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Lesson 7,  August 12, 2023</a:t>
            </a:r>
          </a:p>
        </p:txBody>
      </p:sp>
      <p:pic>
        <p:nvPicPr>
          <p:cNvPr id="3" name="Picture 2">
            <a:extLst>
              <a:ext uri="{FF2B5EF4-FFF2-40B4-BE49-F238E27FC236}">
                <a16:creationId xmlns:a16="http://schemas.microsoft.com/office/drawing/2014/main" id="{792C953D-A69D-D1CA-232D-96FEC6A7411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43040" y="3501008"/>
            <a:ext cx="8133416" cy="3349054"/>
          </a:xfrm>
          <a:prstGeom prst="rect">
            <a:avLst/>
          </a:prstGeom>
        </p:spPr>
      </p:pic>
    </p:spTree>
    <p:extLst>
      <p:ext uri="{BB962C8B-B14F-4D97-AF65-F5344CB8AC3E}">
        <p14:creationId xmlns:p14="http://schemas.microsoft.com/office/powerpoint/2010/main" val="3201903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6" presetClass="entr" presetSubtype="37"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Vertical)">
                                      <p:cBhvr>
                                        <p:cTn id="11" dur="2000"/>
                                        <p:tgtEl>
                                          <p:spTgt spid="4">
                                            <p:txEl>
                                              <p:pRg st="0" end="0"/>
                                            </p:txEl>
                                          </p:spTgt>
                                        </p:tgtEl>
                                      </p:cBhvr>
                                    </p:animEffect>
                                  </p:childTnLst>
                                </p:cTn>
                              </p:par>
                              <p:par>
                                <p:cTn id="12" presetID="16" presetClass="entr" presetSubtype="37"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Unified Body of Christ</a:t>
            </a:r>
          </a:p>
          <a:p>
            <a:pPr marL="36000">
              <a:defRPr/>
            </a:pPr>
            <a:r>
              <a:rPr lang="en-US" sz="3200" b="1" cap="small" spc="50" dirty="0">
                <a:latin typeface="Cambria"/>
                <a:cs typeface="Cambria"/>
              </a:rPr>
              <a:t>2. Christ, Giver of Gifts</a:t>
            </a:r>
          </a:p>
          <a:p>
            <a:pPr marL="36000">
              <a:defRPr/>
            </a:pPr>
            <a:r>
              <a:rPr lang="en-US" sz="3200" cap="small" dirty="0">
                <a:latin typeface="Cambria"/>
                <a:cs typeface="Cambria"/>
              </a:rPr>
              <a:t>b. The Gifts of the Exalted Jesus </a:t>
            </a:r>
            <a:endParaRPr lang="en-US" sz="3200" b="1" cap="small" spc="50" dirty="0">
              <a:latin typeface="Cambria"/>
              <a:cs typeface="Cambria"/>
            </a:endParaRPr>
          </a:p>
        </p:txBody>
      </p:sp>
      <p:pic>
        <p:nvPicPr>
          <p:cNvPr id="5" name="Picture 4">
            <a:extLst>
              <a:ext uri="{FF2B5EF4-FFF2-40B4-BE49-F238E27FC236}">
                <a16:creationId xmlns:a16="http://schemas.microsoft.com/office/drawing/2014/main" id="{EC531084-4F5D-5A8E-9195-7D85E066F0EE}"/>
              </a:ext>
            </a:extLst>
          </p:cNvPr>
          <p:cNvPicPr>
            <a:picLocks noChangeAspect="1"/>
          </p:cNvPicPr>
          <p:nvPr/>
        </p:nvPicPr>
        <p:blipFill rotWithShape="1">
          <a:blip r:embed="rId3"/>
          <a:srcRect b="16200"/>
          <a:stretch/>
        </p:blipFill>
        <p:spPr>
          <a:xfrm>
            <a:off x="2549186" y="2452836"/>
            <a:ext cx="4111046" cy="3136404"/>
          </a:xfrm>
          <a:prstGeom prst="rect">
            <a:avLst/>
          </a:prstGeom>
        </p:spPr>
      </p:pic>
      <p:sp>
        <p:nvSpPr>
          <p:cNvPr id="6" name="Rectangle 5">
            <a:extLst>
              <a:ext uri="{FF2B5EF4-FFF2-40B4-BE49-F238E27FC236}">
                <a16:creationId xmlns:a16="http://schemas.microsoft.com/office/drawing/2014/main" id="{413C0386-7FFC-E809-BE70-C3A26C1ACE05}"/>
              </a:ext>
            </a:extLst>
          </p:cNvPr>
          <p:cNvSpPr/>
          <p:nvPr/>
        </p:nvSpPr>
        <p:spPr bwMode="auto">
          <a:xfrm>
            <a:off x="2549186" y="2452836"/>
            <a:ext cx="4111046" cy="313640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4" name="Text Box 3"/>
          <p:cNvSpPr txBox="1">
            <a:spLocks noChangeArrowheads="1"/>
          </p:cNvSpPr>
          <p:nvPr/>
        </p:nvSpPr>
        <p:spPr bwMode="auto">
          <a:xfrm>
            <a:off x="1" y="1712428"/>
            <a:ext cx="9135535"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4:11–13 </a:t>
            </a:r>
            <a:r>
              <a:rPr lang="en-US" sz="2800" dirty="0">
                <a:latin typeface="Cambria"/>
                <a:cs typeface="Cambria"/>
              </a:rPr>
              <a:t>ESV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“And he gave the apostles, the prophets, the evangelists, the shepherds and teachers, to equip the saints for the work  of ministry, for building up the body of Christ, until we all attain to the unity of the faith and of the knowledge of the Son of</a:t>
            </a:r>
          </a:p>
          <a:p>
            <a:pPr algn="ctr" eaLnBrk="1" hangingPunct="1">
              <a:lnSpc>
                <a:spcPct val="90000"/>
              </a:lnSpc>
              <a:spcBef>
                <a:spcPts val="0"/>
              </a:spcBef>
              <a:spcAft>
                <a:spcPts val="0"/>
              </a:spcAft>
              <a:defRPr/>
            </a:pPr>
            <a:r>
              <a:rPr lang="en-US" dirty="0">
                <a:latin typeface="Calibri"/>
                <a:cs typeface="Calibri"/>
              </a:rPr>
              <a:t>God, to mature manhood, to the measure of the stature of the fullness of Christ.”</a:t>
            </a:r>
          </a:p>
        </p:txBody>
      </p:sp>
    </p:spTree>
    <p:extLst>
      <p:ext uri="{BB962C8B-B14F-4D97-AF65-F5344CB8AC3E}">
        <p14:creationId xmlns:p14="http://schemas.microsoft.com/office/powerpoint/2010/main" val="10141122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p:tgtEl>
                                          <p:spTgt spid="3">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2000"/>
                                        <p:tgtEl>
                                          <p:spTgt spid="5"/>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51982"/>
            <a:ext cx="9135535"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300"/>
              </a:spcAft>
              <a:defRPr/>
            </a:pPr>
            <a:r>
              <a:rPr lang="en-US" b="1" spc="100" dirty="0">
                <a:latin typeface="Calibri"/>
                <a:cs typeface="Calibri"/>
              </a:rPr>
              <a:t>Four groups of “gifted” people</a:t>
            </a:r>
          </a:p>
          <a:p>
            <a:pPr marL="182880" eaLnBrk="1" hangingPunct="1">
              <a:lnSpc>
                <a:spcPct val="90000"/>
              </a:lnSpc>
              <a:spcBef>
                <a:spcPts val="0"/>
              </a:spcBef>
              <a:spcAft>
                <a:spcPts val="300"/>
              </a:spcAft>
              <a:defRPr/>
            </a:pPr>
            <a:r>
              <a:rPr lang="en-US" spc="-40" dirty="0">
                <a:latin typeface="Calibri"/>
                <a:cs typeface="Calibri"/>
              </a:rPr>
              <a:t>• (1) apostles; (2) prophets; (3) evangelists;</a:t>
            </a:r>
            <a:r>
              <a:rPr lang="en-US" spc="-50" dirty="0">
                <a:latin typeface="Calibri"/>
                <a:cs typeface="Calibri"/>
              </a:rPr>
              <a:t> </a:t>
            </a:r>
            <a:r>
              <a:rPr lang="en-US" dirty="0">
                <a:latin typeface="Calibri"/>
                <a:cs typeface="Calibri"/>
              </a:rPr>
              <a:t>(4) shepherds (</a:t>
            </a:r>
            <a:r>
              <a:rPr lang="en-US" sz="3600" dirty="0">
                <a:latin typeface="Calibri"/>
                <a:cs typeface="Calibri"/>
              </a:rPr>
              <a:t>ESV</a:t>
            </a:r>
            <a:r>
              <a:rPr lang="en-US" dirty="0">
                <a:latin typeface="Calibri"/>
                <a:cs typeface="Calibri"/>
              </a:rPr>
              <a:t>) and teachers.</a:t>
            </a:r>
          </a:p>
          <a:p>
            <a:pPr marL="182880" eaLnBrk="1" hangingPunct="1">
              <a:lnSpc>
                <a:spcPct val="90000"/>
              </a:lnSpc>
              <a:spcBef>
                <a:spcPts val="0"/>
              </a:spcBef>
              <a:spcAft>
                <a:spcPts val="300"/>
              </a:spcAft>
              <a:defRPr/>
            </a:pPr>
            <a:r>
              <a:rPr lang="en-US" dirty="0">
                <a:latin typeface="Calibri"/>
                <a:cs typeface="Calibri"/>
              </a:rPr>
              <a:t>• Their work: “to </a:t>
            </a:r>
            <a:r>
              <a:rPr lang="en-US" dirty="0">
                <a:highlight>
                  <a:srgbClr val="C80000"/>
                </a:highlight>
                <a:latin typeface="Calibri"/>
                <a:cs typeface="Calibri"/>
              </a:rPr>
              <a:t>equip</a:t>
            </a:r>
            <a:r>
              <a:rPr lang="en-US" dirty="0">
                <a:latin typeface="Calibri"/>
                <a:cs typeface="Calibri"/>
              </a:rPr>
              <a:t> the saints for            the work of ministry, for building up the    body of Christ” (</a:t>
            </a:r>
            <a:r>
              <a:rPr lang="en-US" i="1" dirty="0">
                <a:latin typeface="Calibri"/>
                <a:cs typeface="Calibri"/>
              </a:rPr>
              <a:t>Eph. 4:12</a:t>
            </a:r>
            <a:r>
              <a:rPr lang="en-US" dirty="0">
                <a:latin typeface="Calibri"/>
                <a:cs typeface="Calibri"/>
              </a:rPr>
              <a:t> </a:t>
            </a:r>
            <a:r>
              <a:rPr lang="en-US" sz="3600" dirty="0">
                <a:latin typeface="Calibri"/>
                <a:cs typeface="Calibri"/>
              </a:rPr>
              <a:t>ESV</a:t>
            </a:r>
            <a:r>
              <a:rPr lang="en-US" dirty="0">
                <a:latin typeface="Calibri"/>
                <a:cs typeface="Calibri"/>
              </a:rPr>
              <a:t>) and “until we all attain to the unity of the faith and  of the knowledge of the Son of God, to </a:t>
            </a:r>
            <a:r>
              <a:rPr lang="en-US" dirty="0">
                <a:highlight>
                  <a:srgbClr val="C80000"/>
                </a:highlight>
                <a:latin typeface="Calibri"/>
                <a:cs typeface="Calibri"/>
              </a:rPr>
              <a:t>mature</a:t>
            </a:r>
            <a:r>
              <a:rPr lang="en-US" dirty="0">
                <a:latin typeface="Calibri"/>
                <a:cs typeface="Calibri"/>
              </a:rPr>
              <a:t> manhood, to the measure of the stature  of the fullness of Christ” (</a:t>
            </a:r>
            <a:r>
              <a:rPr lang="en-US" i="1" dirty="0">
                <a:latin typeface="Calibri"/>
                <a:cs typeface="Calibri"/>
              </a:rPr>
              <a:t>v. 13</a:t>
            </a:r>
            <a:r>
              <a:rPr lang="en-US" dirty="0">
                <a:latin typeface="Calibri"/>
                <a:cs typeface="Calibri"/>
              </a:rPr>
              <a:t>).</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Christ, Giver of Gifts</a:t>
            </a:r>
          </a:p>
          <a:p>
            <a:pPr marL="36000">
              <a:defRPr/>
            </a:pPr>
            <a:r>
              <a:rPr lang="en-US" sz="3200" b="1" cap="small" spc="50" dirty="0">
                <a:latin typeface="Cambria"/>
                <a:cs typeface="Cambria"/>
              </a:rPr>
              <a:t>b. The Gifts of the Exalted Jesus </a:t>
            </a:r>
          </a:p>
        </p:txBody>
      </p:sp>
    </p:spTree>
    <p:extLst>
      <p:ext uri="{BB962C8B-B14F-4D97-AF65-F5344CB8AC3E}">
        <p14:creationId xmlns:p14="http://schemas.microsoft.com/office/powerpoint/2010/main" val="2472791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70102"/>
            <a:ext cx="9135535" cy="5787290"/>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b="1" spc="100" dirty="0">
                <a:latin typeface="Calibri"/>
                <a:cs typeface="Calibri"/>
              </a:rPr>
              <a:t>The spiritual gifts of Ellen G. White.</a:t>
            </a:r>
          </a:p>
          <a:p>
            <a:pPr marL="182880" eaLnBrk="1" hangingPunct="1">
              <a:lnSpc>
                <a:spcPct val="90000"/>
              </a:lnSpc>
              <a:spcBef>
                <a:spcPts val="0"/>
              </a:spcBef>
              <a:spcAft>
                <a:spcPts val="600"/>
              </a:spcAft>
              <a:defRPr/>
            </a:pPr>
            <a:r>
              <a:rPr lang="en-US" dirty="0">
                <a:latin typeface="Calibri"/>
                <a:cs typeface="Calibri"/>
              </a:rPr>
              <a:t>• Does the Bible validate the functioning of the gift of prophecy in the church only during the time of the apostles? Or does the gift continue until the return of Christ?</a:t>
            </a:r>
          </a:p>
          <a:p>
            <a:pPr marL="182880" eaLnBrk="1" hangingPunct="1">
              <a:lnSpc>
                <a:spcPct val="90000"/>
              </a:lnSpc>
              <a:spcBef>
                <a:spcPts val="0"/>
              </a:spcBef>
              <a:spcAft>
                <a:spcPts val="600"/>
              </a:spcAft>
              <a:defRPr/>
            </a:pPr>
            <a:r>
              <a:rPr lang="en-US" dirty="0">
                <a:latin typeface="Calibri"/>
                <a:cs typeface="Calibri"/>
              </a:rPr>
              <a:t>• The early Adventists found their answer in Ephesians 4:13 and shared it through a story about the captain of a ship who was bound to follow the instructions provided for a voyage.</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Christ, Giver of Gifts</a:t>
            </a:r>
          </a:p>
          <a:p>
            <a:pPr marL="36000">
              <a:defRPr/>
            </a:pPr>
            <a:r>
              <a:rPr lang="en-US" sz="3200" b="1" cap="small" spc="50" dirty="0">
                <a:latin typeface="Cambria"/>
                <a:cs typeface="Cambria"/>
              </a:rPr>
              <a:t>b. The Gifts of the Exalted Jesus </a:t>
            </a:r>
          </a:p>
        </p:txBody>
      </p:sp>
    </p:spTree>
    <p:extLst>
      <p:ext uri="{BB962C8B-B14F-4D97-AF65-F5344CB8AC3E}">
        <p14:creationId xmlns:p14="http://schemas.microsoft.com/office/powerpoint/2010/main" val="4279991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70102"/>
            <a:ext cx="9135535"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600"/>
              </a:spcAft>
              <a:defRPr/>
            </a:pPr>
            <a:r>
              <a:rPr lang="en-US" dirty="0">
                <a:latin typeface="Calibri"/>
                <a:cs typeface="Calibri"/>
              </a:rPr>
              <a:t>• As the ship neared port, the captain found that the instructions informed him that a pilot would come on board to help guide the vessel. </a:t>
            </a:r>
          </a:p>
          <a:p>
            <a:pPr marL="182880" eaLnBrk="1" hangingPunct="1">
              <a:lnSpc>
                <a:spcPct val="90000"/>
              </a:lnSpc>
              <a:spcBef>
                <a:spcPts val="0"/>
              </a:spcBef>
              <a:spcAft>
                <a:spcPts val="600"/>
              </a:spcAft>
              <a:defRPr/>
            </a:pPr>
            <a:r>
              <a:rPr lang="en-US" spc="-100" dirty="0">
                <a:latin typeface="Calibri"/>
                <a:cs typeface="Calibri"/>
              </a:rPr>
              <a:t>• To remain true to the original instructions, he must allow the pilot to board and obey the further guidance offered. “Who now heed that original book of directions? Those who reject the pilot, or those who receive him, as that book instructs them?”</a:t>
            </a:r>
            <a:endParaRPr lang="en-US" dirty="0">
              <a:latin typeface="Calibri"/>
              <a:cs typeface="Calibri"/>
            </a:endParaRP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b. The Gifts of the Exalted Jesus </a:t>
            </a:r>
          </a:p>
          <a:p>
            <a:pPr marL="36000">
              <a:defRPr/>
            </a:pPr>
            <a:r>
              <a:rPr lang="en-US" sz="3200" b="1" cap="small" spc="50" dirty="0">
                <a:latin typeface="Cambria"/>
                <a:cs typeface="Cambria"/>
              </a:rPr>
              <a:t>The Spiritual </a:t>
            </a:r>
            <a:r>
              <a:rPr lang="en-US" sz="3200" b="1" cap="small" spc="100" dirty="0">
                <a:latin typeface="Cambria"/>
                <a:cs typeface="Cambria"/>
              </a:rPr>
              <a:t>Gifts</a:t>
            </a:r>
            <a:r>
              <a:rPr lang="en-US" sz="3200" b="1" cap="small" spc="50" dirty="0">
                <a:latin typeface="Cambria"/>
                <a:cs typeface="Cambria"/>
              </a:rPr>
              <a:t> of Ellen G. White</a:t>
            </a:r>
          </a:p>
        </p:txBody>
      </p:sp>
    </p:spTree>
    <p:extLst>
      <p:ext uri="{BB962C8B-B14F-4D97-AF65-F5344CB8AC3E}">
        <p14:creationId xmlns:p14="http://schemas.microsoft.com/office/powerpoint/2010/main" val="1324743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68996"/>
            <a:ext cx="9135535" cy="51563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dirty="0">
                <a:latin typeface="Calibri"/>
                <a:cs typeface="Calibri"/>
              </a:rPr>
              <a:t>We should be careful when we identify “shepherds” (or “pastors”), “teachers,”   and “evangelists,” since we think of these positions within our own context and time.</a:t>
            </a:r>
          </a:p>
          <a:p>
            <a:pPr algn="ctr" eaLnBrk="1" hangingPunct="1">
              <a:lnSpc>
                <a:spcPct val="90000"/>
              </a:lnSpc>
              <a:spcBef>
                <a:spcPts val="0"/>
              </a:spcBef>
              <a:spcAft>
                <a:spcPts val="600"/>
              </a:spcAft>
              <a:defRPr/>
            </a:pPr>
            <a:r>
              <a:rPr lang="en-US" dirty="0">
                <a:latin typeface="Calibri"/>
                <a:cs typeface="Calibri"/>
              </a:rPr>
              <a:t>As far as we are able to determine,                     in Paul’s day these would all have been          lay leaders who were serving the house churches of Ephesus (</a:t>
            </a:r>
            <a:r>
              <a:rPr lang="en-US" i="1" dirty="0">
                <a:latin typeface="Calibri"/>
                <a:cs typeface="Calibri"/>
              </a:rPr>
              <a:t>compare 1 Pet. 2:9, Acts 2:46, 12:12</a:t>
            </a:r>
            <a:r>
              <a:rPr lang="en-US" dirty="0">
                <a:latin typeface="Calibri"/>
                <a:cs typeface="Calibri"/>
              </a:rPr>
              <a:t>).</a:t>
            </a:r>
          </a:p>
        </p:txBody>
      </p:sp>
      <p:sp>
        <p:nvSpPr>
          <p:cNvPr id="7" name="TextBox 6">
            <a:extLst>
              <a:ext uri="{FF2B5EF4-FFF2-40B4-BE49-F238E27FC236}">
                <a16:creationId xmlns:a16="http://schemas.microsoft.com/office/drawing/2014/main" id="{86CB6273-3ABB-FD09-1D47-26CCFDAFACC8}"/>
              </a:ext>
            </a:extLst>
          </p:cNvPr>
          <p:cNvSpPr txBox="1"/>
          <p:nvPr/>
        </p:nvSpPr>
        <p:spPr>
          <a:xfrm>
            <a:off x="583660" y="7587574"/>
            <a:ext cx="184731" cy="707886"/>
          </a:xfrm>
          <a:prstGeom prst="rect">
            <a:avLst/>
          </a:prstGeom>
          <a:noFill/>
        </p:spPr>
        <p:txBody>
          <a:bodyPr wrap="none" rtlCol="0">
            <a:spAutoFit/>
          </a:bodyPr>
          <a:lstStyle/>
          <a:p>
            <a:endParaRPr lang="en-US" dirty="0"/>
          </a:p>
        </p:txBody>
      </p:sp>
      <p:sp>
        <p:nvSpPr>
          <p:cNvPr id="3" name="Text Box 4">
            <a:extLst>
              <a:ext uri="{FF2B5EF4-FFF2-40B4-BE49-F238E27FC236}">
                <a16:creationId xmlns:a16="http://schemas.microsoft.com/office/drawing/2014/main" id="{142D0EA8-3754-B084-46BC-03B136725B91}"/>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b. The Gifts of the Exalted Jesus </a:t>
            </a:r>
          </a:p>
          <a:p>
            <a:pPr marL="36000">
              <a:defRPr/>
            </a:pPr>
            <a:r>
              <a:rPr lang="en-US" sz="3200" b="1" cap="small" spc="50" dirty="0">
                <a:latin typeface="Cambria"/>
                <a:cs typeface="Cambria"/>
              </a:rPr>
              <a:t>The Spiritual </a:t>
            </a:r>
            <a:r>
              <a:rPr lang="en-US" sz="3200" b="1" cap="small" spc="100" dirty="0">
                <a:latin typeface="Cambria"/>
                <a:cs typeface="Cambria"/>
              </a:rPr>
              <a:t>Gifts</a:t>
            </a:r>
            <a:r>
              <a:rPr lang="en-US" sz="3200" b="1" cap="small" spc="50" dirty="0">
                <a:latin typeface="Cambria"/>
                <a:cs typeface="Cambria"/>
              </a:rPr>
              <a:t> of Ellen G. White</a:t>
            </a:r>
          </a:p>
        </p:txBody>
      </p:sp>
    </p:spTree>
    <p:extLst>
      <p:ext uri="{BB962C8B-B14F-4D97-AF65-F5344CB8AC3E}">
        <p14:creationId xmlns:p14="http://schemas.microsoft.com/office/powerpoint/2010/main" val="2044179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Unified Body of Christ</a:t>
            </a:r>
          </a:p>
          <a:p>
            <a:pPr marL="36000">
              <a:defRPr/>
            </a:pPr>
            <a:r>
              <a:rPr lang="en-US" sz="3200" b="1" cap="small" spc="50" dirty="0">
                <a:latin typeface="Cambria"/>
                <a:cs typeface="Cambria"/>
              </a:rPr>
              <a:t>3. Growing Up Into Christ	</a:t>
            </a:r>
          </a:p>
        </p:txBody>
      </p:sp>
      <p:pic>
        <p:nvPicPr>
          <p:cNvPr id="7" name="Picture 6">
            <a:extLst>
              <a:ext uri="{FF2B5EF4-FFF2-40B4-BE49-F238E27FC236}">
                <a16:creationId xmlns:a16="http://schemas.microsoft.com/office/drawing/2014/main" id="{BE3769A4-4EE1-5E54-1341-FFE0A0C35AB4}"/>
              </a:ext>
            </a:extLst>
          </p:cNvPr>
          <p:cNvPicPr>
            <a:picLocks noChangeAspect="1"/>
          </p:cNvPicPr>
          <p:nvPr/>
        </p:nvPicPr>
        <p:blipFill>
          <a:blip r:embed="rId3"/>
          <a:stretch>
            <a:fillRect/>
          </a:stretch>
        </p:blipFill>
        <p:spPr>
          <a:xfrm>
            <a:off x="1687267" y="1916832"/>
            <a:ext cx="5765053" cy="3225005"/>
          </a:xfrm>
          <a:prstGeom prst="rect">
            <a:avLst/>
          </a:prstGeom>
        </p:spPr>
      </p:pic>
      <p:sp>
        <p:nvSpPr>
          <p:cNvPr id="8" name="Rectangle 7">
            <a:extLst>
              <a:ext uri="{FF2B5EF4-FFF2-40B4-BE49-F238E27FC236}">
                <a16:creationId xmlns:a16="http://schemas.microsoft.com/office/drawing/2014/main" id="{7F2ACB85-995F-10AB-1A1A-B4FB3B3E9380}"/>
              </a:ext>
            </a:extLst>
          </p:cNvPr>
          <p:cNvSpPr/>
          <p:nvPr/>
        </p:nvSpPr>
        <p:spPr bwMode="auto">
          <a:xfrm>
            <a:off x="1687267" y="1916832"/>
            <a:ext cx="5735881" cy="322500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36452C3F-38D1-CA84-B059-98D27A1409C8}"/>
              </a:ext>
            </a:extLst>
          </p:cNvPr>
          <p:cNvSpPr txBox="1">
            <a:spLocks noChangeArrowheads="1"/>
          </p:cNvSpPr>
          <p:nvPr/>
        </p:nvSpPr>
        <p:spPr bwMode="auto">
          <a:xfrm>
            <a:off x="-36512" y="1196752"/>
            <a:ext cx="9172048" cy="56549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de-DE" sz="3600" dirty="0" err="1">
                <a:latin typeface="Cambria"/>
                <a:cs typeface="Cambria"/>
              </a:rPr>
              <a:t>Ephesians</a:t>
            </a:r>
            <a:r>
              <a:rPr lang="de-DE" sz="3600" dirty="0">
                <a:latin typeface="Cambria"/>
                <a:cs typeface="Cambria"/>
              </a:rPr>
              <a:t> 4:14, 15 </a:t>
            </a:r>
            <a:r>
              <a:rPr lang="en-US" sz="2800" dirty="0">
                <a:latin typeface="Cambria"/>
                <a:cs typeface="Cambria"/>
              </a:rPr>
              <a:t>ESV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“So that we may no longer be children, tossed to and </a:t>
            </a:r>
            <a:r>
              <a:rPr lang="en-US" dirty="0" err="1">
                <a:latin typeface="Calibri"/>
                <a:cs typeface="Calibri"/>
              </a:rPr>
              <a:t>fro</a:t>
            </a:r>
            <a:r>
              <a:rPr lang="en-US" dirty="0">
                <a:latin typeface="Calibri"/>
                <a:cs typeface="Calibri"/>
              </a:rPr>
              <a:t> by the waves and    carried about by every wind of doctrine,   by human cunning, by craftiness in  deceitful schemes. </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Rather, speaking the truth in love, we are  to grow up in every way into him who is  the head, into Christ.”</a:t>
            </a:r>
          </a:p>
        </p:txBody>
      </p:sp>
    </p:spTree>
    <p:extLst>
      <p:ext uri="{BB962C8B-B14F-4D97-AF65-F5344CB8AC3E}">
        <p14:creationId xmlns:p14="http://schemas.microsoft.com/office/powerpoint/2010/main" val="15315549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2000"/>
                                        <p:tgtEl>
                                          <p:spTgt spid="7"/>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Growing Up Into Christ	</a:t>
            </a:r>
          </a:p>
          <a:p>
            <a:pPr marL="36000">
              <a:defRPr/>
            </a:pPr>
            <a:r>
              <a:rPr lang="en-US" sz="3200" b="1" cap="small" spc="100" dirty="0">
                <a:latin typeface="Cambria"/>
                <a:cs typeface="Cambria"/>
              </a:rPr>
              <a:t>No Longer Children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600"/>
              </a:spcAft>
              <a:tabLst>
                <a:tab pos="390525" algn="l"/>
                <a:tab pos="731838" algn="l"/>
              </a:tabLst>
              <a:defRPr/>
            </a:pPr>
            <a:r>
              <a:rPr lang="en-US" b="1" spc="50" dirty="0">
                <a:latin typeface="Calibri"/>
                <a:cs typeface="Calibri"/>
              </a:rPr>
              <a:t>The dangers of wayward theology</a:t>
            </a:r>
            <a:r>
              <a:rPr lang="en-US" dirty="0">
                <a:latin typeface="Calibri"/>
                <a:cs typeface="Calibri"/>
              </a:rPr>
              <a:t>	</a:t>
            </a:r>
          </a:p>
          <a:p>
            <a:pPr marL="179388" eaLnBrk="1" hangingPunct="1">
              <a:lnSpc>
                <a:spcPct val="90000"/>
              </a:lnSpc>
              <a:spcBef>
                <a:spcPts val="0"/>
              </a:spcBef>
              <a:spcAft>
                <a:spcPts val="0"/>
              </a:spcAft>
              <a:tabLst>
                <a:tab pos="390525" algn="l"/>
                <a:tab pos="731838" algn="l"/>
              </a:tabLst>
              <a:defRPr/>
            </a:pPr>
            <a:r>
              <a:rPr lang="en-US" b="1" dirty="0">
                <a:latin typeface="Calibri"/>
                <a:cs typeface="Calibri"/>
              </a:rPr>
              <a:t>1. </a:t>
            </a:r>
            <a:r>
              <a:rPr lang="en-US" dirty="0">
                <a:latin typeface="Calibri"/>
                <a:cs typeface="Calibri"/>
              </a:rPr>
              <a:t>The immaturity of childhood, “so that we may no longer be children” (</a:t>
            </a:r>
            <a:r>
              <a:rPr lang="en-US" sz="3600" dirty="0">
                <a:latin typeface="Calibri"/>
                <a:cs typeface="Calibri"/>
              </a:rPr>
              <a:t>ESV</a:t>
            </a:r>
            <a:r>
              <a:rPr lang="en-US" dirty="0">
                <a:latin typeface="Calibri"/>
                <a:cs typeface="Calibri"/>
              </a:rPr>
              <a:t>). </a:t>
            </a:r>
          </a:p>
          <a:p>
            <a:pPr marL="179388" eaLnBrk="1" hangingPunct="1">
              <a:lnSpc>
                <a:spcPct val="90000"/>
              </a:lnSpc>
              <a:spcBef>
                <a:spcPts val="0"/>
              </a:spcBef>
              <a:spcAft>
                <a:spcPts val="0"/>
              </a:spcAft>
              <a:tabLst>
                <a:tab pos="390525" algn="l"/>
                <a:tab pos="731838" algn="l"/>
              </a:tabLst>
              <a:defRPr/>
            </a:pPr>
            <a:r>
              <a:rPr lang="en-US" b="1" dirty="0">
                <a:latin typeface="Calibri"/>
                <a:cs typeface="Calibri"/>
              </a:rPr>
              <a:t>2. </a:t>
            </a:r>
            <a:r>
              <a:rPr lang="en-US" dirty="0">
                <a:latin typeface="Calibri"/>
                <a:cs typeface="Calibri"/>
              </a:rPr>
              <a:t>Danger on the high seas, “tossed to   and </a:t>
            </a:r>
            <a:r>
              <a:rPr lang="en-US" dirty="0" err="1">
                <a:latin typeface="Calibri"/>
                <a:cs typeface="Calibri"/>
              </a:rPr>
              <a:t>fro</a:t>
            </a:r>
            <a:r>
              <a:rPr lang="en-US" dirty="0">
                <a:latin typeface="Calibri"/>
                <a:cs typeface="Calibri"/>
              </a:rPr>
              <a:t> by the waves and carried about   by every wind of doctrine” (</a:t>
            </a:r>
            <a:r>
              <a:rPr lang="en-US" sz="3600" dirty="0">
                <a:latin typeface="Calibri"/>
                <a:cs typeface="Calibri"/>
              </a:rPr>
              <a:t>ESV</a:t>
            </a:r>
            <a:r>
              <a:rPr lang="en-US" dirty="0">
                <a:latin typeface="Calibri"/>
                <a:cs typeface="Calibri"/>
              </a:rPr>
              <a:t>) and </a:t>
            </a:r>
          </a:p>
          <a:p>
            <a:pPr marL="179388" eaLnBrk="1" hangingPunct="1">
              <a:lnSpc>
                <a:spcPct val="90000"/>
              </a:lnSpc>
              <a:spcBef>
                <a:spcPts val="0"/>
              </a:spcBef>
              <a:spcAft>
                <a:spcPts val="0"/>
              </a:spcAft>
              <a:tabLst>
                <a:tab pos="390525" algn="l"/>
                <a:tab pos="731838" algn="l"/>
              </a:tabLst>
              <a:defRPr/>
            </a:pPr>
            <a:r>
              <a:rPr lang="en-US" b="1" dirty="0">
                <a:latin typeface="Calibri"/>
                <a:cs typeface="Calibri"/>
              </a:rPr>
              <a:t>3. </a:t>
            </a:r>
            <a:r>
              <a:rPr lang="en-US" spc="-70" dirty="0">
                <a:latin typeface="Calibri"/>
                <a:cs typeface="Calibri"/>
              </a:rPr>
              <a:t>Being swindled by clever people who, like </a:t>
            </a:r>
            <a:r>
              <a:rPr lang="en-US" dirty="0">
                <a:latin typeface="Calibri"/>
                <a:cs typeface="Calibri"/>
              </a:rPr>
              <a:t>gamblers, practice sleight of hand. </a:t>
            </a:r>
            <a:r>
              <a:rPr lang="en-US" spc="-70" dirty="0" err="1">
                <a:latin typeface="Calibri"/>
                <a:cs typeface="Calibri"/>
              </a:rPr>
              <a:t>Figura-tively</a:t>
            </a:r>
            <a:r>
              <a:rPr lang="en-US" spc="-70" dirty="0">
                <a:latin typeface="Calibri"/>
                <a:cs typeface="Calibri"/>
              </a:rPr>
              <a:t> the Greek word </a:t>
            </a:r>
            <a:r>
              <a:rPr lang="en-US" i="1" spc="-70" dirty="0" err="1">
                <a:latin typeface="Calibri"/>
                <a:cs typeface="Calibri"/>
              </a:rPr>
              <a:t>kubeia</a:t>
            </a:r>
            <a:r>
              <a:rPr lang="en-US" spc="-70" dirty="0">
                <a:latin typeface="Calibri"/>
                <a:cs typeface="Calibri"/>
              </a:rPr>
              <a:t> (“dice playing”) </a:t>
            </a:r>
            <a:r>
              <a:rPr lang="en-US" dirty="0">
                <a:latin typeface="Calibri"/>
                <a:cs typeface="Calibri"/>
              </a:rPr>
              <a:t>means “cunning” (</a:t>
            </a:r>
            <a:r>
              <a:rPr lang="en-US" sz="3600" dirty="0">
                <a:latin typeface="Calibri"/>
                <a:cs typeface="Calibri"/>
              </a:rPr>
              <a:t>ESV</a:t>
            </a:r>
            <a:r>
              <a:rPr lang="en-US" dirty="0">
                <a:latin typeface="Calibri"/>
                <a:cs typeface="Calibri"/>
              </a:rPr>
              <a:t>) or “trickery” (</a:t>
            </a:r>
            <a:r>
              <a:rPr lang="en-US" sz="3600" dirty="0">
                <a:latin typeface="Calibri"/>
                <a:cs typeface="Calibri"/>
              </a:rPr>
              <a:t>NKJV</a:t>
            </a:r>
            <a:r>
              <a:rPr lang="en-US" dirty="0">
                <a:latin typeface="Calibri"/>
                <a:cs typeface="Calibri"/>
              </a:rPr>
              <a:t>).</a:t>
            </a:r>
          </a:p>
        </p:txBody>
      </p:sp>
    </p:spTree>
    <p:extLst>
      <p:ext uri="{BB962C8B-B14F-4D97-AF65-F5344CB8AC3E}">
        <p14:creationId xmlns:p14="http://schemas.microsoft.com/office/powerpoint/2010/main" val="149977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a:extLst>
              <a:ext uri="{FF2B5EF4-FFF2-40B4-BE49-F238E27FC236}">
                <a16:creationId xmlns:a16="http://schemas.microsoft.com/office/drawing/2014/main" id="{A7BC9E33-31A0-6643-55CF-06E93B027BC7}"/>
              </a:ext>
            </a:extLst>
          </p:cNvPr>
          <p:cNvSpPr txBox="1">
            <a:spLocks noChangeArrowheads="1"/>
          </p:cNvSpPr>
          <p:nvPr/>
        </p:nvSpPr>
        <p:spPr bwMode="auto">
          <a:xfrm>
            <a:off x="1751987" y="6350"/>
            <a:ext cx="7428525" cy="1077218"/>
          </a:xfrm>
          <a:prstGeom prst="rect">
            <a:avLst/>
          </a:prstGeom>
          <a:noFill/>
          <a:ln w="19050">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Growing Up Into Christ	</a:t>
            </a:r>
          </a:p>
          <a:p>
            <a:pPr marL="36000">
              <a:defRPr/>
            </a:pPr>
            <a:r>
              <a:rPr lang="en-US" sz="3200" b="1" cap="small" spc="100" dirty="0">
                <a:latin typeface="Cambria"/>
                <a:cs typeface="Cambria"/>
              </a:rPr>
              <a:t>No Longer Children </a:t>
            </a:r>
          </a:p>
        </p:txBody>
      </p:sp>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247046"/>
            <a:ext cx="9144000"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300"/>
              </a:spcAft>
              <a:tabLst>
                <a:tab pos="390525" algn="l"/>
                <a:tab pos="731838" algn="l"/>
              </a:tabLst>
              <a:defRPr/>
            </a:pPr>
            <a:r>
              <a:rPr lang="en-US" dirty="0">
                <a:latin typeface="Calibri"/>
                <a:cs typeface="Calibri"/>
              </a:rPr>
              <a:t>• Paul believes </a:t>
            </a:r>
            <a:r>
              <a:rPr lang="en-US" b="1" spc="100" dirty="0">
                <a:latin typeface="Calibri"/>
                <a:cs typeface="Calibri"/>
              </a:rPr>
              <a:t>divisiveness</a:t>
            </a:r>
            <a:r>
              <a:rPr lang="en-US" dirty="0">
                <a:latin typeface="Calibri"/>
                <a:cs typeface="Calibri"/>
              </a:rPr>
              <a:t> to be an important mark of error: That which nourishes and grows the body and helps   it hold together is good while that which depletes and divides it is evil.</a:t>
            </a:r>
          </a:p>
          <a:p>
            <a:pPr marL="179388" eaLnBrk="1" hangingPunct="1">
              <a:lnSpc>
                <a:spcPct val="90000"/>
              </a:lnSpc>
              <a:spcBef>
                <a:spcPts val="0"/>
              </a:spcBef>
              <a:spcAft>
                <a:spcPts val="600"/>
              </a:spcAft>
              <a:tabLst>
                <a:tab pos="390525" algn="l"/>
                <a:tab pos="731838" algn="l"/>
              </a:tabLst>
              <a:defRPr/>
            </a:pPr>
            <a:r>
              <a:rPr lang="en-US" dirty="0">
                <a:latin typeface="Calibri"/>
                <a:cs typeface="Calibri"/>
              </a:rPr>
              <a:t>• By turning from the divisive teaching  and to that of tested and trusted teachers (</a:t>
            </a:r>
            <a:r>
              <a:rPr lang="en-US" i="1" dirty="0">
                <a:latin typeface="Calibri"/>
                <a:cs typeface="Calibri"/>
              </a:rPr>
              <a:t>Eph. 4:11</a:t>
            </a:r>
            <a:r>
              <a:rPr lang="en-US" dirty="0">
                <a:latin typeface="Calibri"/>
                <a:cs typeface="Calibri"/>
              </a:rPr>
              <a:t>), they will advance toward true Christian maturity and play effective roles in the body of Christ (</a:t>
            </a:r>
            <a:r>
              <a:rPr lang="en-US" i="1" dirty="0">
                <a:latin typeface="Calibri"/>
                <a:cs typeface="Calibri"/>
              </a:rPr>
              <a:t>vs. 12, 13</a:t>
            </a:r>
            <a:r>
              <a:rPr lang="en-US" dirty="0">
                <a:latin typeface="Calibri"/>
                <a:cs typeface="Calibri"/>
              </a:rPr>
              <a:t>).</a:t>
            </a:r>
          </a:p>
        </p:txBody>
      </p:sp>
    </p:spTree>
    <p:extLst>
      <p:ext uri="{BB962C8B-B14F-4D97-AF65-F5344CB8AC3E}">
        <p14:creationId xmlns:p14="http://schemas.microsoft.com/office/powerpoint/2010/main" val="97335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98E8DBCB-0AB4-348C-1321-23F348138F85}"/>
              </a:ext>
            </a:extLst>
          </p:cNvPr>
          <p:cNvSpPr txBox="1">
            <a:spLocks noChangeArrowheads="1"/>
          </p:cNvSpPr>
          <p:nvPr/>
        </p:nvSpPr>
        <p:spPr bwMode="auto">
          <a:xfrm>
            <a:off x="35685" y="1340768"/>
            <a:ext cx="9144000" cy="5140959"/>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80000"/>
              </a:lnSpc>
              <a:spcBef>
                <a:spcPts val="0"/>
              </a:spcBef>
              <a:spcAft>
                <a:spcPts val="0"/>
              </a:spcAft>
              <a:tabLst>
                <a:tab pos="538163" algn="l"/>
                <a:tab pos="4445000" algn="l"/>
                <a:tab pos="4911725" algn="l"/>
              </a:tabLst>
              <a:defRPr/>
            </a:pPr>
            <a:r>
              <a:rPr lang="en-US" dirty="0">
                <a:latin typeface="Calibri"/>
                <a:cs typeface="Calibri"/>
              </a:rPr>
              <a:t>One way we </a:t>
            </a:r>
            <a:r>
              <a:rPr lang="en-US" b="1" spc="100" dirty="0">
                <a:latin typeface="Calibri"/>
                <a:cs typeface="Calibri"/>
              </a:rPr>
              <a:t>foster </a:t>
            </a:r>
            <a:r>
              <a:rPr lang="en-US" dirty="0">
                <a:latin typeface="Calibri"/>
                <a:cs typeface="Calibri"/>
              </a:rPr>
              <a:t>unity is by being  </a:t>
            </a:r>
            <a:r>
              <a:rPr lang="en-US" sz="6000" spc="-50" dirty="0">
                <a:latin typeface="Calibri Light" panose="020F0302020204030204" pitchFamily="34" charset="0"/>
                <a:cs typeface="Calibri Light" panose="020F0302020204030204" pitchFamily="34" charset="0"/>
              </a:rPr>
              <a:t>active “parts” </a:t>
            </a:r>
            <a:r>
              <a:rPr lang="en-US" dirty="0">
                <a:latin typeface="Calibri"/>
                <a:cs typeface="Calibri"/>
              </a:rPr>
              <a:t>of the body of Christ </a:t>
            </a:r>
            <a:r>
              <a:rPr lang="en-US" spc="-50" dirty="0">
                <a:latin typeface="Calibri"/>
                <a:cs typeface="Calibri"/>
              </a:rPr>
              <a:t>(</a:t>
            </a:r>
            <a:r>
              <a:rPr lang="en-US" i="1" spc="-50" dirty="0">
                <a:latin typeface="Calibri"/>
                <a:cs typeface="Calibri"/>
              </a:rPr>
              <a:t>Eph. 4:7–16</a:t>
            </a:r>
            <a:r>
              <a:rPr lang="en-US" spc="-50" dirty="0">
                <a:latin typeface="Calibri"/>
                <a:cs typeface="Calibri"/>
              </a:rPr>
              <a:t>).</a:t>
            </a:r>
          </a:p>
          <a:p>
            <a:pPr algn="ctr"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Each of us is a part of the body and should </a:t>
            </a:r>
            <a:r>
              <a:rPr lang="en-US" b="1" spc="100" dirty="0">
                <a:latin typeface="Calibri"/>
                <a:cs typeface="Calibri"/>
              </a:rPr>
              <a:t>contribute</a:t>
            </a:r>
            <a:r>
              <a:rPr lang="en-US" dirty="0">
                <a:latin typeface="Calibri"/>
                <a:cs typeface="Calibri"/>
              </a:rPr>
              <a:t> to its health and growth            </a:t>
            </a:r>
            <a:r>
              <a:rPr lang="en-US" spc="-50" dirty="0">
                <a:latin typeface="Calibri"/>
                <a:cs typeface="Calibri"/>
              </a:rPr>
              <a:t>(</a:t>
            </a:r>
            <a:r>
              <a:rPr lang="en-US" i="1" spc="-50" dirty="0">
                <a:latin typeface="Calibri"/>
                <a:cs typeface="Calibri"/>
              </a:rPr>
              <a:t>vs. 4:7, 16</a:t>
            </a:r>
            <a:r>
              <a:rPr lang="en-US" spc="-50" dirty="0">
                <a:latin typeface="Calibri"/>
                <a:cs typeface="Calibri"/>
              </a:rPr>
              <a:t>).</a:t>
            </a:r>
          </a:p>
          <a:p>
            <a:pPr algn="ctr" eaLnBrk="1" hangingPunct="1">
              <a:lnSpc>
                <a:spcPct val="90000"/>
              </a:lnSpc>
              <a:spcBef>
                <a:spcPts val="0"/>
              </a:spcBef>
              <a:spcAft>
                <a:spcPts val="0"/>
              </a:spcAft>
              <a:tabLst>
                <a:tab pos="538163" algn="l"/>
                <a:tab pos="4445000" algn="l"/>
                <a:tab pos="4911725" algn="l"/>
              </a:tabLst>
              <a:defRPr/>
            </a:pPr>
            <a:r>
              <a:rPr lang="en-US" dirty="0">
                <a:latin typeface="Calibri"/>
                <a:cs typeface="Calibri"/>
              </a:rPr>
              <a:t>We all should also benefit from the                 work of apostles, prophets, evangelists, and pastor-teachers </a:t>
            </a:r>
            <a:r>
              <a:rPr lang="en-US" spc="-50" dirty="0">
                <a:latin typeface="Calibri"/>
                <a:cs typeface="Calibri"/>
              </a:rPr>
              <a:t>(</a:t>
            </a:r>
            <a:r>
              <a:rPr lang="en-US" i="1" spc="-50" dirty="0">
                <a:latin typeface="Calibri"/>
                <a:cs typeface="Calibri"/>
              </a:rPr>
              <a:t>v. 11</a:t>
            </a:r>
            <a:r>
              <a:rPr lang="en-US" spc="-50" dirty="0">
                <a:latin typeface="Calibri"/>
                <a:cs typeface="Calibri"/>
              </a:rPr>
              <a:t>). </a:t>
            </a:r>
            <a:endParaRPr lang="en-US" spc="-70" dirty="0">
              <a:latin typeface="Calibri" panose="020F0502020204030204" pitchFamily="34" charset="0"/>
              <a:cs typeface="Calibri" panose="020F0502020204030204" pitchFamily="34" charset="0"/>
            </a:endParaRPr>
          </a:p>
        </p:txBody>
      </p:sp>
      <p:sp>
        <p:nvSpPr>
          <p:cNvPr id="4" name="Text Box 4">
            <a:extLst>
              <a:ext uri="{FF2B5EF4-FFF2-40B4-BE49-F238E27FC236}">
                <a16:creationId xmlns:a16="http://schemas.microsoft.com/office/drawing/2014/main" id="{3B0BB7CC-C79C-5469-6178-65D475D69D1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Unified Body of Christ</a:t>
            </a:r>
          </a:p>
          <a:p>
            <a:pPr marL="36576">
              <a:defRPr/>
            </a:pPr>
            <a:r>
              <a:rPr lang="en-US" sz="3200" b="1" cap="small" spc="50" dirty="0">
                <a:latin typeface="Cambria"/>
                <a:cs typeface="Cambria"/>
              </a:rPr>
              <a:t>Last Word</a:t>
            </a:r>
          </a:p>
        </p:txBody>
      </p:sp>
    </p:spTree>
    <p:extLst>
      <p:ext uri="{BB962C8B-B14F-4D97-AF65-F5344CB8AC3E}">
        <p14:creationId xmlns:p14="http://schemas.microsoft.com/office/powerpoint/2010/main" val="24103724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0"/>
                                  </p:iterate>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84784"/>
            <a:ext cx="9144000" cy="3468642"/>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defRPr/>
            </a:pPr>
            <a:r>
              <a:rPr lang="de-DE" sz="3600" dirty="0" err="1">
                <a:latin typeface="Cambria"/>
                <a:ea typeface="Helvetica CY" charset="0"/>
                <a:cs typeface="Cambria"/>
              </a:rPr>
              <a:t>Ephesians</a:t>
            </a:r>
            <a:r>
              <a:rPr lang="de-DE" sz="3600" dirty="0">
                <a:latin typeface="Cambria"/>
                <a:ea typeface="Helvetica CY" charset="0"/>
                <a:cs typeface="Cambria"/>
              </a:rPr>
              <a:t> 4:11, 12 </a:t>
            </a:r>
            <a:r>
              <a:rPr lang="de-DE" sz="2800" cap="small" dirty="0">
                <a:latin typeface="Cambria"/>
                <a:ea typeface="Helvetica CY" charset="0"/>
                <a:cs typeface="Cambria"/>
              </a:rPr>
              <a:t>ESV </a:t>
            </a:r>
          </a:p>
          <a:p>
            <a:pPr algn="ctr" eaLnBrk="1" hangingPunct="1">
              <a:lnSpc>
                <a:spcPct val="90000"/>
              </a:lnSpc>
              <a:spcBef>
                <a:spcPts val="0"/>
              </a:spcBef>
              <a:spcAft>
                <a:spcPts val="1200"/>
              </a:spcAft>
              <a:tabLst/>
              <a:defRPr/>
            </a:pPr>
            <a:r>
              <a:rPr lang="en-US" dirty="0">
                <a:latin typeface="Calibri"/>
                <a:ea typeface="Helvetica CY" charset="0"/>
                <a:cs typeface="Calibri"/>
              </a:rPr>
              <a:t>“And he gave the apostles, the prophets, the evangelists, the shepherds and teachers, to equip the saints for the               work  of ministry, for building up the          body of Christ.”</a:t>
            </a:r>
          </a:p>
        </p:txBody>
      </p:sp>
      <p:sp>
        <p:nvSpPr>
          <p:cNvPr id="3" name="Text Box 4">
            <a:extLst>
              <a:ext uri="{FF2B5EF4-FFF2-40B4-BE49-F238E27FC236}">
                <a16:creationId xmlns:a16="http://schemas.microsoft.com/office/drawing/2014/main" id="{3703D12A-517B-22BD-6D0E-49760D9110C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Unified Body of Christ</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F21B4D23-4D81-E441-C5A4-6FD565A2DC23}"/>
              </a:ext>
            </a:extLst>
          </p:cNvPr>
          <p:cNvSpPr txBox="1">
            <a:spLocks noChangeArrowheads="1"/>
          </p:cNvSpPr>
          <p:nvPr/>
        </p:nvSpPr>
        <p:spPr bwMode="auto">
          <a:xfrm>
            <a:off x="1588" y="1241535"/>
            <a:ext cx="9144000" cy="5633402"/>
          </a:xfrm>
          <a:prstGeom prst="rect">
            <a:avLst/>
          </a:prstGeom>
          <a:noFill/>
          <a:ln w="9525">
            <a:noFill/>
            <a:miter lim="800000"/>
            <a:headEnd/>
            <a:tailEnd/>
          </a:ln>
        </p:spPr>
        <p:txBody>
          <a:bodyPr tIns="4680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4003" eaLnBrk="1" hangingPunct="1">
              <a:lnSpc>
                <a:spcPct val="90000"/>
              </a:lnSpc>
              <a:spcBef>
                <a:spcPts val="0"/>
              </a:spcBef>
              <a:spcAft>
                <a:spcPts val="0"/>
              </a:spcAft>
              <a:tabLst>
                <a:tab pos="665163" algn="l"/>
                <a:tab pos="4445000" algn="l"/>
                <a:tab pos="4911725" algn="l"/>
              </a:tabLst>
              <a:defRPr/>
            </a:pPr>
            <a:r>
              <a:rPr lang="en-US" dirty="0">
                <a:latin typeface="Calibri"/>
                <a:cs typeface="Calibri"/>
              </a:rPr>
              <a:t>	The church as the body of Christ—is composed of various parts with differing abilities, all of which must work together for the body to be healthy.</a:t>
            </a:r>
          </a:p>
          <a:p>
            <a:pPr marL="274003" eaLnBrk="1" hangingPunct="1">
              <a:lnSpc>
                <a:spcPct val="90000"/>
              </a:lnSpc>
              <a:spcBef>
                <a:spcPts val="0"/>
              </a:spcBef>
              <a:spcAft>
                <a:spcPts val="0"/>
              </a:spcAft>
              <a:tabLst>
                <a:tab pos="665163" algn="l"/>
                <a:tab pos="4445000" algn="l"/>
                <a:tab pos="4911725" algn="l"/>
              </a:tabLst>
              <a:defRPr/>
            </a:pPr>
            <a:r>
              <a:rPr lang="en-US" dirty="0">
                <a:latin typeface="Calibri"/>
                <a:cs typeface="Calibri"/>
              </a:rPr>
              <a:t>	In Ephesians 4:1–16, Christ is now the Head of the body, supplying the body with “gifted” people who help unify the body, with each part—each church member—contributing its abilities to    the whole.</a:t>
            </a:r>
          </a:p>
        </p:txBody>
      </p:sp>
      <p:sp>
        <p:nvSpPr>
          <p:cNvPr id="3" name="Text Box 4">
            <a:extLst>
              <a:ext uri="{FF2B5EF4-FFF2-40B4-BE49-F238E27FC236}">
                <a16:creationId xmlns:a16="http://schemas.microsoft.com/office/drawing/2014/main" id="{639B593D-7181-50C5-D5F2-DD1BB2AAF96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Unified Body of Christ</a:t>
            </a:r>
          </a:p>
          <a:p>
            <a:pPr marL="36000">
              <a:defRPr/>
            </a:pPr>
            <a:r>
              <a:rPr lang="en-US" sz="3200" b="1" cap="small" spc="50" dirty="0">
                <a:latin typeface="Cambria"/>
                <a:cs typeface="Cambria"/>
              </a:rPr>
              <a:t>Initial Word</a:t>
            </a:r>
          </a:p>
        </p:txBody>
      </p:sp>
    </p:spTree>
    <p:extLst>
      <p:ext uri="{BB962C8B-B14F-4D97-AF65-F5344CB8AC3E}">
        <p14:creationId xmlns:p14="http://schemas.microsoft.com/office/powerpoint/2010/main" val="2592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iterate type="lt">
                                    <p:tmPct val="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0"/>
                                  </p:iterate>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0" y="1360214"/>
            <a:ext cx="9144000" cy="4832092"/>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1. The </a:t>
            </a:r>
            <a:r>
              <a:rPr lang="en-US" b="1" spc="100" dirty="0">
                <a:latin typeface="Calibri" panose="020F0502020204030204" pitchFamily="34" charset="0"/>
                <a:cs typeface="Calibri" panose="020F0502020204030204" pitchFamily="34" charset="0"/>
              </a:rPr>
              <a:t>Unity </a:t>
            </a:r>
            <a:r>
              <a:rPr lang="en-US" dirty="0">
                <a:latin typeface="Calibri" panose="020F0502020204030204" pitchFamily="34" charset="0"/>
                <a:cs typeface="Calibri" panose="020F0502020204030204" pitchFamily="34" charset="0"/>
              </a:rPr>
              <a:t>of the Church </a:t>
            </a:r>
          </a:p>
          <a:p>
            <a:pPr marL="179388" eaLnBrk="1" hangingPunct="1">
              <a:lnSpc>
                <a:spcPct val="90000"/>
              </a:lnSpc>
              <a:spcBef>
                <a:spcPts val="0"/>
              </a:spcBef>
              <a:spcAft>
                <a:spcPts val="0"/>
              </a:spcAft>
              <a:tabLst>
                <a:tab pos="684213" algn="l"/>
                <a:tab pos="1185863" algn="l"/>
                <a:tab pos="3810000" algn="l"/>
              </a:tabLst>
            </a:pPr>
            <a:r>
              <a:rPr lang="en-US" b="1"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 The Unity of the Spirit (</a:t>
            </a:r>
            <a:r>
              <a:rPr lang="en-US" i="1" spc="-100" dirty="0">
                <a:latin typeface="Calibri" panose="020F0502020204030204" pitchFamily="34" charset="0"/>
                <a:cs typeface="Calibri" panose="020F0502020204030204" pitchFamily="34" charset="0"/>
              </a:rPr>
              <a:t>Eph. 4:1–3</a:t>
            </a:r>
            <a:r>
              <a:rPr lang="en-US" spc="-100" dirty="0">
                <a:latin typeface="Calibri" panose="020F0502020204030204" pitchFamily="34" charset="0"/>
                <a:cs typeface="Calibri" panose="020F0502020204030204" pitchFamily="34" charset="0"/>
              </a:rPr>
              <a:t>). </a:t>
            </a:r>
          </a:p>
          <a:p>
            <a:pPr marL="179388" eaLnBrk="1" hangingPunct="1">
              <a:lnSpc>
                <a:spcPct val="90000"/>
              </a:lnSpc>
              <a:spcBef>
                <a:spcPts val="0"/>
              </a:spcBef>
              <a:spcAft>
                <a:spcPts val="1200"/>
              </a:spcAft>
              <a:tabLst>
                <a:tab pos="684213" algn="l"/>
                <a:tab pos="1185863" algn="l"/>
                <a:tab pos="3810000" algn="l"/>
              </a:tabLst>
            </a:pPr>
            <a:r>
              <a:rPr lang="en-US" spc="-100" dirty="0">
                <a:latin typeface="Calibri" panose="020F0502020204030204" pitchFamily="34" charset="0"/>
                <a:cs typeface="Calibri" panose="020F0502020204030204" pitchFamily="34" charset="0"/>
              </a:rPr>
              <a:t>	b.</a:t>
            </a:r>
            <a:r>
              <a:rPr lang="en-US" spc="-3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Together as One </a:t>
            </a:r>
            <a:r>
              <a:rPr lang="en-US" spc="-150" dirty="0">
                <a:latin typeface="Calibri" panose="020F0502020204030204" pitchFamily="34" charset="0"/>
                <a:cs typeface="Calibri" panose="020F0502020204030204" pitchFamily="34" charset="0"/>
              </a:rPr>
              <a:t>(</a:t>
            </a:r>
            <a:r>
              <a:rPr lang="en-US" i="1" spc="-150" dirty="0">
                <a:latin typeface="Calibri" panose="020F0502020204030204" pitchFamily="34" charset="0"/>
                <a:cs typeface="Calibri" panose="020F0502020204030204" pitchFamily="34" charset="0"/>
              </a:rPr>
              <a:t>Eph.</a:t>
            </a:r>
            <a:r>
              <a:rPr lang="en-US" i="1" spc="-300" dirty="0">
                <a:latin typeface="Calibri" panose="020F0502020204030204" pitchFamily="34" charset="0"/>
                <a:cs typeface="Calibri" panose="020F0502020204030204" pitchFamily="34" charset="0"/>
              </a:rPr>
              <a:t> </a:t>
            </a:r>
            <a:r>
              <a:rPr lang="en-US" i="1" spc="-150" dirty="0">
                <a:latin typeface="Calibri" panose="020F0502020204030204" pitchFamily="34" charset="0"/>
                <a:cs typeface="Calibri" panose="020F0502020204030204" pitchFamily="34" charset="0"/>
              </a:rPr>
              <a:t>4:4–6</a:t>
            </a:r>
            <a:r>
              <a:rPr lang="en-US" spc="-150" dirty="0">
                <a:latin typeface="Calibri" panose="020F0502020204030204" pitchFamily="34" charset="0"/>
                <a:cs typeface="Calibri" panose="020F0502020204030204" pitchFamily="34" charset="0"/>
              </a:rPr>
              <a:t>).</a:t>
            </a:r>
          </a:p>
          <a:p>
            <a:pPr marL="179388" eaLnBrk="1" hangingPunct="1">
              <a:lnSpc>
                <a:spcPct val="90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2. Christ, </a:t>
            </a:r>
            <a:r>
              <a:rPr lang="en-US" b="1" spc="100" dirty="0">
                <a:latin typeface="Calibri" panose="020F0502020204030204" pitchFamily="34" charset="0"/>
                <a:cs typeface="Calibri" panose="020F0502020204030204" pitchFamily="34" charset="0"/>
              </a:rPr>
              <a:t>Giver</a:t>
            </a:r>
            <a:r>
              <a:rPr lang="en-US" dirty="0">
                <a:latin typeface="Calibri" panose="020F0502020204030204" pitchFamily="34" charset="0"/>
                <a:cs typeface="Calibri" panose="020F0502020204030204" pitchFamily="34" charset="0"/>
              </a:rPr>
              <a:t> of Gifts </a:t>
            </a:r>
          </a:p>
          <a:p>
            <a:pPr marL="179388" eaLnBrk="1" hangingPunct="1">
              <a:lnSpc>
                <a:spcPct val="90000"/>
              </a:lnSpc>
              <a:spcBef>
                <a:spcPts val="0"/>
              </a:spcBef>
              <a:spcAft>
                <a:spcPts val="0"/>
              </a:spcAft>
              <a:tabLst>
                <a:tab pos="684213" algn="l"/>
                <a:tab pos="1185863" algn="l"/>
                <a:tab pos="3810000" algn="l"/>
              </a:tabLst>
            </a:pPr>
            <a:r>
              <a:rPr lang="en-US"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 “Gave Gifts to His People”</a:t>
            </a:r>
            <a:r>
              <a:rPr lang="en-US" spc="-300" dirty="0">
                <a:latin typeface="Calibri" panose="020F0502020204030204" pitchFamily="34" charset="0"/>
                <a:cs typeface="Calibri" panose="020F0502020204030204" pitchFamily="34" charset="0"/>
              </a:rPr>
              <a:t> </a:t>
            </a:r>
            <a:r>
              <a:rPr lang="en-US" spc="-150" dirty="0">
                <a:latin typeface="Calibri" panose="020F0502020204030204" pitchFamily="34" charset="0"/>
                <a:cs typeface="Calibri" panose="020F0502020204030204" pitchFamily="34" charset="0"/>
              </a:rPr>
              <a:t>(</a:t>
            </a:r>
            <a:r>
              <a:rPr lang="en-US" i="1" spc="-150" dirty="0">
                <a:latin typeface="Calibri" panose="020F0502020204030204" pitchFamily="34" charset="0"/>
                <a:cs typeface="Calibri" panose="020F0502020204030204" pitchFamily="34" charset="0"/>
              </a:rPr>
              <a:t>Eph. 4:7–8</a:t>
            </a:r>
            <a:r>
              <a:rPr lang="en-US" spc="-150" dirty="0">
                <a:latin typeface="Calibri" panose="020F0502020204030204" pitchFamily="34" charset="0"/>
                <a:cs typeface="Calibri" panose="020F0502020204030204" pitchFamily="34" charset="0"/>
              </a:rPr>
              <a:t>). </a:t>
            </a:r>
          </a:p>
          <a:p>
            <a:pPr marL="179388" eaLnBrk="1" hangingPunct="1">
              <a:lnSpc>
                <a:spcPct val="90000"/>
              </a:lnSpc>
              <a:spcBef>
                <a:spcPts val="0"/>
              </a:spcBef>
              <a:spcAft>
                <a:spcPts val="1200"/>
              </a:spcAft>
              <a:tabLst>
                <a:tab pos="684213" algn="l"/>
                <a:tab pos="1185863" algn="l"/>
                <a:tab pos="3810000" algn="l"/>
              </a:tabLst>
            </a:pPr>
            <a:r>
              <a:rPr lang="en-US" spc="-100" dirty="0">
                <a:latin typeface="Calibri" panose="020F0502020204030204" pitchFamily="34" charset="0"/>
                <a:cs typeface="Calibri" panose="020F0502020204030204" pitchFamily="34" charset="0"/>
              </a:rPr>
              <a:t>	</a:t>
            </a:r>
            <a:r>
              <a:rPr lang="en-US" kern="1300" spc="-80" dirty="0">
                <a:latin typeface="Calibri" panose="020F0502020204030204" pitchFamily="34" charset="0"/>
                <a:cs typeface="Calibri" panose="020F0502020204030204" pitchFamily="34" charset="0"/>
              </a:rPr>
              <a:t>b. Gifts of the Exalted Jesus </a:t>
            </a:r>
            <a:r>
              <a:rPr lang="en-US" spc="-150" dirty="0">
                <a:latin typeface="Calibri" panose="020F0502020204030204" pitchFamily="34" charset="0"/>
                <a:cs typeface="Calibri" panose="020F0502020204030204" pitchFamily="34" charset="0"/>
              </a:rPr>
              <a:t>(</a:t>
            </a:r>
            <a:r>
              <a:rPr lang="en-US" i="1" spc="-150" dirty="0">
                <a:latin typeface="Calibri" panose="020F0502020204030204" pitchFamily="34" charset="0"/>
                <a:cs typeface="Calibri" panose="020F0502020204030204" pitchFamily="34" charset="0"/>
              </a:rPr>
              <a:t>Eph.</a:t>
            </a:r>
            <a:r>
              <a:rPr lang="en-US" i="1" spc="-300" dirty="0">
                <a:latin typeface="Calibri" panose="020F0502020204030204" pitchFamily="34" charset="0"/>
                <a:cs typeface="Calibri" panose="020F0502020204030204" pitchFamily="34" charset="0"/>
              </a:rPr>
              <a:t> </a:t>
            </a:r>
            <a:r>
              <a:rPr lang="en-US" i="1" spc="-150" dirty="0">
                <a:latin typeface="Calibri" panose="020F0502020204030204" pitchFamily="34" charset="0"/>
                <a:cs typeface="Calibri" panose="020F0502020204030204" pitchFamily="34" charset="0"/>
              </a:rPr>
              <a:t>4:11–13</a:t>
            </a:r>
            <a:r>
              <a:rPr lang="en-US" spc="-150"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pPr marL="179388" eaLnBrk="1" hangingPunct="1">
              <a:lnSpc>
                <a:spcPct val="90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3. Growing Up </a:t>
            </a:r>
            <a:r>
              <a:rPr lang="en-US" b="1" spc="100" dirty="0">
                <a:latin typeface="Calibri" panose="020F0502020204030204" pitchFamily="34" charset="0"/>
                <a:cs typeface="Calibri" panose="020F0502020204030204" pitchFamily="34" charset="0"/>
              </a:rPr>
              <a:t>Into</a:t>
            </a:r>
            <a:r>
              <a:rPr lang="en-US" dirty="0">
                <a:latin typeface="Calibri" panose="020F0502020204030204" pitchFamily="34" charset="0"/>
                <a:cs typeface="Calibri" panose="020F0502020204030204" pitchFamily="34" charset="0"/>
              </a:rPr>
              <a:t> Christ	</a:t>
            </a:r>
          </a:p>
          <a:p>
            <a:pPr marL="179388" eaLnBrk="1" hangingPunct="1">
              <a:lnSpc>
                <a:spcPct val="90000"/>
              </a:lnSpc>
              <a:spcBef>
                <a:spcPts val="0"/>
              </a:spcBef>
              <a:spcAft>
                <a:spcPts val="0"/>
              </a:spcAft>
              <a:tabLst>
                <a:tab pos="684213" algn="l"/>
                <a:tab pos="1185863" algn="l"/>
                <a:tab pos="3810000" algn="l"/>
              </a:tabLst>
            </a:pPr>
            <a:r>
              <a:rPr lang="en-US" dirty="0">
                <a:latin typeface="Calibri" panose="020F0502020204030204" pitchFamily="34" charset="0"/>
                <a:cs typeface="Calibri" panose="020F0502020204030204" pitchFamily="34" charset="0"/>
              </a:rPr>
              <a:t>	No Longer Children (</a:t>
            </a:r>
            <a:r>
              <a:rPr lang="en-US" i="1" spc="-100" dirty="0">
                <a:latin typeface="Calibri" panose="020F0502020204030204" pitchFamily="34" charset="0"/>
                <a:cs typeface="Calibri" panose="020F0502020204030204" pitchFamily="34" charset="0"/>
              </a:rPr>
              <a:t>Eph. 4:14, 15</a:t>
            </a:r>
            <a:r>
              <a:rPr lang="en-US" spc="-100" dirty="0">
                <a:latin typeface="Calibri" panose="020F0502020204030204" pitchFamily="34" charset="0"/>
                <a:cs typeface="Calibri" panose="020F0502020204030204" pitchFamily="34" charset="0"/>
              </a:rPr>
              <a:t>). </a:t>
            </a:r>
          </a:p>
        </p:txBody>
      </p:sp>
      <p:sp>
        <p:nvSpPr>
          <p:cNvPr id="7" name="Text Box 4">
            <a:extLst>
              <a:ext uri="{FF2B5EF4-FFF2-40B4-BE49-F238E27FC236}">
                <a16:creationId xmlns:a16="http://schemas.microsoft.com/office/drawing/2014/main" id="{025BF9C5-E895-4D77-F5F8-C25136AE4C7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The Unified Body of Christ</a:t>
            </a:r>
          </a:p>
          <a:p>
            <a:pPr marL="36000">
              <a:defRPr/>
            </a:pPr>
            <a:r>
              <a:rPr lang="en-US" sz="3200" b="1" cap="small" spc="50" dirty="0">
                <a:latin typeface="Cambria"/>
                <a:cs typeface="Cambria"/>
              </a:rPr>
              <a:t>Quick Look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7">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12964BB-C83D-A4E4-8922-5817AAC77154}"/>
              </a:ext>
            </a:extLst>
          </p:cNvPr>
          <p:cNvSpPr txBox="1"/>
          <p:nvPr/>
        </p:nvSpPr>
        <p:spPr>
          <a:xfrm>
            <a:off x="1550504" y="7374835"/>
            <a:ext cx="184731" cy="707886"/>
          </a:xfrm>
          <a:prstGeom prst="rect">
            <a:avLst/>
          </a:prstGeom>
          <a:noFill/>
        </p:spPr>
        <p:txBody>
          <a:bodyPr wrap="none" rtlCol="0">
            <a:spAutoFit/>
          </a:bodyPr>
          <a:lstStyle/>
          <a:p>
            <a:endParaRPr lang="en-US" dirty="0"/>
          </a:p>
        </p:txBody>
      </p:sp>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The Unified Body of Christ</a:t>
            </a:r>
          </a:p>
          <a:p>
            <a:pPr marL="36000">
              <a:lnSpc>
                <a:spcPct val="85000"/>
              </a:lnSpc>
              <a:spcAft>
                <a:spcPts val="0"/>
              </a:spcAft>
              <a:defRPr/>
            </a:pPr>
            <a:r>
              <a:rPr lang="en-US" sz="3200" b="1" cap="small" spc="50" dirty="0">
                <a:latin typeface="Cambria"/>
                <a:cs typeface="Cambria"/>
              </a:rPr>
              <a:t>1. The Unity of the Church </a:t>
            </a:r>
          </a:p>
          <a:p>
            <a:pPr marL="36000">
              <a:lnSpc>
                <a:spcPct val="85000"/>
              </a:lnSpc>
              <a:spcAft>
                <a:spcPts val="0"/>
              </a:spcAft>
              <a:defRPr/>
            </a:pPr>
            <a:r>
              <a:rPr lang="en-US" sz="3200" cap="small" dirty="0">
                <a:latin typeface="Cambria"/>
                <a:cs typeface="Cambria"/>
              </a:rPr>
              <a:t>a. The Unity of the Spirit</a:t>
            </a:r>
          </a:p>
        </p:txBody>
      </p:sp>
      <p:pic>
        <p:nvPicPr>
          <p:cNvPr id="8" name="Picture 7">
            <a:extLst>
              <a:ext uri="{FF2B5EF4-FFF2-40B4-BE49-F238E27FC236}">
                <a16:creationId xmlns:a16="http://schemas.microsoft.com/office/drawing/2014/main" id="{6F6DFFE6-2813-067C-FA22-8807C438E7DD}"/>
              </a:ext>
            </a:extLst>
          </p:cNvPr>
          <p:cNvPicPr>
            <a:picLocks noChangeAspect="1"/>
          </p:cNvPicPr>
          <p:nvPr/>
        </p:nvPicPr>
        <p:blipFill>
          <a:blip r:embed="rId3"/>
          <a:stretch>
            <a:fillRect/>
          </a:stretch>
        </p:blipFill>
        <p:spPr>
          <a:xfrm>
            <a:off x="1680840" y="2348880"/>
            <a:ext cx="5627464" cy="3165449"/>
          </a:xfrm>
          <a:prstGeom prst="rect">
            <a:avLst/>
          </a:prstGeom>
        </p:spPr>
      </p:pic>
      <p:sp>
        <p:nvSpPr>
          <p:cNvPr id="9" name="Rectangle 8">
            <a:extLst>
              <a:ext uri="{FF2B5EF4-FFF2-40B4-BE49-F238E27FC236}">
                <a16:creationId xmlns:a16="http://schemas.microsoft.com/office/drawing/2014/main" id="{BCF6C84D-751F-9955-F31D-F06ABB0B0C47}"/>
              </a:ext>
            </a:extLst>
          </p:cNvPr>
          <p:cNvSpPr/>
          <p:nvPr/>
        </p:nvSpPr>
        <p:spPr bwMode="auto">
          <a:xfrm>
            <a:off x="1735235" y="2348880"/>
            <a:ext cx="5573069" cy="316544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628800"/>
            <a:ext cx="9135535" cy="51778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defRPr/>
            </a:pPr>
            <a:r>
              <a:rPr lang="de-DE" sz="3600" dirty="0" err="1">
                <a:latin typeface="Cambria"/>
                <a:cs typeface="Cambria"/>
              </a:rPr>
              <a:t>Ephesians</a:t>
            </a:r>
            <a:r>
              <a:rPr lang="de-DE" sz="3600" dirty="0">
                <a:latin typeface="Cambria"/>
                <a:cs typeface="Cambria"/>
              </a:rPr>
              <a:t> 4:1–3 </a:t>
            </a:r>
            <a:r>
              <a:rPr lang="en-US" sz="2800" dirty="0">
                <a:latin typeface="Cambria"/>
                <a:cs typeface="Cambria"/>
              </a:rPr>
              <a:t>ESV</a:t>
            </a:r>
            <a:endParaRPr lang="en-US" sz="3600"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“I therefore, a prisoner for the Lord, urge you to walk in a manner worthy of the calling to which you have been called,             with all humility and gentleness,             with patience, bearing with one another    </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in love, eager to maintain the unity of      the Spirit in the bond of peace.”</a:t>
            </a:r>
          </a:p>
        </p:txBody>
      </p:sp>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childTnLst>
                                </p:cTn>
                              </p:par>
                              <p:par>
                                <p:cTn id="26" presetID="1" presetClass="exit"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hidden"/>
                                      </p:to>
                                    </p:set>
                                  </p:childTnLst>
                                </p:cTn>
                              </p:par>
                              <p:par>
                                <p:cTn id="28" presetID="16" presetClass="entr" presetSubtype="37"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Vertical)">
                                      <p:cBhvr>
                                        <p:cTn id="30" dur="2000"/>
                                        <p:tgtEl>
                                          <p:spTgt spid="8"/>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268760"/>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2415" eaLnBrk="1" hangingPunct="1">
              <a:lnSpc>
                <a:spcPct val="90000"/>
              </a:lnSpc>
              <a:spcBef>
                <a:spcPts val="0"/>
              </a:spcBef>
              <a:spcAft>
                <a:spcPts val="0"/>
              </a:spcAft>
              <a:tabLst>
                <a:tab pos="450850" algn="l"/>
                <a:tab pos="839788" algn="l"/>
              </a:tabLst>
              <a:defRPr/>
            </a:pPr>
            <a:r>
              <a:rPr lang="en-US" b="1" spc="100" dirty="0">
                <a:latin typeface="Calibri"/>
                <a:cs typeface="Calibri"/>
              </a:rPr>
              <a:t>A stirring call to unity </a:t>
            </a:r>
          </a:p>
          <a:p>
            <a:pPr marL="272415" eaLnBrk="1" hangingPunct="1">
              <a:lnSpc>
                <a:spcPct val="90000"/>
              </a:lnSpc>
              <a:spcBef>
                <a:spcPts val="0"/>
              </a:spcBef>
              <a:spcAft>
                <a:spcPts val="0"/>
              </a:spcAft>
              <a:tabLst>
                <a:tab pos="450850" algn="l"/>
                <a:tab pos="839788" algn="l"/>
              </a:tabLst>
              <a:defRPr/>
            </a:pPr>
            <a:r>
              <a:rPr lang="en-US" b="1" dirty="0">
                <a:latin typeface="Calibri"/>
                <a:cs typeface="Calibri"/>
              </a:rPr>
              <a:t>1. </a:t>
            </a:r>
            <a:r>
              <a:rPr lang="en-US" dirty="0">
                <a:highlight>
                  <a:srgbClr val="008080"/>
                </a:highlight>
                <a:latin typeface="Calibri"/>
                <a:cs typeface="Calibri"/>
              </a:rPr>
              <a:t>Ephesians 4:1–6.</a:t>
            </a:r>
            <a:r>
              <a:rPr lang="en-US" dirty="0">
                <a:latin typeface="Calibri"/>
                <a:cs typeface="Calibri"/>
              </a:rPr>
              <a:t> To nurture “the unity of the Spirit” by exhibiting unity-building virtues (</a:t>
            </a:r>
            <a:r>
              <a:rPr lang="en-US" i="1" dirty="0">
                <a:latin typeface="Calibri"/>
                <a:cs typeface="Calibri"/>
              </a:rPr>
              <a:t>vs. 1–3</a:t>
            </a:r>
            <a:r>
              <a:rPr lang="en-US" dirty="0">
                <a:latin typeface="Calibri"/>
                <a:cs typeface="Calibri"/>
              </a:rPr>
              <a:t>), a call supported with a poetic list of seven “ones” (</a:t>
            </a:r>
            <a:r>
              <a:rPr lang="en-US" i="1" dirty="0">
                <a:latin typeface="Calibri"/>
                <a:cs typeface="Calibri"/>
              </a:rPr>
              <a:t>vs. 4–6</a:t>
            </a:r>
            <a:r>
              <a:rPr lang="en-US" dirty="0">
                <a:latin typeface="Calibri"/>
                <a:cs typeface="Calibri"/>
              </a:rPr>
              <a:t>). </a:t>
            </a:r>
          </a:p>
          <a:p>
            <a:pPr marL="272415" eaLnBrk="1" hangingPunct="1">
              <a:lnSpc>
                <a:spcPct val="90000"/>
              </a:lnSpc>
              <a:spcBef>
                <a:spcPts val="0"/>
              </a:spcBef>
              <a:spcAft>
                <a:spcPts val="0"/>
              </a:spcAft>
              <a:tabLst>
                <a:tab pos="450850" algn="l"/>
                <a:tab pos="839788" algn="l"/>
              </a:tabLst>
              <a:defRPr/>
            </a:pPr>
            <a:r>
              <a:rPr lang="en-US" b="1" spc="-50" dirty="0">
                <a:latin typeface="Calibri"/>
                <a:cs typeface="Calibri"/>
              </a:rPr>
              <a:t>2. </a:t>
            </a:r>
            <a:r>
              <a:rPr lang="en-US" spc="-50" dirty="0">
                <a:highlight>
                  <a:srgbClr val="808080"/>
                </a:highlight>
                <a:latin typeface="Calibri"/>
                <a:cs typeface="Calibri"/>
              </a:rPr>
              <a:t>Ephesians 4:7–16.</a:t>
            </a:r>
            <a:r>
              <a:rPr lang="en-US" spc="-50" dirty="0">
                <a:latin typeface="Calibri"/>
                <a:cs typeface="Calibri"/>
              </a:rPr>
              <a:t> Jesus as the Source of </a:t>
            </a:r>
            <a:r>
              <a:rPr lang="en-US" dirty="0">
                <a:latin typeface="Calibri"/>
                <a:cs typeface="Calibri"/>
              </a:rPr>
              <a:t>grace in people who lead in sharing the </a:t>
            </a:r>
            <a:r>
              <a:rPr lang="en-US" spc="-40" dirty="0">
                <a:latin typeface="Calibri"/>
                <a:cs typeface="Calibri"/>
              </a:rPr>
              <a:t>gospel</a:t>
            </a:r>
            <a:r>
              <a:rPr lang="en-US" spc="-50" dirty="0">
                <a:latin typeface="Calibri"/>
                <a:cs typeface="Calibri"/>
              </a:rPr>
              <a:t> (</a:t>
            </a:r>
            <a:r>
              <a:rPr lang="en-US" i="1" spc="-50" dirty="0">
                <a:latin typeface="Calibri"/>
                <a:cs typeface="Calibri"/>
              </a:rPr>
              <a:t>vs.</a:t>
            </a:r>
            <a:r>
              <a:rPr lang="en-US" i="1" spc="-300" dirty="0">
                <a:latin typeface="Calibri"/>
                <a:cs typeface="Calibri"/>
              </a:rPr>
              <a:t> </a:t>
            </a:r>
            <a:r>
              <a:rPr lang="en-US" i="1" spc="-50" dirty="0">
                <a:latin typeface="Calibri"/>
                <a:cs typeface="Calibri"/>
              </a:rPr>
              <a:t>7–10</a:t>
            </a:r>
            <a:r>
              <a:rPr lang="en-US" spc="-50" dirty="0">
                <a:latin typeface="Calibri"/>
                <a:cs typeface="Calibri"/>
              </a:rPr>
              <a:t>). </a:t>
            </a:r>
            <a:r>
              <a:rPr lang="en-US" dirty="0">
                <a:latin typeface="Calibri"/>
                <a:cs typeface="Calibri"/>
              </a:rPr>
              <a:t>Together with all church </a:t>
            </a:r>
            <a:r>
              <a:rPr lang="en-US" spc="-70" dirty="0">
                <a:latin typeface="Calibri"/>
                <a:cs typeface="Calibri"/>
              </a:rPr>
              <a:t>members, contribute to the health, growth, </a:t>
            </a:r>
            <a:r>
              <a:rPr lang="en-US" dirty="0">
                <a:latin typeface="Calibri"/>
                <a:cs typeface="Calibri"/>
              </a:rPr>
              <a:t>and unity of the body of Christ</a:t>
            </a:r>
            <a:r>
              <a:rPr lang="en-US" spc="-300" dirty="0">
                <a:latin typeface="Calibri"/>
                <a:cs typeface="Calibri"/>
              </a:rPr>
              <a:t>  </a:t>
            </a:r>
            <a:r>
              <a:rPr lang="en-US" spc="-100" dirty="0">
                <a:latin typeface="Calibri"/>
                <a:cs typeface="Calibri"/>
              </a:rPr>
              <a:t>(</a:t>
            </a:r>
            <a:r>
              <a:rPr lang="en-US" i="1" spc="-100" dirty="0">
                <a:latin typeface="Calibri"/>
                <a:cs typeface="Calibri"/>
              </a:rPr>
              <a:t>vs.</a:t>
            </a:r>
            <a:r>
              <a:rPr lang="en-US" i="1" spc="-300" dirty="0">
                <a:latin typeface="Calibri"/>
                <a:cs typeface="Calibri"/>
              </a:rPr>
              <a:t> </a:t>
            </a:r>
            <a:r>
              <a:rPr lang="en-US" i="1" spc="-100" dirty="0">
                <a:latin typeface="Calibri"/>
                <a:cs typeface="Calibri"/>
              </a:rPr>
              <a:t>11–16</a:t>
            </a:r>
            <a:r>
              <a:rPr lang="en-US" spc="-100" dirty="0">
                <a:latin typeface="Calibri"/>
                <a:cs typeface="Calibri"/>
              </a:rPr>
              <a:t>).</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154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1. The Unity of the Church </a:t>
            </a:r>
          </a:p>
          <a:p>
            <a:pPr marL="36000">
              <a:defRPr/>
            </a:pPr>
            <a:r>
              <a:rPr lang="en-US" sz="3200" b="1" cap="small" spc="100" dirty="0">
                <a:latin typeface="Cambria"/>
                <a:cs typeface="Cambria"/>
              </a:rPr>
              <a:t>a. The Unity of the Spirit</a:t>
            </a:r>
          </a:p>
        </p:txBody>
      </p:sp>
    </p:spTree>
    <p:extLst>
      <p:ext uri="{BB962C8B-B14F-4D97-AF65-F5344CB8AC3E}">
        <p14:creationId xmlns:p14="http://schemas.microsoft.com/office/powerpoint/2010/main" val="15708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2415" eaLnBrk="1" hangingPunct="1">
              <a:lnSpc>
                <a:spcPct val="90000"/>
              </a:lnSpc>
              <a:spcBef>
                <a:spcPts val="0"/>
              </a:spcBef>
              <a:spcAft>
                <a:spcPts val="0"/>
              </a:spcAft>
              <a:tabLst>
                <a:tab pos="450850" algn="l"/>
                <a:tab pos="839788" algn="l"/>
              </a:tabLst>
              <a:defRPr/>
            </a:pPr>
            <a:r>
              <a:rPr lang="en-US" b="1" spc="100" dirty="0">
                <a:latin typeface="Calibri"/>
                <a:cs typeface="Calibri"/>
              </a:rPr>
              <a:t>The Christian “walk” </a:t>
            </a:r>
          </a:p>
          <a:p>
            <a:pPr marL="272415" eaLnBrk="1" hangingPunct="1">
              <a:lnSpc>
                <a:spcPct val="90000"/>
              </a:lnSpc>
              <a:spcBef>
                <a:spcPts val="0"/>
              </a:spcBef>
              <a:spcAft>
                <a:spcPts val="0"/>
              </a:spcAft>
              <a:tabLst>
                <a:tab pos="450850" algn="l"/>
                <a:tab pos="839788" algn="l"/>
              </a:tabLst>
              <a:defRPr/>
            </a:pPr>
            <a:r>
              <a:rPr lang="en-US" b="1" spc="100" dirty="0">
                <a:latin typeface="Calibri"/>
                <a:cs typeface="Calibri"/>
              </a:rPr>
              <a:t>• </a:t>
            </a:r>
            <a:r>
              <a:rPr lang="en-US" dirty="0">
                <a:latin typeface="Calibri"/>
                <a:cs typeface="Calibri"/>
              </a:rPr>
              <a:t>In a manner worthy of the calling to </a:t>
            </a:r>
            <a:r>
              <a:rPr lang="en-US" spc="-20" dirty="0">
                <a:latin typeface="Calibri"/>
                <a:cs typeface="Calibri"/>
              </a:rPr>
              <a:t>which you have been called”</a:t>
            </a:r>
            <a:r>
              <a:rPr lang="en-US" spc="-150" dirty="0">
                <a:latin typeface="Calibri"/>
                <a:cs typeface="Calibri"/>
              </a:rPr>
              <a:t> </a:t>
            </a:r>
            <a:r>
              <a:rPr lang="en-US" spc="-100" dirty="0">
                <a:latin typeface="Calibri"/>
                <a:cs typeface="Calibri"/>
              </a:rPr>
              <a:t>(</a:t>
            </a:r>
            <a:r>
              <a:rPr lang="en-US" i="1" spc="-100" dirty="0">
                <a:latin typeface="Calibri"/>
                <a:cs typeface="Calibri"/>
              </a:rPr>
              <a:t>Eph.</a:t>
            </a:r>
            <a:r>
              <a:rPr lang="en-US" i="1" spc="-150" dirty="0">
                <a:latin typeface="Calibri"/>
                <a:cs typeface="Calibri"/>
              </a:rPr>
              <a:t> </a:t>
            </a:r>
            <a:r>
              <a:rPr lang="en-US" i="1" spc="-100" dirty="0">
                <a:latin typeface="Calibri"/>
                <a:cs typeface="Calibri"/>
              </a:rPr>
              <a:t>4:1</a:t>
            </a:r>
            <a:r>
              <a:rPr lang="en-US" i="1" spc="-150" dirty="0">
                <a:latin typeface="Calibri"/>
                <a:cs typeface="Calibri"/>
              </a:rPr>
              <a:t> </a:t>
            </a:r>
            <a:r>
              <a:rPr lang="en-US" sz="3600" spc="-100" dirty="0">
                <a:latin typeface="Calibri"/>
                <a:cs typeface="Calibri"/>
              </a:rPr>
              <a:t>ESV</a:t>
            </a:r>
            <a:r>
              <a:rPr lang="en-US" spc="-100" dirty="0">
                <a:latin typeface="Calibri"/>
                <a:cs typeface="Calibri"/>
              </a:rPr>
              <a:t>).</a:t>
            </a:r>
          </a:p>
          <a:p>
            <a:pPr marL="272415" eaLnBrk="1" hangingPunct="1">
              <a:lnSpc>
                <a:spcPct val="90000"/>
              </a:lnSpc>
              <a:spcBef>
                <a:spcPts val="0"/>
              </a:spcBef>
              <a:spcAft>
                <a:spcPts val="0"/>
              </a:spcAft>
              <a:tabLst>
                <a:tab pos="450850" algn="l"/>
                <a:tab pos="839788" algn="l"/>
              </a:tabLst>
              <a:defRPr/>
            </a:pPr>
            <a:r>
              <a:rPr lang="en-US" spc="-100" dirty="0">
                <a:latin typeface="Calibri"/>
                <a:cs typeface="Calibri"/>
              </a:rPr>
              <a:t>• </a:t>
            </a:r>
            <a:r>
              <a:rPr lang="en-US" dirty="0">
                <a:latin typeface="Calibri"/>
                <a:cs typeface="Calibri"/>
              </a:rPr>
              <a:t>In the figurative sense of to behave, or to live (</a:t>
            </a:r>
            <a:r>
              <a:rPr lang="en-US" i="1" dirty="0">
                <a:latin typeface="Calibri"/>
                <a:cs typeface="Calibri"/>
              </a:rPr>
              <a:t>2:2, 10; 4:17; 5:2, 8, 15</a:t>
            </a:r>
            <a:r>
              <a:rPr lang="en-US" dirty="0">
                <a:latin typeface="Calibri"/>
                <a:cs typeface="Calibri"/>
              </a:rPr>
              <a:t>). </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Refers to the call to Christian faith              (</a:t>
            </a:r>
            <a:r>
              <a:rPr lang="en-US" i="1" dirty="0">
                <a:latin typeface="Calibri"/>
                <a:cs typeface="Calibri"/>
              </a:rPr>
              <a:t>1:18; 2:4–6, 13</a:t>
            </a:r>
            <a:r>
              <a:rPr lang="en-US" dirty="0">
                <a:latin typeface="Calibri"/>
                <a:cs typeface="Calibri"/>
              </a:rPr>
              <a:t>).  </a:t>
            </a:r>
          </a:p>
          <a:p>
            <a:pPr marL="272415" eaLnBrk="1" hangingPunct="1">
              <a:lnSpc>
                <a:spcPct val="90000"/>
              </a:lnSpc>
              <a:spcBef>
                <a:spcPts val="0"/>
              </a:spcBef>
              <a:spcAft>
                <a:spcPts val="0"/>
              </a:spcAft>
              <a:tabLst>
                <a:tab pos="450850" algn="l"/>
                <a:tab pos="839788" algn="l"/>
              </a:tabLst>
              <a:defRPr/>
            </a:pPr>
            <a:r>
              <a:rPr lang="en-US" dirty="0">
                <a:latin typeface="Calibri"/>
                <a:cs typeface="Calibri"/>
              </a:rPr>
              <a:t>• To practice virtues that lead to unity (</a:t>
            </a:r>
            <a:r>
              <a:rPr lang="en-US" i="1" dirty="0">
                <a:latin typeface="Calibri"/>
                <a:cs typeface="Calibri"/>
              </a:rPr>
              <a:t>4:1–3</a:t>
            </a:r>
            <a:r>
              <a:rPr lang="en-US" dirty="0">
                <a:latin typeface="Calibri"/>
                <a:cs typeface="Calibri"/>
              </a:rPr>
              <a:t>), such as </a:t>
            </a:r>
            <a:r>
              <a:rPr lang="en-US" dirty="0">
                <a:highlight>
                  <a:srgbClr val="FF00FF"/>
                </a:highlight>
                <a:latin typeface="Calibri"/>
                <a:cs typeface="Calibri"/>
              </a:rPr>
              <a:t>humility</a:t>
            </a:r>
            <a:r>
              <a:rPr lang="en-US" dirty="0">
                <a:latin typeface="Calibri"/>
                <a:cs typeface="Calibri"/>
              </a:rPr>
              <a:t>, </a:t>
            </a:r>
            <a:r>
              <a:rPr lang="en-US" dirty="0">
                <a:highlight>
                  <a:srgbClr val="FF00FF"/>
                </a:highlight>
                <a:latin typeface="Calibri"/>
                <a:cs typeface="Calibri"/>
              </a:rPr>
              <a:t>gentleness</a:t>
            </a:r>
            <a:r>
              <a:rPr lang="en-US" dirty="0">
                <a:latin typeface="Calibri"/>
                <a:cs typeface="Calibri"/>
              </a:rPr>
              <a:t>,           and </a:t>
            </a:r>
            <a:r>
              <a:rPr lang="en-US" dirty="0">
                <a:highlight>
                  <a:srgbClr val="FF00FF"/>
                </a:highlight>
                <a:latin typeface="Calibri"/>
                <a:cs typeface="Calibri"/>
              </a:rPr>
              <a:t>patience</a:t>
            </a:r>
            <a:r>
              <a:rPr lang="en-US" dirty="0">
                <a:latin typeface="Calibri"/>
                <a:cs typeface="Calibri"/>
              </a:rPr>
              <a:t>.</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1. The Unity of the Church </a:t>
            </a:r>
          </a:p>
          <a:p>
            <a:pPr marL="36000">
              <a:defRPr/>
            </a:pPr>
            <a:r>
              <a:rPr lang="en-US" sz="3200" b="1" cap="small" spc="100" dirty="0">
                <a:latin typeface="Cambria"/>
                <a:cs typeface="Cambria"/>
              </a:rPr>
              <a:t>a. The Unity of the Spirit</a:t>
            </a:r>
          </a:p>
        </p:txBody>
      </p:sp>
    </p:spTree>
    <p:extLst>
      <p:ext uri="{BB962C8B-B14F-4D97-AF65-F5344CB8AC3E}">
        <p14:creationId xmlns:p14="http://schemas.microsoft.com/office/powerpoint/2010/main" val="210192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351866"/>
            <a:ext cx="9144000" cy="483318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272415" eaLnBrk="1" hangingPunct="1">
              <a:lnSpc>
                <a:spcPct val="90000"/>
              </a:lnSpc>
              <a:spcBef>
                <a:spcPts val="0"/>
              </a:spcBef>
              <a:spcAft>
                <a:spcPts val="1200"/>
              </a:spcAft>
              <a:tabLst>
                <a:tab pos="450850" algn="l"/>
                <a:tab pos="839788" algn="l"/>
              </a:tabLst>
              <a:defRPr/>
            </a:pPr>
            <a:r>
              <a:rPr lang="en-US" b="1" spc="100" dirty="0">
                <a:latin typeface="Calibri"/>
                <a:cs typeface="Calibri"/>
              </a:rPr>
              <a:t>Humility </a:t>
            </a:r>
            <a:r>
              <a:rPr lang="en-US" spc="100" dirty="0">
                <a:latin typeface="Calibri"/>
                <a:cs typeface="Calibri"/>
              </a:rPr>
              <a:t>(</a:t>
            </a:r>
            <a:r>
              <a:rPr lang="en-US" sz="3600" spc="100" dirty="0">
                <a:latin typeface="Calibri"/>
                <a:cs typeface="Calibri"/>
              </a:rPr>
              <a:t>ESV</a:t>
            </a:r>
            <a:r>
              <a:rPr lang="en-US" spc="100" dirty="0">
                <a:latin typeface="Calibri"/>
                <a:cs typeface="Calibri"/>
              </a:rPr>
              <a:t>)</a:t>
            </a:r>
            <a:endParaRPr lang="en-US" b="1" spc="100" dirty="0">
              <a:latin typeface="Calibri"/>
              <a:cs typeface="Calibri"/>
            </a:endParaRPr>
          </a:p>
          <a:p>
            <a:pPr marL="272415" eaLnBrk="1" hangingPunct="1">
              <a:lnSpc>
                <a:spcPct val="90000"/>
              </a:lnSpc>
              <a:spcBef>
                <a:spcPts val="0"/>
              </a:spcBef>
              <a:spcAft>
                <a:spcPts val="1200"/>
              </a:spcAft>
              <a:tabLst>
                <a:tab pos="450850" algn="l"/>
                <a:tab pos="839788" algn="l"/>
              </a:tabLst>
              <a:defRPr/>
            </a:pPr>
            <a:r>
              <a:rPr lang="en-US" b="1" spc="100" dirty="0">
                <a:latin typeface="Calibri"/>
                <a:cs typeface="Calibri"/>
              </a:rPr>
              <a:t>• </a:t>
            </a:r>
            <a:r>
              <a:rPr lang="en-US" dirty="0">
                <a:latin typeface="Calibri"/>
                <a:cs typeface="Calibri"/>
              </a:rPr>
              <a:t>“Lowliness” (</a:t>
            </a:r>
            <a:r>
              <a:rPr lang="en-US" sz="3600" dirty="0">
                <a:latin typeface="Calibri"/>
                <a:cs typeface="Calibri"/>
              </a:rPr>
              <a:t>NKJV</a:t>
            </a:r>
            <a:r>
              <a:rPr lang="en-US" dirty="0">
                <a:latin typeface="Calibri"/>
                <a:cs typeface="Calibri"/>
              </a:rPr>
              <a:t>), to “count others more significant than yourselves” (</a:t>
            </a:r>
            <a:r>
              <a:rPr lang="en-US" i="1" dirty="0">
                <a:latin typeface="Calibri"/>
                <a:cs typeface="Calibri"/>
              </a:rPr>
              <a:t>Phil. 2:3</a:t>
            </a:r>
            <a:r>
              <a:rPr lang="en-US" dirty="0">
                <a:latin typeface="Calibri"/>
                <a:cs typeface="Calibri"/>
              </a:rPr>
              <a:t> </a:t>
            </a:r>
            <a:r>
              <a:rPr lang="en-US" sz="3600" dirty="0">
                <a:latin typeface="Calibri"/>
                <a:cs typeface="Calibri"/>
              </a:rPr>
              <a:t>ESV</a:t>
            </a:r>
            <a:r>
              <a:rPr lang="en-US" dirty="0">
                <a:latin typeface="Calibri"/>
                <a:cs typeface="Calibri"/>
              </a:rPr>
              <a:t>).</a:t>
            </a:r>
          </a:p>
          <a:p>
            <a:pPr marL="272415" eaLnBrk="1" hangingPunct="1">
              <a:lnSpc>
                <a:spcPct val="90000"/>
              </a:lnSpc>
              <a:spcBef>
                <a:spcPts val="0"/>
              </a:spcBef>
              <a:spcAft>
                <a:spcPts val="1200"/>
              </a:spcAft>
              <a:tabLst>
                <a:tab pos="450850" algn="l"/>
                <a:tab pos="839788" algn="l"/>
              </a:tabLst>
              <a:defRPr/>
            </a:pPr>
            <a:r>
              <a:rPr lang="en-US" dirty="0">
                <a:latin typeface="Calibri"/>
                <a:cs typeface="Calibri"/>
              </a:rPr>
              <a:t>• Understood not as a negative virtue of self-deprecation (</a:t>
            </a:r>
            <a:r>
              <a:rPr lang="en-US" i="1" dirty="0">
                <a:latin typeface="Calibri"/>
                <a:cs typeface="Calibri"/>
              </a:rPr>
              <a:t>see Col. 2:18, 23</a:t>
            </a:r>
            <a:r>
              <a:rPr lang="en-US" dirty="0">
                <a:latin typeface="Calibri"/>
                <a:cs typeface="Calibri"/>
              </a:rPr>
              <a:t>) but    as a positive one of appreciating and serving others.</a:t>
            </a:r>
          </a:p>
        </p:txBody>
      </p:sp>
      <p:sp>
        <p:nvSpPr>
          <p:cNvPr id="3" name="Text Box 4">
            <a:extLst>
              <a:ext uri="{FF2B5EF4-FFF2-40B4-BE49-F238E27FC236}">
                <a16:creationId xmlns:a16="http://schemas.microsoft.com/office/drawing/2014/main" id="{D852E178-20CE-D958-0EAE-DA0D12E1989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0"/>
              </a:spcAft>
              <a:defRPr/>
            </a:pPr>
            <a:r>
              <a:rPr lang="en-US" sz="3200" i="1" dirty="0">
                <a:solidFill>
                  <a:srgbClr val="FFFF00"/>
                </a:solidFill>
                <a:latin typeface="Cambria"/>
                <a:cs typeface="Cambria"/>
              </a:rPr>
              <a:t>a. The Unity of the Spirit</a:t>
            </a:r>
          </a:p>
          <a:p>
            <a:pPr marL="36000">
              <a:defRPr/>
            </a:pPr>
            <a:r>
              <a:rPr lang="en-US" sz="3200" b="1" cap="small" spc="100" dirty="0">
                <a:latin typeface="Cambria"/>
                <a:cs typeface="Cambria"/>
              </a:rPr>
              <a:t>The Christian “walk” </a:t>
            </a:r>
          </a:p>
        </p:txBody>
      </p:sp>
    </p:spTree>
    <p:extLst>
      <p:ext uri="{BB962C8B-B14F-4D97-AF65-F5344CB8AC3E}">
        <p14:creationId xmlns:p14="http://schemas.microsoft.com/office/powerpoint/2010/main" val="18477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95421</TotalTime>
  <Words>4534</Words>
  <Application>Microsoft Macintosh PowerPoint</Application>
  <PresentationFormat>On-screen Show (4:3)</PresentationFormat>
  <Paragraphs>222</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Cambria</vt:lpstr>
      <vt:lpstr>Helvetica Neue</vt:lpstr>
      <vt:lpstr>•23.1Q MANAGING</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1338</cp:revision>
  <cp:lastPrinted>2023-08-02T01:48:10Z</cp:lastPrinted>
  <dcterms:created xsi:type="dcterms:W3CDTF">2021-07-03T11:23:54Z</dcterms:created>
  <dcterms:modified xsi:type="dcterms:W3CDTF">2023-08-10T01:38:41Z</dcterms:modified>
</cp:coreProperties>
</file>