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718" r:id="rId3"/>
    <p:sldId id="704" r:id="rId4"/>
    <p:sldId id="268" r:id="rId5"/>
    <p:sldId id="458" r:id="rId6"/>
    <p:sldId id="479" r:id="rId7"/>
    <p:sldId id="603" r:id="rId8"/>
    <p:sldId id="721" r:id="rId9"/>
    <p:sldId id="785" r:id="rId10"/>
    <p:sldId id="732" r:id="rId11"/>
    <p:sldId id="776" r:id="rId12"/>
    <p:sldId id="786" r:id="rId13"/>
    <p:sldId id="787" r:id="rId14"/>
    <p:sldId id="753" r:id="rId15"/>
    <p:sldId id="784" r:id="rId16"/>
    <p:sldId id="779" r:id="rId17"/>
    <p:sldId id="789" r:id="rId18"/>
    <p:sldId id="788" r:id="rId19"/>
    <p:sldId id="790" r:id="rId20"/>
    <p:sldId id="716" r:id="rId21"/>
    <p:sldId id="783" r:id="rId22"/>
    <p:sldId id="792" r:id="rId23"/>
    <p:sldId id="793" r:id="rId24"/>
    <p:sldId id="780" r:id="rId25"/>
    <p:sldId id="782" r:id="rId26"/>
    <p:sldId id="794" r:id="rId27"/>
    <p:sldId id="795" r:id="rId28"/>
    <p:sldId id="796" r:id="rId29"/>
    <p:sldId id="747"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3"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BE"/>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97" autoAdjust="0"/>
    <p:restoredTop sz="89343" autoAdjust="0"/>
  </p:normalViewPr>
  <p:slideViewPr>
    <p:cSldViewPr>
      <p:cViewPr varScale="1">
        <p:scale>
          <a:sx n="91" d="100"/>
          <a:sy n="91" d="100"/>
        </p:scale>
        <p:origin x="712" y="176"/>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1" d="1"/>
        <a:sy n="1" d="1"/>
      </p:scale>
      <p:origin x="0" y="0"/>
    </p:cViewPr>
  </p:sorterViewPr>
  <p:notesViewPr>
    <p:cSldViewPr>
      <p:cViewPr>
        <p:scale>
          <a:sx n="113" d="100"/>
          <a:sy n="113" d="100"/>
        </p:scale>
        <p:origin x="2152" y="-15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8/16/23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Mga </a:t>
            </a:r>
            <a:r>
              <a:rPr lang="en-US" sz="1600" b="0" i="0" spc="100" dirty="0" err="1">
                <a:latin typeface="Arial" charset="0"/>
                <a:cs typeface="ＭＳ Ｐゴシック" charset="0"/>
              </a:rPr>
              <a:t>Taga-Efeso</a:t>
            </a:r>
            <a:r>
              <a:rPr lang="en-US" sz="1600" b="0" i="0" spc="10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err="1">
                <a:latin typeface="Arial" charset="0"/>
                <a:cs typeface="ＭＳ Ｐゴシック" charset="0"/>
              </a:rPr>
              <a:t>Isuot</a:t>
            </a:r>
            <a:r>
              <a:rPr lang="en-US" sz="1600" b="1" i="0" spc="100" baseline="0" dirty="0">
                <a:latin typeface="Arial" charset="0"/>
                <a:cs typeface="ＭＳ Ｐゴシック" charset="0"/>
              </a:rPr>
              <a:t> ang Bago. </a:t>
            </a:r>
            <a:r>
              <a:rPr lang="en-US" sz="1600" b="1" i="0" spc="100" baseline="0" dirty="0" err="1">
                <a:latin typeface="Arial" charset="0"/>
                <a:cs typeface="ＭＳ Ｐゴシック" charset="0"/>
              </a:rPr>
              <a:t>Pagkuha</a:t>
            </a:r>
            <a:r>
              <a:rPr lang="en-US" sz="1600" b="1" i="0" spc="100" baseline="0" dirty="0">
                <a:latin typeface="Arial" charset="0"/>
                <a:cs typeface="ＭＳ Ｐゴシック" charset="0"/>
              </a:rPr>
              <a:t> ng </a:t>
            </a:r>
            <a:r>
              <a:rPr lang="en-US" sz="1600" b="1" spc="100" dirty="0" err="1">
                <a:latin typeface="Arial" charset="0"/>
                <a:cs typeface="ＭＳ Ｐゴシック" charset="0"/>
              </a:rPr>
              <a:t>b</a:t>
            </a:r>
            <a:r>
              <a:rPr lang="en-US" sz="1600" b="1" i="0" spc="100" baseline="0" dirty="0" err="1">
                <a:latin typeface="Arial" charset="0"/>
                <a:cs typeface="ＭＳ Ｐゴシック" charset="0"/>
              </a:rPr>
              <a:t>uhay</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hinugis</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ni</a:t>
            </a:r>
            <a:r>
              <a:rPr lang="en-US" sz="1600" b="1" i="0" spc="100" baseline="0" dirty="0">
                <a:latin typeface="Arial" charset="0"/>
                <a:cs typeface="ＭＳ Ｐゴシック" charset="0"/>
              </a:rPr>
              <a:t> Cristo </a:t>
            </a:r>
            <a:r>
              <a:rPr lang="en-US" sz="1600" b="0" spc="100" baseline="0" dirty="0">
                <a:latin typeface="Arial" charset="0"/>
                <a:cs typeface="ＭＳ Ｐゴシック" charset="0"/>
              </a:rPr>
              <a:t>¶ • “</a:t>
            </a:r>
            <a:r>
              <a:rPr lang="en-US" sz="1600" spc="100" dirty="0">
                <a:latin typeface="Arial" charset="0"/>
                <a:cs typeface="ＭＳ Ｐゴシック" charset="0"/>
              </a:rPr>
              <a:t>H</a:t>
            </a:r>
            <a:r>
              <a:rPr lang="en-US" sz="1600" b="0" spc="100" baseline="0" dirty="0">
                <a:latin typeface="Arial" charset="0"/>
                <a:cs typeface="ＭＳ Ｐゴシック" charset="0"/>
              </a:rPr>
              <a:t>indi </a:t>
            </a:r>
            <a:r>
              <a:rPr lang="en-US" sz="1600" b="0" spc="100" baseline="0" dirty="0" err="1">
                <a:latin typeface="Arial" charset="0"/>
                <a:cs typeface="ＭＳ Ｐゴシック" charset="0"/>
              </a:rPr>
              <a:t>ganyan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natutunan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nʼyo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kay Cristo.” Sa </a:t>
            </a:r>
            <a:r>
              <a:rPr lang="en-US" sz="1600" b="0" spc="100" baseline="0" dirty="0" err="1">
                <a:latin typeface="Arial" charset="0"/>
                <a:cs typeface="ＭＳ Ｐゴシック" charset="0"/>
              </a:rPr>
              <a:t>halip</a:t>
            </a:r>
            <a:r>
              <a:rPr lang="en-US" sz="1600" b="0" spc="100" baseline="0" dirty="0">
                <a:latin typeface="Arial" charset="0"/>
                <a:cs typeface="ＭＳ Ｐゴシック" charset="0"/>
              </a:rPr>
              <a:t>, “Hindi </a:t>
            </a:r>
            <a:r>
              <a:rPr lang="en-US" sz="1600" b="0" spc="100" baseline="0" dirty="0" err="1">
                <a:latin typeface="Arial" charset="0"/>
                <a:cs typeface="ＭＳ Ｐゴシック" charset="0"/>
              </a:rPr>
              <a:t>ganyan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natutunan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n’yo</a:t>
            </a:r>
            <a:r>
              <a:rPr lang="en-US" sz="1600" b="0" spc="100" baseline="0" dirty="0">
                <a:latin typeface="Arial" charset="0"/>
                <a:cs typeface="ＭＳ Ｐゴシック" charset="0"/>
              </a:rPr>
              <a:t> kay Cristo!”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4:20</a:t>
            </a:r>
            <a:r>
              <a:rPr lang="en-US" sz="1600" b="0" spc="100" baseline="0" dirty="0">
                <a:latin typeface="Arial" charset="0"/>
                <a:cs typeface="ＭＳ Ｐゴシック" charset="0"/>
              </a:rPr>
              <a:t>). </a:t>
            </a:r>
            <a:r>
              <a:rPr lang="en-US" sz="1600" spc="100" dirty="0">
                <a:latin typeface="Arial" charset="0"/>
                <a:cs typeface="ＭＳ Ｐゴシック" charset="0"/>
              </a:rPr>
              <a:t>¶ • </a:t>
            </a:r>
            <a:r>
              <a:rPr lang="en-US" sz="1600" spc="100" dirty="0" err="1">
                <a:latin typeface="Arial" charset="0"/>
                <a:cs typeface="ＭＳ Ｐゴシック" charset="0"/>
              </a:rPr>
              <a:t>Kanilang</a:t>
            </a:r>
            <a:r>
              <a:rPr lang="en-US" sz="1600" spc="100" dirty="0">
                <a:latin typeface="Arial" charset="0"/>
                <a:cs typeface="ＭＳ Ｐゴシック" charset="0"/>
              </a:rPr>
              <a:t> “</a:t>
            </a:r>
            <a:r>
              <a:rPr lang="en-US" sz="1600" spc="100" dirty="0" err="1">
                <a:latin typeface="Arial" charset="0"/>
                <a:cs typeface="ＭＳ Ｐゴシック" charset="0"/>
              </a:rPr>
              <a:t>narinig</a:t>
            </a:r>
            <a:r>
              <a:rPr lang="en-US" sz="1600" spc="100" dirty="0">
                <a:latin typeface="Arial" charset="0"/>
                <a:cs typeface="ＭＳ Ｐゴシック" charset="0"/>
              </a:rPr>
              <a:t> </a:t>
            </a:r>
            <a:r>
              <a:rPr lang="en-US" sz="1600" spc="100" dirty="0" err="1">
                <a:latin typeface="Arial" charset="0"/>
                <a:cs typeface="ＭＳ Ｐゴシック" charset="0"/>
              </a:rPr>
              <a:t>Siya</a:t>
            </a:r>
            <a:r>
              <a:rPr lang="en-US" sz="1600" spc="100" dirty="0">
                <a:latin typeface="Arial" charset="0"/>
                <a:cs typeface="ＭＳ Ｐゴシック" charset="0"/>
              </a:rPr>
              <a:t>” [Cristo] , at </a:t>
            </a:r>
            <a:r>
              <a:rPr lang="en-US" sz="1600" spc="100" dirty="0" err="1">
                <a:latin typeface="Arial" charset="0"/>
                <a:cs typeface="ＭＳ Ｐゴシック" charset="0"/>
              </a:rPr>
              <a:t>natutuhan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Kanya” (</a:t>
            </a:r>
            <a:r>
              <a:rPr lang="en-US" sz="1600" i="1" spc="100" dirty="0" err="1">
                <a:latin typeface="Arial" charset="0"/>
                <a:cs typeface="ＭＳ Ｐゴシック" charset="0"/>
              </a:rPr>
              <a:t>tal</a:t>
            </a:r>
            <a:r>
              <a:rPr lang="en-US" sz="1600" i="1" spc="100" dirty="0">
                <a:latin typeface="Arial" charset="0"/>
                <a:cs typeface="ＭＳ Ｐゴシック" charset="0"/>
              </a:rPr>
              <a:t>. 21</a:t>
            </a:r>
            <a:r>
              <a:rPr lang="en-US" sz="1600" spc="100" dirty="0">
                <a:latin typeface="Arial" charset="0"/>
                <a:cs typeface="ＭＳ Ｐゴシック" charset="0"/>
              </a:rPr>
              <a:t>) o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a:t>
            </a:r>
            <a:r>
              <a:rPr lang="en-US" sz="1600" spc="100" dirty="0" err="1">
                <a:latin typeface="Arial" charset="0"/>
                <a:cs typeface="ＭＳ Ｐゴシック" charset="0"/>
              </a:rPr>
              <a:t>Niya</a:t>
            </a:r>
            <a:r>
              <a:rPr lang="en-US" sz="1600" spc="100" dirty="0">
                <a:latin typeface="Arial" charset="0"/>
                <a:cs typeface="ＭＳ Ｐゴシック" charset="0"/>
              </a:rPr>
              <a:t>.” ¶ • </a:t>
            </a:r>
            <a:r>
              <a:rPr lang="en-US" sz="1600" spc="100" dirty="0" err="1">
                <a:latin typeface="Arial" charset="0"/>
                <a:cs typeface="ＭＳ Ｐゴシック" charset="0"/>
              </a:rPr>
              <a:t>Itinataguyod</a:t>
            </a:r>
            <a:r>
              <a:rPr lang="en-US" sz="1600" spc="100" dirty="0">
                <a:latin typeface="Arial" charset="0"/>
                <a:cs typeface="ＭＳ Ｐゴシック" charset="0"/>
              </a:rPr>
              <a:t> ang </a:t>
            </a:r>
            <a:r>
              <a:rPr lang="en-US" sz="1600" spc="100" dirty="0" err="1">
                <a:latin typeface="Arial" charset="0"/>
                <a:cs typeface="ＭＳ Ｐゴシック" charset="0"/>
              </a:rPr>
              <a:t>pagkuha</a:t>
            </a:r>
            <a:r>
              <a:rPr lang="en-US" sz="1600" spc="100" dirty="0">
                <a:latin typeface="Arial" charset="0"/>
                <a:cs typeface="ＭＳ Ｐゴシック" charset="0"/>
              </a:rPr>
              <a:t> ng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buhay</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hinugis</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salitang</a:t>
            </a:r>
            <a:r>
              <a:rPr lang="en-US" sz="1600" spc="100" dirty="0">
                <a:latin typeface="Arial" charset="0"/>
                <a:cs typeface="ＭＳ Ｐゴシック" charset="0"/>
              </a:rPr>
              <a:t> “ang </a:t>
            </a:r>
            <a:r>
              <a:rPr lang="en-US" sz="1600" spc="100" dirty="0" err="1">
                <a:latin typeface="Arial" charset="0"/>
                <a:cs typeface="ＭＳ Ｐゴシック" charset="0"/>
              </a:rPr>
              <a:t>katotohanan</a:t>
            </a:r>
            <a:r>
              <a:rPr lang="en-US" sz="1600" spc="100" dirty="0">
                <a:latin typeface="Arial" charset="0"/>
                <a:cs typeface="ＭＳ Ｐゴシック" charset="0"/>
              </a:rPr>
              <a:t> ay </a:t>
            </a:r>
            <a:r>
              <a:rPr lang="en-US" sz="1600" spc="100" dirty="0" err="1">
                <a:latin typeface="Arial" charset="0"/>
                <a:cs typeface="ＭＳ Ｐゴシック" charset="0"/>
              </a:rPr>
              <a:t>na</a:t>
            </a:r>
            <a:r>
              <a:rPr lang="en-US" sz="1600" spc="100" dirty="0">
                <a:latin typeface="Arial" charset="0"/>
                <a:cs typeface="ＭＳ Ｐゴシック" charset="0"/>
              </a:rPr>
              <a:t> kay Jesus” (</a:t>
            </a:r>
            <a:r>
              <a:rPr lang="en-US" sz="1600" i="1" spc="100" dirty="0" err="1">
                <a:latin typeface="Arial" charset="0"/>
                <a:cs typeface="ＭＳ Ｐゴシック" charset="0"/>
              </a:rPr>
              <a:t>tal</a:t>
            </a:r>
            <a:r>
              <a:rPr lang="en-US" sz="1600" i="1" spc="100" dirty="0">
                <a:latin typeface="Arial" charset="0"/>
                <a:cs typeface="ＭＳ Ｐゴシック" charset="0"/>
              </a:rPr>
              <a:t>. 21</a:t>
            </a:r>
            <a:r>
              <a:rPr lang="en-US" sz="1600" spc="10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54379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pagsapit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nakasentro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personal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koneksiyon</a:t>
            </a:r>
            <a:r>
              <a:rPr lang="en-US" sz="1600" b="0" spc="100" baseline="0" dirty="0">
                <a:latin typeface="Arial" charset="0"/>
                <a:cs typeface="ＭＳ Ｐゴシック" charset="0"/>
              </a:rPr>
              <a:t> kay Cristo; </a:t>
            </a:r>
            <a:r>
              <a:rPr lang="en-US" sz="1600" b="0" spc="100" baseline="0" dirty="0" err="1">
                <a:latin typeface="Arial" charset="0"/>
                <a:cs typeface="ＭＳ Ｐゴシック" charset="0"/>
              </a:rPr>
              <a:t>inilarawang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natututunan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Cristo.” </a:t>
            </a:r>
            <a:r>
              <a:rPr lang="en-US" sz="1600" spc="100" dirty="0">
                <a:latin typeface="Arial" charset="0"/>
                <a:cs typeface="ＭＳ Ｐゴシック" charset="0"/>
              </a:rPr>
              <a:t>¶ • </a:t>
            </a:r>
            <a:r>
              <a:rPr lang="en-US" sz="1600" spc="100" dirty="0" err="1">
                <a:latin typeface="Arial" charset="0"/>
                <a:cs typeface="ＭＳ Ｐゴシック" charset="0"/>
              </a:rPr>
              <a:t>Kinikilala</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ang </a:t>
            </a:r>
            <a:r>
              <a:rPr lang="en-US" sz="1600" spc="100" dirty="0" err="1">
                <a:latin typeface="Arial" charset="0"/>
                <a:cs typeface="ＭＳ Ｐゴシック" charset="0"/>
              </a:rPr>
              <a:t>bumangon</a:t>
            </a:r>
            <a:r>
              <a:rPr lang="en-US" sz="1600" spc="100" dirty="0">
                <a:latin typeface="Arial" charset="0"/>
                <a:cs typeface="ＭＳ Ｐゴシック" charset="0"/>
              </a:rPr>
              <a:t> at </a:t>
            </a:r>
            <a:r>
              <a:rPr lang="en-US" sz="1600" spc="100" dirty="0" err="1">
                <a:latin typeface="Arial" charset="0"/>
                <a:cs typeface="ＭＳ Ｐゴシック" charset="0"/>
              </a:rPr>
              <a:t>dinakilang</a:t>
            </a:r>
            <a:r>
              <a:rPr lang="en-US" sz="1600" spc="100" dirty="0">
                <a:latin typeface="Arial" charset="0"/>
                <a:cs typeface="ＭＳ Ｐゴシック" charset="0"/>
              </a:rPr>
              <a:t> Jesus ay </a:t>
            </a:r>
            <a:r>
              <a:rPr lang="en-US" sz="1600" spc="100" dirty="0" err="1">
                <a:latin typeface="Arial" charset="0"/>
                <a:cs typeface="ＭＳ Ｐゴシック" charset="0"/>
              </a:rPr>
              <a:t>buhay</a:t>
            </a:r>
            <a:r>
              <a:rPr lang="en-US" sz="1600" spc="100" dirty="0">
                <a:latin typeface="Arial" charset="0"/>
                <a:cs typeface="ＭＳ Ｐゴシック" charset="0"/>
              </a:rPr>
              <a:t> at </a:t>
            </a:r>
            <a:r>
              <a:rPr lang="en-US" sz="1600" spc="100" dirty="0" err="1">
                <a:latin typeface="Arial" charset="0"/>
                <a:cs typeface="ＭＳ Ｐゴシック" charset="0"/>
              </a:rPr>
              <a:t>presente</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atin</a:t>
            </a:r>
            <a:r>
              <a:rPr lang="en-US" sz="1600" spc="100" dirty="0">
                <a:latin typeface="Arial" charset="0"/>
                <a:cs typeface="ＭＳ Ｐゴシック" charset="0"/>
              </a:rPr>
              <a:t>. ¶ • </a:t>
            </a:r>
            <a:r>
              <a:rPr lang="en-US" sz="1600" spc="100" dirty="0" err="1">
                <a:latin typeface="Arial" charset="0"/>
                <a:cs typeface="ＭＳ Ｐゴシック" charset="0"/>
              </a:rPr>
              <a:t>Hinugis</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katuruan</a:t>
            </a:r>
            <a:r>
              <a:rPr lang="en-US" sz="1600" spc="100" dirty="0">
                <a:latin typeface="Arial" charset="0"/>
                <a:cs typeface="ＭＳ Ｐゴシック" charset="0"/>
              </a:rPr>
              <a:t> at </a:t>
            </a:r>
            <a:r>
              <a:rPr lang="en-US" sz="1600" spc="100" dirty="0" err="1">
                <a:latin typeface="Arial" charset="0"/>
                <a:cs typeface="ＭＳ Ｐゴシック" charset="0"/>
              </a:rPr>
              <a:t>halimbawa</a:t>
            </a:r>
            <a:r>
              <a:rPr lang="en-US" sz="1600" spc="100" dirty="0">
                <a:latin typeface="Arial" charset="0"/>
                <a:cs typeface="ＭＳ Ｐゴシック" charset="0"/>
              </a:rPr>
              <a:t> at </a:t>
            </a:r>
            <a:r>
              <a:rPr lang="en-US" sz="1600" spc="100" dirty="0" err="1">
                <a:latin typeface="Arial" charset="0"/>
                <a:cs typeface="ＭＳ Ｐゴシック" charset="0"/>
              </a:rPr>
              <a:t>pagtupad</a:t>
            </a:r>
            <a:r>
              <a:rPr lang="en-US" sz="1600" spc="100" dirty="0">
                <a:latin typeface="Arial" charset="0"/>
                <a:cs typeface="ＭＳ Ｐゴシック" charset="0"/>
              </a:rPr>
              <a:t> ng </a:t>
            </a:r>
            <a:r>
              <a:rPr lang="en-US" sz="1600" spc="100" dirty="0" err="1">
                <a:latin typeface="Arial" charset="0"/>
                <a:cs typeface="ＭＳ Ｐゴシック" charset="0"/>
              </a:rPr>
              <a:t>katapatan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Kanya </a:t>
            </a:r>
            <a:r>
              <a:rPr lang="en-US" sz="1600" spc="100" dirty="0" err="1">
                <a:latin typeface="Arial" charset="0"/>
                <a:cs typeface="ＭＳ Ｐゴシック" charset="0"/>
              </a:rPr>
              <a:t>bilang</a:t>
            </a:r>
            <a:r>
              <a:rPr lang="en-US" sz="1600" spc="100" dirty="0">
                <a:latin typeface="Arial" charset="0"/>
                <a:cs typeface="ＭＳ Ｐゴシック" charset="0"/>
              </a:rPr>
              <a:t> </a:t>
            </a:r>
            <a:r>
              <a:rPr lang="en-US" sz="1600" spc="100" dirty="0" err="1">
                <a:latin typeface="Arial" charset="0"/>
                <a:cs typeface="ＭＳ Ｐゴシック" charset="0"/>
              </a:rPr>
              <a:t>ating</a:t>
            </a:r>
            <a:r>
              <a:rPr lang="en-US" sz="1600" spc="100" dirty="0">
                <a:latin typeface="Arial" charset="0"/>
                <a:cs typeface="ＭＳ Ｐゴシック" charset="0"/>
              </a:rPr>
              <a:t> </a:t>
            </a:r>
            <a:r>
              <a:rPr lang="en-US" sz="1600" spc="100" dirty="0" err="1">
                <a:latin typeface="Arial" charset="0"/>
                <a:cs typeface="ＭＳ Ｐゴシック" charset="0"/>
              </a:rPr>
              <a:t>buhay</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Panginoon</a:t>
            </a:r>
            <a:r>
              <a:rPr lang="en-US" sz="1600" spc="100" dirty="0">
                <a:latin typeface="Arial" charset="0"/>
                <a:cs typeface="ＭＳ Ｐゴシック" charset="0"/>
              </a:rPr>
              <a:t>. ¶ </a:t>
            </a:r>
            <a:r>
              <a:rPr lang="en-US" sz="1600" spc="100" dirty="0" err="1">
                <a:latin typeface="Arial" charset="0"/>
                <a:cs typeface="ＭＳ Ｐゴシック" charset="0"/>
              </a:rPr>
              <a:t>Buksan</a:t>
            </a:r>
            <a:r>
              <a:rPr lang="en-US" sz="1600" spc="100" dirty="0">
                <a:latin typeface="Arial" charset="0"/>
                <a:cs typeface="ＭＳ Ｐゴシック" charset="0"/>
              </a:rPr>
              <a:t> ang </a:t>
            </a:r>
            <a:r>
              <a:rPr lang="en-US" sz="1600" spc="100" dirty="0" err="1">
                <a:latin typeface="Arial" charset="0"/>
                <a:cs typeface="ＭＳ Ｐゴシック" charset="0"/>
              </a:rPr>
              <a:t>ating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buhay</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aktibong</a:t>
            </a:r>
            <a:r>
              <a:rPr lang="en-US" sz="1600" spc="100" dirty="0">
                <a:latin typeface="Arial" charset="0"/>
                <a:cs typeface="ＭＳ Ｐゴシック" charset="0"/>
              </a:rPr>
              <a:t> </a:t>
            </a:r>
            <a:r>
              <a:rPr lang="en-US" sz="1600" spc="100" dirty="0" err="1">
                <a:latin typeface="Arial" charset="0"/>
                <a:cs typeface="ＭＳ Ｐゴシック" charset="0"/>
              </a:rPr>
              <a:t>pangunguna</a:t>
            </a:r>
            <a:r>
              <a:rPr lang="en-US" sz="1600" spc="100" dirty="0">
                <a:latin typeface="Arial" charset="0"/>
                <a:cs typeface="ＭＳ Ｐゴシック" charset="0"/>
              </a:rPr>
              <a:t> ang </a:t>
            </a:r>
            <a:r>
              <a:rPr lang="en-US" sz="1600" spc="100" dirty="0" err="1">
                <a:latin typeface="Arial" charset="0"/>
                <a:cs typeface="ＭＳ Ｐゴシック" charset="0"/>
              </a:rPr>
              <a:t>direksiyon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ng Espiritu at </a:t>
            </a:r>
            <a:r>
              <a:rPr lang="en-US" sz="1600" spc="100" dirty="0" err="1">
                <a:latin typeface="Arial" charset="0"/>
                <a:cs typeface="ＭＳ Ｐゴシック" charset="0"/>
              </a:rPr>
              <a:t>Salita</a:t>
            </a:r>
            <a:r>
              <a:rPr lang="en-US" sz="1600" spc="10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10840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err="1">
                <a:latin typeface="Arial" charset="0"/>
                <a:cs typeface="ＭＳ Ｐゴシック" charset="0"/>
              </a:rPr>
              <a:t>Tatlong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Proseso</a:t>
            </a:r>
            <a:r>
              <a:rPr lang="en-US" sz="1600" b="1" i="0" spc="100" baseline="0" dirty="0">
                <a:latin typeface="Arial" charset="0"/>
                <a:cs typeface="ＭＳ Ｐゴシック" charset="0"/>
              </a:rPr>
              <a:t> </a:t>
            </a:r>
            <a:r>
              <a:rPr lang="en-US" sz="1600" b="0" spc="100" baseline="0" dirty="0">
                <a:latin typeface="Arial" charset="0"/>
                <a:cs typeface="ＭＳ Ｐゴシック" charset="0"/>
              </a:rPr>
              <a:t>¶ 1.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alisin</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tumalikod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matandang</a:t>
            </a:r>
            <a:r>
              <a:rPr lang="en-US" sz="1600" spc="100" dirty="0">
                <a:latin typeface="Arial" charset="0"/>
                <a:cs typeface="ＭＳ Ｐゴシック" charset="0"/>
              </a:rPr>
              <a:t> </a:t>
            </a:r>
            <a:r>
              <a:rPr lang="en-US" sz="1600" spc="100" dirty="0" err="1">
                <a:latin typeface="Arial" charset="0"/>
                <a:cs typeface="ＭＳ Ｐゴシック" charset="0"/>
              </a:rPr>
              <a:t>paraan</a:t>
            </a:r>
            <a:r>
              <a:rPr lang="en-US" sz="1600" spc="100" dirty="0">
                <a:latin typeface="Arial" charset="0"/>
                <a:cs typeface="ＭＳ Ｐゴシック" charset="0"/>
              </a:rPr>
              <a:t> ng </a:t>
            </a:r>
            <a:r>
              <a:rPr lang="en-US" sz="1600" spc="100" dirty="0" err="1">
                <a:latin typeface="Arial" charset="0"/>
                <a:cs typeface="ＭＳ Ｐゴシック" charset="0"/>
              </a:rPr>
              <a:t>buhay</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4:22). </a:t>
            </a:r>
            <a:r>
              <a:rPr lang="en-US" sz="1600" spc="100" dirty="0">
                <a:latin typeface="Arial" charset="0"/>
                <a:cs typeface="ＭＳ Ｐゴシック" charset="0"/>
              </a:rPr>
              <a:t>¶ 2. </a:t>
            </a:r>
            <a:r>
              <a:rPr lang="en-US" sz="1600" spc="100" dirty="0" err="1">
                <a:latin typeface="Arial" charset="0"/>
                <a:cs typeface="ＭＳ Ｐゴシック" charset="0"/>
              </a:rPr>
              <a:t>Upang</a:t>
            </a:r>
            <a:r>
              <a:rPr lang="en-US" sz="1600" spc="100" dirty="0">
                <a:latin typeface="Arial" charset="0"/>
                <a:cs typeface="ＭＳ Ｐゴシック" charset="0"/>
              </a:rPr>
              <a:t> </a:t>
            </a:r>
            <a:r>
              <a:rPr lang="en-US" sz="1600" spc="100" dirty="0" err="1">
                <a:latin typeface="Arial" charset="0"/>
                <a:cs typeface="ＭＳ Ｐゴシック" charset="0"/>
              </a:rPr>
              <a:t>maranasan</a:t>
            </a:r>
            <a:r>
              <a:rPr lang="en-US" sz="1600" spc="100" dirty="0">
                <a:latin typeface="Arial" charset="0"/>
                <a:cs typeface="ＭＳ Ｐゴシック" charset="0"/>
              </a:rPr>
              <a:t> ang </a:t>
            </a:r>
            <a:r>
              <a:rPr lang="en-US" sz="1600" spc="100" dirty="0" err="1">
                <a:latin typeface="Arial" charset="0"/>
                <a:cs typeface="ＭＳ Ｐゴシック" charset="0"/>
              </a:rPr>
              <a:t>pangloob</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pagbabagong-muli</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23</a:t>
            </a:r>
            <a:r>
              <a:rPr lang="en-US" sz="1600" spc="100" dirty="0">
                <a:latin typeface="Arial" charset="0"/>
                <a:cs typeface="ＭＳ Ｐゴシック" charset="0"/>
              </a:rPr>
              <a:t>). ¶ 3. </a:t>
            </a:r>
            <a:r>
              <a:rPr lang="en-US" sz="1600" spc="100" dirty="0" err="1">
                <a:latin typeface="Arial" charset="0"/>
                <a:cs typeface="ＭＳ Ｐゴシック" charset="0"/>
              </a:rPr>
              <a:t>Upang</a:t>
            </a:r>
            <a:r>
              <a:rPr lang="en-US" sz="1600" spc="100" dirty="0">
                <a:latin typeface="Arial" charset="0"/>
                <a:cs typeface="ＭＳ Ｐゴシック" charset="0"/>
              </a:rPr>
              <a:t> </a:t>
            </a:r>
            <a:r>
              <a:rPr lang="en-US" sz="1600" spc="100" dirty="0" err="1">
                <a:latin typeface="Arial" charset="0"/>
                <a:cs typeface="ＭＳ Ｐゴシック" charset="0"/>
              </a:rPr>
              <a:t>ibihis</a:t>
            </a:r>
            <a:r>
              <a:rPr lang="en-US" sz="1600" spc="100" dirty="0">
                <a:latin typeface="Arial" charset="0"/>
                <a:cs typeface="ＭＳ Ｐゴシック" charset="0"/>
              </a:rPr>
              <a:t>: ang </a:t>
            </a:r>
            <a:r>
              <a:rPr lang="en-US" sz="1600" spc="100" dirty="0" err="1">
                <a:latin typeface="Arial" charset="0"/>
                <a:cs typeface="ＭＳ Ｐゴシック" charset="0"/>
              </a:rPr>
              <a:t>bago</a:t>
            </a:r>
            <a:r>
              <a:rPr lang="en-US" sz="1600" spc="100" dirty="0">
                <a:latin typeface="Arial" charset="0"/>
                <a:cs typeface="ＭＳ Ｐゴシック" charset="0"/>
              </a:rPr>
              <a:t>, </a:t>
            </a:r>
            <a:r>
              <a:rPr lang="en-US" sz="1600" spc="100" dirty="0" err="1">
                <a:latin typeface="Arial" charset="0"/>
                <a:cs typeface="ＭＳ Ｐゴシック" charset="0"/>
              </a:rPr>
              <a:t>maka-Diyos</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paraan</a:t>
            </a:r>
            <a:r>
              <a:rPr lang="en-US" sz="1600" spc="100" dirty="0">
                <a:latin typeface="Arial" charset="0"/>
                <a:cs typeface="ＭＳ Ｐゴシック" charset="0"/>
              </a:rPr>
              <a:t> ng </a:t>
            </a:r>
            <a:r>
              <a:rPr lang="en-US" sz="1600" spc="100" dirty="0" err="1">
                <a:latin typeface="Arial" charset="0"/>
                <a:cs typeface="ＭＳ Ｐゴシック" charset="0"/>
              </a:rPr>
              <a:t>buhay</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24</a:t>
            </a:r>
            <a:r>
              <a:rPr lang="en-US" sz="1600" spc="100" dirty="0">
                <a:latin typeface="Arial" charset="0"/>
                <a:cs typeface="ＭＳ Ｐゴシック" charset="0"/>
              </a:rPr>
              <a:t>). ¶ Ang </a:t>
            </a:r>
            <a:r>
              <a:rPr lang="en-US" sz="1600" spc="100" dirty="0" err="1">
                <a:latin typeface="Arial" charset="0"/>
                <a:cs typeface="ＭＳ Ｐゴシック" charset="0"/>
              </a:rPr>
              <a:t>metapora</a:t>
            </a:r>
            <a:r>
              <a:rPr lang="en-US" sz="1600" spc="100" dirty="0">
                <a:latin typeface="Arial" charset="0"/>
                <a:cs typeface="ＭＳ Ｐゴシック" charset="0"/>
              </a:rPr>
              <a:t> ay </a:t>
            </a:r>
            <a:r>
              <a:rPr lang="en-US" sz="1600" spc="100" dirty="0" err="1">
                <a:latin typeface="Arial" charset="0"/>
                <a:cs typeface="ＭＳ Ｐゴシック" charset="0"/>
              </a:rPr>
              <a:t>sinasalamin</a:t>
            </a:r>
            <a:r>
              <a:rPr lang="en-US" sz="1600" spc="100" dirty="0">
                <a:latin typeface="Arial" charset="0"/>
                <a:cs typeface="ＭＳ Ｐゴシック" charset="0"/>
              </a:rPr>
              <a:t> ang </a:t>
            </a:r>
            <a:r>
              <a:rPr lang="en-US" sz="1600" spc="100" dirty="0" err="1">
                <a:latin typeface="Arial" charset="0"/>
                <a:cs typeface="ＭＳ Ｐゴシック" charset="0"/>
              </a:rPr>
              <a:t>paggamit</a:t>
            </a:r>
            <a:r>
              <a:rPr lang="en-US" sz="1600" spc="100" dirty="0">
                <a:latin typeface="Arial" charset="0"/>
                <a:cs typeface="ＭＳ Ｐゴシック" charset="0"/>
              </a:rPr>
              <a:t> ng </a:t>
            </a:r>
            <a:r>
              <a:rPr lang="en-US" sz="1600" spc="100" dirty="0" err="1">
                <a:latin typeface="Arial" charset="0"/>
                <a:cs typeface="ＭＳ Ｐゴシック" charset="0"/>
              </a:rPr>
              <a:t>damit</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Lumang</a:t>
            </a:r>
            <a:r>
              <a:rPr lang="en-US" sz="1600" spc="100" dirty="0">
                <a:latin typeface="Arial" charset="0"/>
                <a:cs typeface="ＭＳ Ｐゴシック" charset="0"/>
              </a:rPr>
              <a:t> </a:t>
            </a:r>
            <a:r>
              <a:rPr lang="en-US" sz="1600" spc="100" dirty="0" err="1">
                <a:latin typeface="Arial" charset="0"/>
                <a:cs typeface="ＭＳ Ｐゴシック" charset="0"/>
              </a:rPr>
              <a:t>Tipan</a:t>
            </a:r>
            <a:r>
              <a:rPr lang="en-US" sz="1600" spc="100" dirty="0">
                <a:latin typeface="Arial" charset="0"/>
                <a:cs typeface="ＭＳ Ｐゴシック" charset="0"/>
              </a:rPr>
              <a:t> </a:t>
            </a:r>
            <a:r>
              <a:rPr lang="en-US" sz="1600" spc="100" dirty="0" err="1">
                <a:latin typeface="Arial" charset="0"/>
                <a:cs typeface="ＭＳ Ｐゴシック" charset="0"/>
              </a:rPr>
              <a:t>bilang</a:t>
            </a:r>
            <a:r>
              <a:rPr lang="en-US" sz="1600" spc="100" dirty="0">
                <a:latin typeface="Arial" charset="0"/>
                <a:cs typeface="ＭＳ Ｐゴシック" charset="0"/>
              </a:rPr>
              <a:t>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simbolo</a:t>
            </a:r>
            <a:r>
              <a:rPr lang="en-US" sz="1600" spc="100" dirty="0">
                <a:latin typeface="Arial" charset="0"/>
                <a:cs typeface="ＭＳ Ｐゴシック" charset="0"/>
              </a:rPr>
              <a:t> para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parehong</a:t>
            </a:r>
            <a:r>
              <a:rPr lang="en-US" sz="1600" spc="100" dirty="0">
                <a:latin typeface="Arial" charset="0"/>
                <a:cs typeface="ＭＳ Ｐゴシック" charset="0"/>
              </a:rPr>
              <a:t> </a:t>
            </a:r>
            <a:r>
              <a:rPr lang="en-US" sz="1600" spc="100" dirty="0" err="1">
                <a:latin typeface="Arial" charset="0"/>
                <a:cs typeface="ＭＳ Ｐゴシック" charset="0"/>
              </a:rPr>
              <a:t>pagiging</a:t>
            </a:r>
            <a:r>
              <a:rPr lang="en-US" sz="1600" spc="100" dirty="0">
                <a:latin typeface="Arial" charset="0"/>
                <a:cs typeface="ＭＳ Ｐゴシック" charset="0"/>
              </a:rPr>
              <a:t> </a:t>
            </a:r>
            <a:r>
              <a:rPr lang="en-US" sz="1600" spc="100" dirty="0" err="1">
                <a:latin typeface="Arial" charset="0"/>
                <a:cs typeface="ＭＳ Ｐゴシック" charset="0"/>
              </a:rPr>
              <a:t>makasalanan</a:t>
            </a:r>
            <a:r>
              <a:rPr lang="en-US" sz="1600" spc="100" dirty="0">
                <a:latin typeface="Arial" charset="0"/>
                <a:cs typeface="ＭＳ Ｐゴシック" charset="0"/>
              </a:rPr>
              <a:t> (</a:t>
            </a:r>
            <a:r>
              <a:rPr lang="en-US" sz="1600" i="1" spc="100" dirty="0" err="1">
                <a:latin typeface="Arial" charset="0"/>
                <a:cs typeface="ＭＳ Ｐゴシック" charset="0"/>
              </a:rPr>
              <a:t>hal</a:t>
            </a:r>
            <a:r>
              <a:rPr lang="en-US" sz="1600" i="1" spc="100" dirty="0">
                <a:latin typeface="Arial" charset="0"/>
                <a:cs typeface="ＭＳ Ｐゴシック" charset="0"/>
              </a:rPr>
              <a:t>. Zacarias 3:3, 4</a:t>
            </a:r>
            <a:r>
              <a:rPr lang="en-US" sz="1600" spc="100" dirty="0">
                <a:latin typeface="Arial" charset="0"/>
                <a:cs typeface="ＭＳ Ｐゴシック" charset="0"/>
              </a:rPr>
              <a:t>) at </a:t>
            </a:r>
            <a:r>
              <a:rPr lang="en-US" sz="1600" spc="100" dirty="0" err="1">
                <a:latin typeface="Arial" charset="0"/>
                <a:cs typeface="ＭＳ Ｐゴシック" charset="0"/>
              </a:rPr>
              <a:t>kaligtasan</a:t>
            </a:r>
            <a:r>
              <a:rPr lang="en-US" sz="1600" spc="100" dirty="0">
                <a:latin typeface="Arial" charset="0"/>
                <a:cs typeface="ＭＳ Ｐゴシック" charset="0"/>
              </a:rPr>
              <a:t> (</a:t>
            </a:r>
            <a:r>
              <a:rPr lang="en-US" sz="1600" i="1" spc="100" dirty="0" err="1">
                <a:latin typeface="Arial" charset="0"/>
                <a:cs typeface="ＭＳ Ｐゴシック" charset="0"/>
              </a:rPr>
              <a:t>hal</a:t>
            </a:r>
            <a:r>
              <a:rPr lang="en-US" sz="1600" i="1" spc="100" dirty="0">
                <a:latin typeface="Arial" charset="0"/>
                <a:cs typeface="ＭＳ Ｐゴシック" charset="0"/>
              </a:rPr>
              <a:t>. Isaias 61:10</a:t>
            </a:r>
            <a:r>
              <a:rPr lang="en-US" sz="1600"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409615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3. </a:t>
            </a:r>
            <a:r>
              <a:rPr lang="en-US" sz="1600" b="1" spc="100" dirty="0" err="1">
                <a:latin typeface="Arial" charset="0"/>
                <a:ea typeface="ＭＳ Ｐゴシック" charset="0"/>
                <a:cs typeface="ＭＳ Ｐゴシック" charset="0"/>
              </a:rPr>
              <a:t>Pagsasalitang</a:t>
            </a:r>
            <a:r>
              <a:rPr lang="en-US" sz="1600" b="1" spc="100" dirty="0">
                <a:latin typeface="Arial" charset="0"/>
                <a:ea typeface="ＭＳ Ｐゴシック" charset="0"/>
                <a:cs typeface="ＭＳ Ｐゴシック" charset="0"/>
              </a:rPr>
              <a:t> Puno ng </a:t>
            </a:r>
            <a:r>
              <a:rPr lang="en-US" sz="1600" b="1" spc="100" dirty="0" err="1">
                <a:latin typeface="Arial" charset="0"/>
                <a:ea typeface="ＭＳ Ｐゴシック" charset="0"/>
                <a:cs typeface="ＭＳ Ｐゴシック" charset="0"/>
              </a:rPr>
              <a:t>Biyaya</a:t>
            </a:r>
            <a:r>
              <a:rPr lang="en-US" sz="1600" b="1" spc="100" dirty="0">
                <a:latin typeface="Arial" charset="0"/>
                <a:ea typeface="ＭＳ Ｐゴシック" charset="0"/>
                <a:cs typeface="ＭＳ Ｐゴシック" charset="0"/>
              </a:rPr>
              <a:t>. a. </a:t>
            </a:r>
            <a:r>
              <a:rPr lang="en-US" sz="1600" b="1" spc="100" dirty="0" err="1">
                <a:latin typeface="Arial" charset="0"/>
                <a:ea typeface="ＭＳ Ｐゴシック" charset="0"/>
                <a:cs typeface="ＭＳ Ｐゴシック" charset="0"/>
              </a:rPr>
              <a:t>Pagtatayo</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Pagkakaisa</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spc="100" dirty="0" err="1">
                <a:latin typeface="Arial" charset="0"/>
                <a:cs typeface="ＭＳ Ｐゴシック" charset="0"/>
              </a:rPr>
              <a:t>Kaya't</a:t>
            </a:r>
            <a:r>
              <a:rPr lang="en-US" sz="1600" spc="100" dirty="0">
                <a:latin typeface="Arial" charset="0"/>
                <a:cs typeface="ＭＳ Ｐゴシック" charset="0"/>
              </a:rPr>
              <a:t> </a:t>
            </a:r>
            <a:r>
              <a:rPr lang="en-US" sz="1600" spc="100" dirty="0" err="1">
                <a:latin typeface="Arial" charset="0"/>
                <a:cs typeface="ＭＳ Ｐゴシック" charset="0"/>
              </a:rPr>
              <a:t>pagkatapos</a:t>
            </a:r>
            <a:r>
              <a:rPr lang="en-US" sz="1600" spc="100" dirty="0">
                <a:latin typeface="Arial" charset="0"/>
                <a:cs typeface="ＭＳ Ｐゴシック" charset="0"/>
              </a:rPr>
              <a:t> </a:t>
            </a:r>
            <a:r>
              <a:rPr lang="en-US" sz="1600" spc="100" dirty="0" err="1">
                <a:latin typeface="Arial" charset="0"/>
                <a:cs typeface="ＭＳ Ｐゴシック" charset="0"/>
              </a:rPr>
              <a:t>itakuwil</a:t>
            </a:r>
            <a:r>
              <a:rPr lang="en-US" sz="1600" spc="100" dirty="0">
                <a:latin typeface="Arial" charset="0"/>
                <a:cs typeface="ＭＳ Ｐゴシック" charset="0"/>
              </a:rPr>
              <a:t> ang </a:t>
            </a:r>
            <a:r>
              <a:rPr lang="en-US" sz="1600" spc="100" dirty="0" err="1">
                <a:latin typeface="Arial" charset="0"/>
                <a:cs typeface="ＭＳ Ｐゴシック" charset="0"/>
              </a:rPr>
              <a:t>kasinungalingan</a:t>
            </a:r>
            <a:r>
              <a:rPr lang="en-US" sz="1600" spc="100" dirty="0">
                <a:latin typeface="Arial" charset="0"/>
                <a:cs typeface="ＭＳ Ｐゴシック" charset="0"/>
              </a:rPr>
              <a:t>, ang </a:t>
            </a:r>
            <a:r>
              <a:rPr lang="en-US" sz="1600" spc="100" dirty="0" err="1">
                <a:latin typeface="Arial" charset="0"/>
                <a:cs typeface="ＭＳ Ｐゴシック" charset="0"/>
              </a:rPr>
              <a:t>bawat</a:t>
            </a:r>
            <a:r>
              <a:rPr lang="en-US" sz="1600" spc="100" dirty="0">
                <a:latin typeface="Arial" charset="0"/>
                <a:cs typeface="ＭＳ Ｐゴシック" charset="0"/>
              </a:rPr>
              <a:t> isa ay </a:t>
            </a:r>
            <a:r>
              <a:rPr lang="en-US" sz="1600" spc="100" dirty="0" err="1">
                <a:latin typeface="Arial" charset="0"/>
                <a:cs typeface="ＭＳ Ｐゴシック" charset="0"/>
              </a:rPr>
              <a:t>magsalita</a:t>
            </a:r>
            <a:r>
              <a:rPr lang="en-US" sz="1600" spc="100" dirty="0">
                <a:latin typeface="Arial" charset="0"/>
                <a:cs typeface="ＭＳ Ｐゴシック" charset="0"/>
              </a:rPr>
              <a:t> ng </a:t>
            </a:r>
            <a:r>
              <a:rPr lang="en-US" sz="1600" spc="100" dirty="0" err="1">
                <a:latin typeface="Arial" charset="0"/>
                <a:cs typeface="ＭＳ Ｐゴシック" charset="0"/>
              </a:rPr>
              <a:t>katotohanan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kapwa</a:t>
            </a:r>
            <a:r>
              <a:rPr lang="en-US" sz="1600" spc="100" dirty="0">
                <a:latin typeface="Arial" charset="0"/>
                <a:cs typeface="ＭＳ Ｐゴシック" charset="0"/>
              </a:rPr>
              <a:t>, </a:t>
            </a:r>
            <a:r>
              <a:rPr lang="en-US" sz="1600" spc="100" dirty="0" err="1">
                <a:latin typeface="Arial" charset="0"/>
                <a:cs typeface="ＭＳ Ｐゴシック" charset="0"/>
              </a:rPr>
              <a:t>sapagkat</a:t>
            </a:r>
            <a:r>
              <a:rPr lang="en-US" sz="1600" spc="100" dirty="0">
                <a:latin typeface="Arial" charset="0"/>
                <a:cs typeface="ＭＳ Ｐゴシック" charset="0"/>
              </a:rPr>
              <a:t> </a:t>
            </a:r>
            <a:r>
              <a:rPr lang="en-US" sz="1600" spc="100" dirty="0" err="1">
                <a:latin typeface="Arial" charset="0"/>
                <a:cs typeface="ＭＳ Ｐゴシック" charset="0"/>
              </a:rPr>
              <a:t>tayo'y</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bahagi</a:t>
            </a:r>
            <a:r>
              <a:rPr lang="en-US" sz="1600" spc="100" dirty="0">
                <a:latin typeface="Arial" charset="0"/>
                <a:cs typeface="ＭＳ Ｐゴシック" charset="0"/>
              </a:rPr>
              <a:t> ng </a:t>
            </a:r>
            <a:r>
              <a:rPr lang="en-US" sz="1600" spc="100" dirty="0" err="1">
                <a:latin typeface="Arial" charset="0"/>
                <a:cs typeface="ＭＳ Ｐゴシック" charset="0"/>
              </a:rPr>
              <a:t>isa't</a:t>
            </a:r>
            <a:r>
              <a:rPr lang="en-US" sz="1600" spc="100" dirty="0">
                <a:latin typeface="Arial" charset="0"/>
                <a:cs typeface="ＭＳ Ｐゴシック" charset="0"/>
              </a:rPr>
              <a:t> isa. </a:t>
            </a:r>
            <a:r>
              <a:rPr lang="en-US" sz="1600" spc="100" dirty="0" err="1">
                <a:latin typeface="Arial" charset="0"/>
                <a:cs typeface="ＭＳ Ｐゴシック" charset="0"/>
              </a:rPr>
              <a:t>Magalit</a:t>
            </a:r>
            <a:r>
              <a:rPr lang="en-US" sz="1600" spc="100" dirty="0">
                <a:latin typeface="Arial" charset="0"/>
                <a:cs typeface="ＭＳ Ｐゴシック" charset="0"/>
              </a:rPr>
              <a:t> kayo </a:t>
            </a:r>
            <a:r>
              <a:rPr lang="en-US" sz="1600" spc="100" dirty="0" err="1">
                <a:latin typeface="Arial" charset="0"/>
                <a:cs typeface="ＭＳ Ｐゴシック" charset="0"/>
              </a:rPr>
              <a:t>ngunit</a:t>
            </a:r>
            <a:r>
              <a:rPr lang="en-US" sz="1600" spc="100" dirty="0">
                <a:latin typeface="Arial" charset="0"/>
                <a:cs typeface="ＭＳ Ｐゴシック" charset="0"/>
              </a:rPr>
              <a:t> </a:t>
            </a:r>
            <a:r>
              <a:rPr lang="en-US" sz="1600" spc="100" dirty="0" err="1">
                <a:latin typeface="Arial" charset="0"/>
                <a:cs typeface="ＭＳ Ｐゴシック" charset="0"/>
              </a:rPr>
              <a:t>huwag</a:t>
            </a:r>
            <a:r>
              <a:rPr lang="en-US" sz="1600" spc="100" dirty="0">
                <a:latin typeface="Arial" charset="0"/>
                <a:cs typeface="ＭＳ Ｐゴシック" charset="0"/>
              </a:rPr>
              <a:t> </a:t>
            </a:r>
            <a:r>
              <a:rPr lang="en-US" sz="1600" spc="100" dirty="0" err="1">
                <a:latin typeface="Arial" charset="0"/>
                <a:cs typeface="ＭＳ Ｐゴシック" charset="0"/>
              </a:rPr>
              <a:t>magkasala</a:t>
            </a:r>
            <a:r>
              <a:rPr lang="en-US" sz="1600" spc="100" dirty="0">
                <a:latin typeface="Arial" charset="0"/>
                <a:cs typeface="ＭＳ Ｐゴシック" charset="0"/>
              </a:rPr>
              <a:t>; </a:t>
            </a:r>
            <a:r>
              <a:rPr lang="en-US" sz="1600" spc="100" dirty="0" err="1">
                <a:latin typeface="Arial" charset="0"/>
                <a:cs typeface="ＭＳ Ｐゴシック" charset="0"/>
              </a:rPr>
              <a:t>huwag</a:t>
            </a:r>
            <a:r>
              <a:rPr lang="en-US" sz="1600" spc="100" dirty="0">
                <a:latin typeface="Arial" charset="0"/>
                <a:cs typeface="ＭＳ Ｐゴシック" charset="0"/>
              </a:rPr>
              <a:t> </a:t>
            </a:r>
            <a:r>
              <a:rPr lang="en-US" sz="1600" spc="100" dirty="0" err="1">
                <a:latin typeface="Arial" charset="0"/>
                <a:cs typeface="ＭＳ Ｐゴシック" charset="0"/>
              </a:rPr>
              <a:t>hayaang</a:t>
            </a:r>
            <a:r>
              <a:rPr lang="en-US" sz="1600" spc="100" dirty="0">
                <a:latin typeface="Arial" charset="0"/>
                <a:cs typeface="ＭＳ Ｐゴシック" charset="0"/>
              </a:rPr>
              <a:t> </a:t>
            </a:r>
            <a:r>
              <a:rPr lang="en-US" sz="1600" spc="100" dirty="0" err="1">
                <a:latin typeface="Arial" charset="0"/>
                <a:cs typeface="ＭＳ Ｐゴシック" charset="0"/>
              </a:rPr>
              <a:t>lubugan</a:t>
            </a:r>
            <a:r>
              <a:rPr lang="en-US" sz="1600" spc="100" dirty="0">
                <a:latin typeface="Arial" charset="0"/>
                <a:cs typeface="ＭＳ Ｐゴシック" charset="0"/>
              </a:rPr>
              <a:t> ng </a:t>
            </a:r>
            <a:r>
              <a:rPr lang="en-US" sz="1600" spc="100" dirty="0" err="1">
                <a:latin typeface="Arial" charset="0"/>
                <a:cs typeface="ＭＳ Ｐゴシック" charset="0"/>
              </a:rPr>
              <a:t>araw</a:t>
            </a:r>
            <a:r>
              <a:rPr lang="en-US" sz="1600" spc="100" dirty="0">
                <a:latin typeface="Arial" charset="0"/>
                <a:cs typeface="ＭＳ Ｐゴシック" charset="0"/>
              </a:rPr>
              <a:t> ang </a:t>
            </a:r>
            <a:r>
              <a:rPr lang="en-US" sz="1600" spc="100" dirty="0" err="1">
                <a:latin typeface="Arial" charset="0"/>
                <a:cs typeface="ＭＳ Ｐゴシック" charset="0"/>
              </a:rPr>
              <a:t>inyong</a:t>
            </a:r>
            <a:r>
              <a:rPr lang="en-US" sz="1600" spc="100" dirty="0">
                <a:latin typeface="Arial" charset="0"/>
                <a:cs typeface="ＭＳ Ｐゴシック" charset="0"/>
              </a:rPr>
              <a:t> </a:t>
            </a:r>
            <a:r>
              <a:rPr lang="en-US" sz="1600" spc="100" dirty="0" err="1">
                <a:latin typeface="Arial" charset="0"/>
                <a:cs typeface="ＭＳ Ｐゴシック" charset="0"/>
              </a:rPr>
              <a:t>galit</a:t>
            </a:r>
            <a:r>
              <a:rPr lang="en-US" sz="1600" spc="100" dirty="0">
                <a:latin typeface="Arial" charset="0"/>
                <a:cs typeface="ＭＳ Ｐゴシック" charset="0"/>
              </a:rPr>
              <a:t>, at </a:t>
            </a:r>
            <a:r>
              <a:rPr lang="en-US" sz="1600" spc="100" dirty="0" err="1">
                <a:latin typeface="Arial" charset="0"/>
                <a:cs typeface="ＭＳ Ｐゴシック" charset="0"/>
              </a:rPr>
              <a:t>huwag</a:t>
            </a:r>
            <a:r>
              <a:rPr lang="en-US" sz="1600" spc="100" dirty="0">
                <a:latin typeface="Arial" charset="0"/>
                <a:cs typeface="ＭＳ Ｐゴシック" charset="0"/>
              </a:rPr>
              <a:t> </a:t>
            </a:r>
            <a:r>
              <a:rPr lang="en-US" sz="1600" spc="100" dirty="0" err="1">
                <a:latin typeface="Arial" charset="0"/>
                <a:cs typeface="ＭＳ Ｐゴシック" charset="0"/>
              </a:rPr>
              <a:t>bigyan</a:t>
            </a:r>
            <a:r>
              <a:rPr lang="en-US" sz="1600" spc="100" dirty="0">
                <a:latin typeface="Arial" charset="0"/>
                <a:cs typeface="ＭＳ Ｐゴシック" charset="0"/>
              </a:rPr>
              <a:t> ng </a:t>
            </a:r>
            <a:r>
              <a:rPr lang="en-US" sz="1600" spc="100" dirty="0" err="1">
                <a:latin typeface="Arial" charset="0"/>
                <a:cs typeface="ＭＳ Ｐゴシック" charset="0"/>
              </a:rPr>
              <a:t>pagkakataon</a:t>
            </a:r>
            <a:r>
              <a:rPr lang="en-US" sz="1600" spc="100" dirty="0">
                <a:latin typeface="Arial" charset="0"/>
                <a:cs typeface="ＭＳ Ｐゴシック" charset="0"/>
              </a:rPr>
              <a:t> ang </a:t>
            </a:r>
            <a:r>
              <a:rPr lang="en-US" sz="1600" spc="100" dirty="0" err="1">
                <a:latin typeface="Arial" charset="0"/>
                <a:cs typeface="ＭＳ Ｐゴシック" charset="0"/>
              </a:rPr>
              <a:t>diyablo</a:t>
            </a:r>
            <a:r>
              <a:rPr lang="en-US" sz="1600" spc="100" dirty="0">
                <a:latin typeface="Arial" charset="0"/>
                <a:cs typeface="ＭＳ Ｐゴシック" charset="0"/>
              </a:rPr>
              <a:t>. Ang </a:t>
            </a:r>
            <a:r>
              <a:rPr lang="en-US" sz="1600" spc="100" dirty="0" err="1">
                <a:latin typeface="Arial" charset="0"/>
                <a:cs typeface="ＭＳ Ｐゴシック" charset="0"/>
              </a:rPr>
              <a:t>nagnanakaw</a:t>
            </a:r>
            <a:r>
              <a:rPr lang="en-US" sz="1600" spc="100" dirty="0">
                <a:latin typeface="Arial" charset="0"/>
                <a:cs typeface="ＭＳ Ｐゴシック" charset="0"/>
              </a:rPr>
              <a:t> ay </a:t>
            </a:r>
            <a:r>
              <a:rPr lang="en-US" sz="1600" spc="100" dirty="0" err="1">
                <a:latin typeface="Arial" charset="0"/>
                <a:cs typeface="ＭＳ Ｐゴシック" charset="0"/>
              </a:rPr>
              <a:t>huwag</a:t>
            </a:r>
            <a:r>
              <a:rPr lang="en-US" sz="1600" spc="100" dirty="0">
                <a:latin typeface="Arial" charset="0"/>
                <a:cs typeface="ＭＳ Ｐゴシック" charset="0"/>
              </a:rPr>
              <a:t> </a:t>
            </a:r>
            <a:r>
              <a:rPr lang="en-US" sz="1600" spc="100" dirty="0" err="1">
                <a:latin typeface="Arial" charset="0"/>
                <a:cs typeface="ＭＳ Ｐゴシック" charset="0"/>
              </a:rPr>
              <a:t>nang</a:t>
            </a:r>
            <a:r>
              <a:rPr lang="en-US" sz="1600" spc="100" dirty="0">
                <a:latin typeface="Arial" charset="0"/>
                <a:cs typeface="ＭＳ Ｐゴシック" charset="0"/>
              </a:rPr>
              <a:t> </a:t>
            </a:r>
            <a:r>
              <a:rPr lang="en-US" sz="1600" spc="100" dirty="0" err="1">
                <a:latin typeface="Arial" charset="0"/>
                <a:cs typeface="ＭＳ Ｐゴシック" charset="0"/>
              </a:rPr>
              <a:t>magnakaw</a:t>
            </a:r>
            <a:r>
              <a:rPr lang="en-US" sz="1600" spc="100" dirty="0">
                <a:latin typeface="Arial" charset="0"/>
                <a:cs typeface="ＭＳ Ｐゴシック" charset="0"/>
              </a:rPr>
              <a:t> pa, </a:t>
            </a:r>
            <a:r>
              <a:rPr lang="en-US" sz="1600" spc="100" dirty="0" err="1">
                <a:latin typeface="Arial" charset="0"/>
                <a:cs typeface="ＭＳ Ｐゴシック" charset="0"/>
              </a:rPr>
              <a:t>kundi</a:t>
            </a:r>
            <a:r>
              <a:rPr lang="en-US" sz="1600" spc="100" dirty="0">
                <a:latin typeface="Arial" charset="0"/>
                <a:cs typeface="ＭＳ Ｐゴシック" charset="0"/>
              </a:rPr>
              <a:t> </a:t>
            </a:r>
            <a:r>
              <a:rPr lang="en-US" sz="1600" spc="100" dirty="0" err="1">
                <a:latin typeface="Arial" charset="0"/>
                <a:cs typeface="ＭＳ Ｐゴシック" charset="0"/>
              </a:rPr>
              <a:t>magtrabaho</a:t>
            </a:r>
            <a:r>
              <a:rPr lang="en-US" sz="1600" spc="100" dirty="0">
                <a:latin typeface="Arial" charset="0"/>
                <a:cs typeface="ＭＳ Ｐゴシック" charset="0"/>
              </a:rPr>
              <a:t> at </a:t>
            </a:r>
            <a:r>
              <a:rPr lang="en-US" sz="1600" spc="100" dirty="0" err="1">
                <a:latin typeface="Arial" charset="0"/>
                <a:cs typeface="ＭＳ Ｐゴシック" charset="0"/>
              </a:rPr>
              <a:t>gumawa</a:t>
            </a:r>
            <a:r>
              <a:rPr lang="en-US" sz="1600" spc="100" dirty="0">
                <a:latin typeface="Arial" charset="0"/>
                <a:cs typeface="ＭＳ Ｐゴシック" charset="0"/>
              </a:rPr>
              <a:t> </a:t>
            </a:r>
            <a:r>
              <a:rPr lang="en-US" sz="1600" spc="100" dirty="0" err="1">
                <a:latin typeface="Arial" charset="0"/>
                <a:cs typeface="ＭＳ Ｐゴシック" charset="0"/>
              </a:rPr>
              <a:t>siya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sariling</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528146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eaLnBrk="1" hangingPunct="1"/>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kamay</a:t>
            </a:r>
            <a:r>
              <a:rPr lang="en-US" sz="1600" spc="100" dirty="0">
                <a:latin typeface="Arial" charset="0"/>
                <a:cs typeface="ＭＳ Ｐゴシック" charset="0"/>
              </a:rPr>
              <a:t> ng </a:t>
            </a:r>
            <a:r>
              <a:rPr lang="en-US" sz="1600" spc="100" dirty="0" err="1">
                <a:latin typeface="Arial" charset="0"/>
                <a:cs typeface="ＭＳ Ｐゴシック" charset="0"/>
              </a:rPr>
              <a:t>mabuting</a:t>
            </a:r>
            <a:r>
              <a:rPr lang="en-US" sz="1600" spc="100" dirty="0">
                <a:latin typeface="Arial" charset="0"/>
                <a:cs typeface="ＭＳ Ｐゴシック" charset="0"/>
              </a:rPr>
              <a:t> </a:t>
            </a:r>
            <a:r>
              <a:rPr lang="en-US" sz="1600" spc="100" dirty="0" err="1">
                <a:latin typeface="Arial" charset="0"/>
                <a:cs typeface="ＭＳ Ｐゴシック" charset="0"/>
              </a:rPr>
              <a:t>bagay</a:t>
            </a:r>
            <a:r>
              <a:rPr lang="en-US" sz="1600" spc="100" dirty="0">
                <a:latin typeface="Arial" charset="0"/>
                <a:cs typeface="ＭＳ Ｐゴシック" charset="0"/>
              </a:rPr>
              <a:t>, </a:t>
            </a:r>
            <a:r>
              <a:rPr lang="en-US" sz="1600" spc="100" dirty="0" err="1">
                <a:latin typeface="Arial" charset="0"/>
                <a:cs typeface="ＭＳ Ｐゴシック" charset="0"/>
              </a:rPr>
              <a:t>upang</a:t>
            </a:r>
            <a:r>
              <a:rPr lang="en-US" sz="1600" spc="100" dirty="0">
                <a:latin typeface="Arial" charset="0"/>
                <a:cs typeface="ＭＳ Ｐゴシック" charset="0"/>
              </a:rPr>
              <a:t> </a:t>
            </a:r>
            <a:r>
              <a:rPr lang="en-US" sz="1600" spc="100" dirty="0" err="1">
                <a:latin typeface="Arial" charset="0"/>
                <a:cs typeface="ＭＳ Ｐゴシック" charset="0"/>
              </a:rPr>
              <a:t>siya'y</a:t>
            </a:r>
            <a:r>
              <a:rPr lang="en-US" sz="1600" spc="100" dirty="0">
                <a:latin typeface="Arial" charset="0"/>
                <a:cs typeface="ＭＳ Ｐゴシック" charset="0"/>
              </a:rPr>
              <a:t> may </a:t>
            </a:r>
            <a:r>
              <a:rPr lang="en-US" sz="1600" spc="100" dirty="0" err="1">
                <a:latin typeface="Arial" charset="0"/>
                <a:cs typeface="ＭＳ Ｐゴシック" charset="0"/>
              </a:rPr>
              <a:t>maibahagi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nangangailangan</a:t>
            </a:r>
            <a:r>
              <a:rPr lang="en-US" sz="1600" spc="100" dirty="0">
                <a:latin typeface="Arial" charset="0"/>
                <a:cs typeface="ＭＳ Ｐゴシック" charset="0"/>
              </a:rPr>
              <a:t>. ¶ </a:t>
            </a:r>
            <a:r>
              <a:rPr lang="en-US" sz="1600" spc="100" dirty="0" err="1">
                <a:latin typeface="Arial" charset="0"/>
                <a:cs typeface="ＭＳ Ｐゴシック" charset="0"/>
              </a:rPr>
              <a:t>Anumang</a:t>
            </a:r>
            <a:r>
              <a:rPr lang="en-US" sz="1600" spc="100" dirty="0">
                <a:latin typeface="Arial" charset="0"/>
                <a:cs typeface="ＭＳ Ｐゴシック" charset="0"/>
              </a:rPr>
              <a:t> </a:t>
            </a:r>
            <a:r>
              <a:rPr lang="en-US" sz="1600" spc="100" dirty="0" err="1">
                <a:latin typeface="Arial" charset="0"/>
                <a:cs typeface="ＭＳ Ｐゴシック" charset="0"/>
              </a:rPr>
              <a:t>masamang</a:t>
            </a:r>
            <a:r>
              <a:rPr lang="en-US" sz="1600" spc="100" dirty="0">
                <a:latin typeface="Arial" charset="0"/>
                <a:cs typeface="ＭＳ Ｐゴシック" charset="0"/>
              </a:rPr>
              <a:t> </a:t>
            </a:r>
            <a:r>
              <a:rPr lang="en-US" sz="1600" spc="100" dirty="0" err="1">
                <a:latin typeface="Arial" charset="0"/>
                <a:cs typeface="ＭＳ Ｐゴシック" charset="0"/>
              </a:rPr>
              <a:t>salita</a:t>
            </a:r>
            <a:r>
              <a:rPr lang="en-US" sz="1600" spc="100" dirty="0">
                <a:latin typeface="Arial" charset="0"/>
                <a:cs typeface="ＭＳ Ｐゴシック" charset="0"/>
              </a:rPr>
              <a:t> ay </a:t>
            </a:r>
            <a:r>
              <a:rPr lang="en-US" sz="1600" spc="100" dirty="0" err="1">
                <a:latin typeface="Arial" charset="0"/>
                <a:cs typeface="ＭＳ Ｐゴシック" charset="0"/>
              </a:rPr>
              <a:t>hindi</a:t>
            </a:r>
            <a:r>
              <a:rPr lang="en-US" sz="1600" spc="100" dirty="0">
                <a:latin typeface="Arial" charset="0"/>
                <a:cs typeface="ＭＳ Ｐゴシック" charset="0"/>
              </a:rPr>
              <a:t> </a:t>
            </a:r>
            <a:r>
              <a:rPr lang="en-US" sz="1600" spc="100" dirty="0" err="1">
                <a:latin typeface="Arial" charset="0"/>
                <a:cs typeface="ＭＳ Ｐゴシック" charset="0"/>
              </a:rPr>
              <a:t>dapat</a:t>
            </a:r>
            <a:r>
              <a:rPr lang="en-US" sz="1600" spc="100" dirty="0">
                <a:latin typeface="Arial" charset="0"/>
                <a:cs typeface="ＭＳ Ｐゴシック" charset="0"/>
              </a:rPr>
              <a:t> </a:t>
            </a:r>
            <a:r>
              <a:rPr lang="en-US" sz="1600" spc="100" dirty="0" err="1">
                <a:latin typeface="Arial" charset="0"/>
                <a:cs typeface="ＭＳ Ｐゴシック" charset="0"/>
              </a:rPr>
              <a:t>lumabas</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inyong</a:t>
            </a:r>
            <a:r>
              <a:rPr lang="en-US" sz="1600" spc="100" dirty="0">
                <a:latin typeface="Arial" charset="0"/>
                <a:cs typeface="ＭＳ Ｐゴシック" charset="0"/>
              </a:rPr>
              <a:t> </a:t>
            </a:r>
            <a:r>
              <a:rPr lang="en-US" sz="1600" spc="100" dirty="0" err="1">
                <a:latin typeface="Arial" charset="0"/>
                <a:cs typeface="ＭＳ Ｐゴシック" charset="0"/>
              </a:rPr>
              <a:t>bibig</a:t>
            </a:r>
            <a:r>
              <a:rPr lang="en-US" sz="1600" spc="100" dirty="0">
                <a:latin typeface="Arial" charset="0"/>
                <a:cs typeface="ＭＳ Ｐゴシック" charset="0"/>
              </a:rPr>
              <a:t>, </a:t>
            </a:r>
            <a:r>
              <a:rPr lang="en-US" sz="1600" spc="100" dirty="0" err="1">
                <a:latin typeface="Arial" charset="0"/>
                <a:cs typeface="ＭＳ Ｐゴシック" charset="0"/>
              </a:rPr>
              <a:t>kundi</a:t>
            </a:r>
            <a:r>
              <a:rPr lang="en-US" sz="1600" spc="100" dirty="0">
                <a:latin typeface="Arial" charset="0"/>
                <a:cs typeface="ＭＳ Ｐゴシック" charset="0"/>
              </a:rPr>
              <a:t> ang </a:t>
            </a:r>
            <a:r>
              <a:rPr lang="en-US" sz="1600" spc="100" dirty="0" err="1">
                <a:latin typeface="Arial" charset="0"/>
                <a:cs typeface="ＭＳ Ｐゴシック" charset="0"/>
              </a:rPr>
              <a:t>mabuti</a:t>
            </a:r>
            <a:r>
              <a:rPr lang="en-US" sz="1600" spc="100" dirty="0">
                <a:latin typeface="Arial" charset="0"/>
                <a:cs typeface="ＭＳ Ｐゴシック" charset="0"/>
              </a:rPr>
              <a:t> </a:t>
            </a:r>
            <a:r>
              <a:rPr lang="en-US" sz="1600" spc="100" dirty="0" err="1">
                <a:latin typeface="Arial" charset="0"/>
                <a:cs typeface="ＭＳ Ｐゴシック" charset="0"/>
              </a:rPr>
              <a:t>lamang</a:t>
            </a:r>
            <a:r>
              <a:rPr lang="en-US" sz="1600" spc="100" dirty="0">
                <a:latin typeface="Arial" charset="0"/>
                <a:cs typeface="ＭＳ Ｐゴシック" charset="0"/>
              </a:rPr>
              <a:t> para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ikatitibay</a:t>
            </a:r>
            <a:r>
              <a:rPr lang="en-US" sz="1600" spc="100" dirty="0">
                <a:latin typeface="Arial" charset="0"/>
                <a:cs typeface="ＭＳ Ｐゴシック" charset="0"/>
              </a:rPr>
              <a:t>, </a:t>
            </a:r>
            <a:r>
              <a:rPr lang="en-US" sz="1600" spc="100" dirty="0" err="1">
                <a:latin typeface="Arial" charset="0"/>
                <a:cs typeface="ＭＳ Ｐゴシック" charset="0"/>
              </a:rPr>
              <a:t>ayon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pangangailangan</a:t>
            </a:r>
            <a:r>
              <a:rPr lang="en-US" sz="1600" spc="100" dirty="0">
                <a:latin typeface="Arial" charset="0"/>
                <a:cs typeface="ＭＳ Ｐゴシック" charset="0"/>
              </a:rPr>
              <a:t>, </a:t>
            </a:r>
            <a:r>
              <a:rPr lang="en-US" sz="1600" spc="100" dirty="0" err="1">
                <a:latin typeface="Arial" charset="0"/>
                <a:cs typeface="ＭＳ Ｐゴシック" charset="0"/>
              </a:rPr>
              <a:t>upang</a:t>
            </a:r>
            <a:r>
              <a:rPr lang="en-US" sz="1600" spc="100" dirty="0">
                <a:latin typeface="Arial" charset="0"/>
                <a:cs typeface="ＭＳ Ｐゴシック" charset="0"/>
              </a:rPr>
              <a:t> </a:t>
            </a:r>
            <a:r>
              <a:rPr lang="en-US" sz="1600" spc="100" dirty="0" err="1">
                <a:latin typeface="Arial" charset="0"/>
                <a:cs typeface="ＭＳ Ｐゴシック" charset="0"/>
              </a:rPr>
              <a:t>ito</a:t>
            </a:r>
            <a:r>
              <a:rPr lang="en-US" sz="1600" spc="100" dirty="0">
                <a:latin typeface="Arial" charset="0"/>
                <a:cs typeface="ＭＳ Ｐゴシック" charset="0"/>
              </a:rPr>
              <a:t> ay </a:t>
            </a:r>
            <a:r>
              <a:rPr lang="en-US" sz="1600" spc="100" dirty="0" err="1">
                <a:latin typeface="Arial" charset="0"/>
                <a:cs typeface="ＭＳ Ｐゴシック" charset="0"/>
              </a:rPr>
              <a:t>makapagbigay</a:t>
            </a:r>
            <a:r>
              <a:rPr lang="en-US" sz="1600" spc="100" dirty="0">
                <a:latin typeface="Arial" charset="0"/>
                <a:cs typeface="ＭＳ Ｐゴシック" charset="0"/>
              </a:rPr>
              <a:t> ng </a:t>
            </a:r>
            <a:r>
              <a:rPr lang="en-US" sz="1600" spc="100" dirty="0" err="1">
                <a:latin typeface="Arial" charset="0"/>
                <a:cs typeface="ＭＳ Ｐゴシック" charset="0"/>
              </a:rPr>
              <a:t>biyaya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nakikinig</a:t>
            </a:r>
            <a:r>
              <a:rPr lang="en-US" sz="1600" spc="10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331411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dirty="0">
                <a:latin typeface="Arial" panose="020B0604020202020204" pitchFamily="34" charset="0"/>
                <a:cs typeface="Arial" panose="020B0604020202020204" pitchFamily="34" charset="0"/>
              </a:rPr>
              <a:t>A</a:t>
            </a:r>
            <a:r>
              <a:rPr lang="en-US" sz="1600" b="1" spc="100" baseline="0" dirty="0">
                <a:latin typeface="Arial" panose="020B0604020202020204" pitchFamily="34" charset="0"/>
                <a:cs typeface="Arial" panose="020B0604020202020204" pitchFamily="34" charset="0"/>
              </a:rPr>
              <a:t>ng </a:t>
            </a:r>
            <a:r>
              <a:rPr lang="en-US" sz="1600" b="1" spc="100" baseline="0" dirty="0" err="1">
                <a:latin typeface="Arial" panose="020B0604020202020204" pitchFamily="34" charset="0"/>
                <a:cs typeface="Arial" panose="020B0604020202020204" pitchFamily="34" charset="0"/>
              </a:rPr>
              <a:t>istraktura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Efeso</a:t>
            </a:r>
            <a:r>
              <a:rPr lang="en-US" sz="1600" b="1" spc="100" baseline="0" dirty="0">
                <a:latin typeface="Arial" panose="020B0604020202020204" pitchFamily="34" charset="0"/>
                <a:cs typeface="Arial" panose="020B0604020202020204" pitchFamily="34" charset="0"/>
              </a:rPr>
              <a:t> 4:25–32 </a:t>
            </a:r>
            <a:r>
              <a:rPr lang="en-US" sz="1600" b="1" spc="100" baseline="0" dirty="0" err="1">
                <a:latin typeface="Arial" panose="020B0604020202020204" pitchFamily="34" charset="0"/>
                <a:cs typeface="Arial" panose="020B0604020202020204" pitchFamily="34" charset="0"/>
              </a:rPr>
              <a:t>gaya</a:t>
            </a:r>
            <a:r>
              <a:rPr lang="en-US" sz="1600" b="1" spc="100" baseline="0" dirty="0">
                <a:latin typeface="Arial" panose="020B0604020202020204" pitchFamily="34" charset="0"/>
                <a:cs typeface="Arial" panose="020B0604020202020204" pitchFamily="34" charset="0"/>
              </a:rPr>
              <a:t> ng </a:t>
            </a:r>
            <a:r>
              <a:rPr lang="en-US" sz="1600" b="1" spc="100" baseline="0" dirty="0" err="1">
                <a:latin typeface="Arial" panose="020B0604020202020204" pitchFamily="34" charset="0"/>
                <a:cs typeface="Arial" panose="020B0604020202020204" pitchFamily="34" charset="0"/>
              </a:rPr>
              <a:t>pagkakalarawan</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talatang</a:t>
            </a:r>
            <a:r>
              <a:rPr lang="en-US" sz="1600" b="1" spc="100" baseline="0" dirty="0">
                <a:latin typeface="Arial" panose="020B0604020202020204" pitchFamily="34" charset="0"/>
                <a:cs typeface="Arial" panose="020B0604020202020204" pitchFamily="34" charset="0"/>
              </a:rPr>
              <a:t> 25 ¶ </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Negatibong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utos</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itakwil</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kasinungalingan</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Positibong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utos</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bawat</a:t>
            </a:r>
            <a:r>
              <a:rPr lang="en-US" sz="1600" b="0" i="0" spc="100" baseline="0" dirty="0">
                <a:latin typeface="Arial" panose="020B0604020202020204" pitchFamily="34" charset="0"/>
                <a:cs typeface="Arial" panose="020B0604020202020204" pitchFamily="34" charset="0"/>
              </a:rPr>
              <a:t> isa ay </a:t>
            </a:r>
            <a:r>
              <a:rPr lang="en-US" sz="1600" b="0" i="0" spc="100" baseline="0" dirty="0" err="1">
                <a:latin typeface="Arial" panose="020B0604020202020204" pitchFamily="34" charset="0"/>
                <a:cs typeface="Arial" panose="020B0604020202020204" pitchFamily="34" charset="0"/>
              </a:rPr>
              <a:t>magsalita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katotohanan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kanyang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kapwa</a:t>
            </a:r>
            <a:r>
              <a:rPr lang="en-US" sz="1600" b="0" i="0" spc="100" baseline="0" dirty="0">
                <a:latin typeface="Arial" panose="020B0604020202020204" pitchFamily="34" charset="0"/>
                <a:cs typeface="Arial" panose="020B0604020202020204" pitchFamily="34" charset="0"/>
              </a:rPr>
              <a:t>’ ”). ¶ • </a:t>
            </a:r>
            <a:r>
              <a:rPr lang="en-US" sz="1600" spc="100" dirty="0" err="1">
                <a:latin typeface="Arial" panose="020B0604020202020204" pitchFamily="34" charset="0"/>
                <a:cs typeface="Arial" panose="020B0604020202020204" pitchFamily="34" charset="0"/>
              </a:rPr>
              <a:t>K</a:t>
            </a:r>
            <a:r>
              <a:rPr lang="en-US" sz="1600" b="0" i="0" spc="100" baseline="0" dirty="0" err="1">
                <a:latin typeface="Arial" panose="020B0604020202020204" pitchFamily="34" charset="0"/>
                <a:cs typeface="Arial" panose="020B0604020202020204" pitchFamily="34" charset="0"/>
              </a:rPr>
              <a:t>atwiran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sapagkat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tayo'y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bahagi</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isa't</a:t>
            </a:r>
            <a:r>
              <a:rPr lang="en-US" sz="1600" b="0" i="0" spc="100" baseline="0" dirty="0">
                <a:latin typeface="Arial" panose="020B0604020202020204" pitchFamily="34" charset="0"/>
                <a:cs typeface="Arial" panose="020B0604020202020204" pitchFamily="34" charset="0"/>
              </a:rPr>
              <a:t> isa”). ¶ • Ang “</a:t>
            </a:r>
            <a:r>
              <a:rPr lang="en-US" sz="1600" b="0" i="0" spc="100" baseline="0" dirty="0" err="1">
                <a:latin typeface="Arial" panose="020B0604020202020204" pitchFamily="34" charset="0"/>
                <a:cs typeface="Arial" panose="020B0604020202020204" pitchFamily="34" charset="0"/>
              </a:rPr>
              <a:t>magsalita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katotohanan</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upang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harapin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ibang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kaaanib</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iglesya</a:t>
            </a:r>
            <a:r>
              <a:rPr lang="en-US" sz="1600" b="0" i="0" spc="100" baseline="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madeplomatikong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pagbigkas</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katotohanan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kundi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paraan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pagsulong</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kapayapaan</a:t>
            </a:r>
            <a:r>
              <a:rPr lang="en-US" sz="1600" b="0" i="0" spc="100" baseline="0" dirty="0">
                <a:latin typeface="Arial" panose="020B0604020202020204" pitchFamily="34" charset="0"/>
                <a:cs typeface="Arial" panose="020B0604020202020204" pitchFamily="34" charset="0"/>
              </a:rPr>
              <a:t>.</a:t>
            </a:r>
            <a:r>
              <a:rPr lang="en-US" sz="1600" spc="10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24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t>
            </a:r>
            <a:r>
              <a:rPr lang="en-US" sz="1600" b="1" spc="100" baseline="0" dirty="0" err="1">
                <a:latin typeface="Arial" panose="020B0604020202020204" pitchFamily="34" charset="0"/>
                <a:cs typeface="Arial" panose="020B0604020202020204" pitchFamily="34" charset="0"/>
              </a:rPr>
              <a:t>Magalit</a:t>
            </a:r>
            <a:r>
              <a:rPr lang="en-US" sz="1600" b="1" spc="100" baseline="0" dirty="0">
                <a:latin typeface="Arial" panose="020B0604020202020204" pitchFamily="34" charset="0"/>
                <a:cs typeface="Arial" panose="020B0604020202020204" pitchFamily="34" charset="0"/>
              </a:rPr>
              <a:t> kayo </a:t>
            </a:r>
            <a:r>
              <a:rPr lang="en-US" sz="1600" b="1" spc="100" baseline="0" dirty="0" err="1">
                <a:latin typeface="Arial" panose="020B0604020202020204" pitchFamily="34" charset="0"/>
                <a:cs typeface="Arial" panose="020B0604020202020204" pitchFamily="34" charset="0"/>
              </a:rPr>
              <a:t>ngunit</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huwag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magkasala</a:t>
            </a:r>
            <a:r>
              <a:rPr lang="en-US" sz="1600" b="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Efeso</a:t>
            </a:r>
            <a:r>
              <a:rPr lang="en-US" sz="1600" i="1" spc="100" baseline="0" dirty="0">
                <a:latin typeface="Arial" panose="020B0604020202020204" pitchFamily="34" charset="0"/>
                <a:cs typeface="Arial" panose="020B0604020202020204" pitchFamily="34" charset="0"/>
              </a:rPr>
              <a:t> 4:26</a:t>
            </a:r>
            <a:r>
              <a:rPr lang="en-US" sz="1600" spc="100" baseline="0" dirty="0">
                <a:latin typeface="Arial" panose="020B0604020202020204" pitchFamily="34" charset="0"/>
                <a:cs typeface="Arial" panose="020B0604020202020204" pitchFamily="34" charset="0"/>
              </a:rPr>
              <a:t>) ¶ </a:t>
            </a:r>
            <a:r>
              <a:rPr lang="en-US" sz="1600" b="0" spc="100" baseline="0" dirty="0">
                <a:latin typeface="Arial" panose="020B0604020202020204" pitchFamily="34" charset="0"/>
                <a:cs typeface="Arial" panose="020B0604020202020204" pitchFamily="34" charset="0"/>
              </a:rPr>
              <a:t>• Dahil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Efeso</a:t>
            </a:r>
            <a:r>
              <a:rPr lang="en-US" sz="1600" b="0" spc="100" baseline="0" dirty="0">
                <a:latin typeface="Arial" panose="020B0604020202020204" pitchFamily="34" charset="0"/>
                <a:cs typeface="Arial" panose="020B0604020202020204" pitchFamily="34" charset="0"/>
              </a:rPr>
              <a:t> 4:21 ay </a:t>
            </a:r>
            <a:r>
              <a:rPr lang="en-US" sz="1600" b="0" spc="100" baseline="0" dirty="0" err="1">
                <a:latin typeface="Arial" panose="020B0604020202020204" pitchFamily="34" charset="0"/>
                <a:cs typeface="Arial" panose="020B0604020202020204" pitchFamily="34" charset="0"/>
              </a:rPr>
              <a:t>denedespatsa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a:t>
            </a:r>
            <a:r>
              <a:rPr lang="en-US" sz="1600" b="0" spc="100" baseline="0" dirty="0">
                <a:latin typeface="Arial" panose="020B0604020202020204" pitchFamily="34" charset="0"/>
                <a:cs typeface="Arial" panose="020B0604020202020204" pitchFamily="34" charset="0"/>
              </a:rPr>
              <a:t> Pablo ang </a:t>
            </a:r>
            <a:r>
              <a:rPr lang="en-US" sz="1600" b="0" spc="100" baseline="0" dirty="0" err="1">
                <a:latin typeface="Arial" panose="020B0604020202020204" pitchFamily="34" charset="0"/>
                <a:cs typeface="Arial" panose="020B0604020202020204" pitchFamily="34" charset="0"/>
              </a:rPr>
              <a:t>galit</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pagalit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pagsasalita</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kanyang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salita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talatang</a:t>
            </a:r>
            <a:r>
              <a:rPr lang="en-US" sz="1600" b="0" spc="100" baseline="0" dirty="0">
                <a:latin typeface="Arial" panose="020B0604020202020204" pitchFamily="34" charset="0"/>
                <a:cs typeface="Arial" panose="020B0604020202020204" pitchFamily="34" charset="0"/>
              </a:rPr>
              <a:t> 26 ay </a:t>
            </a:r>
            <a:r>
              <a:rPr lang="en-US" sz="1600" b="0" spc="100" baseline="0" dirty="0" err="1">
                <a:latin typeface="Arial" panose="020B0604020202020204" pitchFamily="34" charset="0"/>
                <a:cs typeface="Arial" panose="020B0604020202020204" pitchFamily="34" charset="0"/>
              </a:rPr>
              <a:t>hindi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nagpapahintulot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upang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gawin</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galit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loob</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kongregasyon</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Inaamin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Pablo ang </a:t>
            </a:r>
            <a:r>
              <a:rPr lang="en-US" sz="1600" b="0" i="0" spc="100" baseline="0" dirty="0" err="1">
                <a:latin typeface="Arial" panose="020B0604020202020204" pitchFamily="34" charset="0"/>
                <a:cs typeface="Arial" panose="020B0604020202020204" pitchFamily="34" charset="0"/>
              </a:rPr>
              <a:t>posibilidad</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galit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samantalang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nililimitahan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pagpapahayag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nito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isipang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Sakaling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ikaw</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magiging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galit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huwag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bayaan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itong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magbunga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sukdulang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kasalanan</a:t>
            </a:r>
            <a:r>
              <a:rPr lang="en-US" sz="1600" b="0" i="0" spc="100" baseline="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75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“Ang </a:t>
            </a:r>
            <a:r>
              <a:rPr lang="en-US" sz="1600" b="1" spc="100" baseline="0" dirty="0" err="1">
                <a:latin typeface="Arial" panose="020B0604020202020204" pitchFamily="34" charset="0"/>
                <a:cs typeface="Arial" panose="020B0604020202020204" pitchFamily="34" charset="0"/>
              </a:rPr>
              <a:t>nagnanakaw</a:t>
            </a:r>
            <a:r>
              <a:rPr lang="en-US" sz="1600" b="1" spc="100" baseline="0" dirty="0">
                <a:latin typeface="Arial" panose="020B0604020202020204" pitchFamily="34" charset="0"/>
                <a:cs typeface="Arial" panose="020B0604020202020204" pitchFamily="34" charset="0"/>
              </a:rPr>
              <a:t> ay </a:t>
            </a:r>
            <a:r>
              <a:rPr lang="en-US" sz="1600" b="1" spc="100" baseline="0" dirty="0" err="1">
                <a:latin typeface="Arial" panose="020B0604020202020204" pitchFamily="34" charset="0"/>
                <a:cs typeface="Arial" panose="020B0604020202020204" pitchFamily="34" charset="0"/>
              </a:rPr>
              <a:t>huwag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magnakaw</a:t>
            </a:r>
            <a:r>
              <a:rPr lang="en-US" sz="1600" b="1" spc="100" baseline="0" dirty="0">
                <a:latin typeface="Arial" panose="020B0604020202020204" pitchFamily="34" charset="0"/>
                <a:cs typeface="Arial" panose="020B0604020202020204" pitchFamily="34" charset="0"/>
              </a:rPr>
              <a:t> pa” </a:t>
            </a:r>
            <a:r>
              <a:rPr lang="en-US" sz="1600" spc="100" baseline="0" dirty="0">
                <a:latin typeface="Arial" panose="020B0604020202020204" pitchFamily="34" charset="0"/>
                <a:cs typeface="Arial" panose="020B0604020202020204" pitchFamily="34" charset="0"/>
              </a:rPr>
              <a:t>(</a:t>
            </a:r>
            <a:r>
              <a:rPr lang="en-US" sz="1600" i="1" spc="100" baseline="0" dirty="0" err="1">
                <a:latin typeface="Arial" panose="020B0604020202020204" pitchFamily="34" charset="0"/>
                <a:cs typeface="Arial" panose="020B0604020202020204" pitchFamily="34" charset="0"/>
              </a:rPr>
              <a:t>Efeso</a:t>
            </a:r>
            <a:r>
              <a:rPr lang="en-US" sz="1600" i="1" spc="100" baseline="0" dirty="0">
                <a:latin typeface="Arial" panose="020B0604020202020204" pitchFamily="34" charset="0"/>
                <a:cs typeface="Arial" panose="020B0604020202020204" pitchFamily="34" charset="0"/>
              </a:rPr>
              <a:t> 4:28</a:t>
            </a:r>
            <a:r>
              <a:rPr lang="en-US" sz="1600" spc="100" baseline="0" dirty="0">
                <a:latin typeface="Arial" panose="020B0604020202020204" pitchFamily="34" charset="0"/>
                <a:cs typeface="Arial" panose="020B0604020202020204" pitchFamily="34" charset="0"/>
              </a:rPr>
              <a:t>). ¶ </a:t>
            </a:r>
            <a:r>
              <a:rPr lang="en-US" sz="1600" i="1" spc="100" baseline="0" dirty="0">
                <a:latin typeface="Arial" panose="020B0604020202020204" pitchFamily="34" charset="0"/>
                <a:cs typeface="Arial" panose="020B0604020202020204" pitchFamily="34" charset="0"/>
              </a:rPr>
              <a:t>•</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magnanakaw</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magtrabaho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siya</a:t>
            </a:r>
            <a:r>
              <a:rPr lang="en-US" sz="1600" spc="100" baseline="0" dirty="0">
                <a:latin typeface="Arial" panose="020B0604020202020204" pitchFamily="34" charset="0"/>
                <a:cs typeface="Arial" panose="020B0604020202020204" pitchFamily="34" charset="0"/>
              </a:rPr>
              <a:t> at </a:t>
            </a:r>
            <a:r>
              <a:rPr lang="en-US" sz="1600" spc="100" baseline="0" dirty="0" err="1">
                <a:latin typeface="Arial" panose="020B0604020202020204" pitchFamily="34" charset="0"/>
                <a:cs typeface="Arial" panose="020B0604020202020204" pitchFamily="34" charset="0"/>
              </a:rPr>
              <a:t>gumawa</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mabuti</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pamamagitan</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kanyang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sariling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kamay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upang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mayroon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siyang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maibigay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nangangailangan</a:t>
            </a:r>
            <a:r>
              <a:rPr lang="en-US" sz="1600" spc="100" baseline="0" dirty="0">
                <a:latin typeface="Arial" panose="020B0604020202020204" pitchFamily="34" charset="0"/>
                <a:cs typeface="Arial" panose="020B0604020202020204" pitchFamily="34" charset="0"/>
              </a:rPr>
              <a:t>. </a:t>
            </a:r>
            <a:r>
              <a:rPr lang="en-US" sz="1600" i="0" spc="100" baseline="0" dirty="0">
                <a:latin typeface="Arial" panose="020B0604020202020204" pitchFamily="34" charset="0"/>
                <a:cs typeface="Arial" panose="020B0604020202020204" pitchFamily="34" charset="0"/>
              </a:rPr>
              <a:t>¶ • </a:t>
            </a:r>
            <a:r>
              <a:rPr lang="en-US" sz="1600" i="0" spc="100" baseline="0" dirty="0" err="1">
                <a:latin typeface="Arial" panose="020B0604020202020204" pitchFamily="34" charset="0"/>
                <a:cs typeface="Arial" panose="020B0604020202020204" pitchFamily="34" charset="0"/>
              </a:rPr>
              <a:t>Maaaring</a:t>
            </a:r>
            <a:r>
              <a:rPr lang="en-US" sz="1600" i="0" spc="100" baseline="0" dirty="0">
                <a:latin typeface="Arial" panose="020B0604020202020204" pitchFamily="34" charset="0"/>
                <a:cs typeface="Arial" panose="020B0604020202020204" pitchFamily="34" charset="0"/>
              </a:rPr>
              <a:t> may </a:t>
            </a:r>
            <a:r>
              <a:rPr lang="en-US" sz="1600" i="0" spc="100" baseline="0" dirty="0" err="1">
                <a:latin typeface="Arial" panose="020B0604020202020204" pitchFamily="34" charset="0"/>
                <a:cs typeface="Arial" panose="020B0604020202020204" pitchFamily="34" charset="0"/>
              </a:rPr>
              <a:t>koneksiyon</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sa</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pagitan</a:t>
            </a:r>
            <a:r>
              <a:rPr lang="en-US" sz="1600" i="0" spc="100" baseline="0" dirty="0">
                <a:latin typeface="Arial" panose="020B0604020202020204" pitchFamily="34" charset="0"/>
                <a:cs typeface="Arial" panose="020B0604020202020204" pitchFamily="34" charset="0"/>
              </a:rPr>
              <a:t> ng </a:t>
            </a:r>
            <a:r>
              <a:rPr lang="en-US" sz="1600" i="0" spc="100" baseline="0" dirty="0" err="1">
                <a:latin typeface="Arial" panose="020B0604020202020204" pitchFamily="34" charset="0"/>
                <a:cs typeface="Arial" panose="020B0604020202020204" pitchFamily="34" charset="0"/>
              </a:rPr>
              <a:t>pagnanakaw</a:t>
            </a:r>
            <a:r>
              <a:rPr lang="en-US" sz="1600" i="0" spc="100" baseline="0" dirty="0">
                <a:latin typeface="Arial" panose="020B0604020202020204" pitchFamily="34" charset="0"/>
                <a:cs typeface="Arial" panose="020B0604020202020204" pitchFamily="34" charset="0"/>
              </a:rPr>
              <a:t> ay </a:t>
            </a:r>
            <a:r>
              <a:rPr lang="en-US" sz="1600" i="0" spc="100" baseline="0" dirty="0" err="1">
                <a:latin typeface="Arial" panose="020B0604020202020204" pitchFamily="34" charset="0"/>
                <a:cs typeface="Arial" panose="020B0604020202020204" pitchFamily="34" charset="0"/>
              </a:rPr>
              <a:t>mapandayang</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pagsasalita</a:t>
            </a:r>
            <a:r>
              <a:rPr lang="en-US" sz="1600" i="0" spc="100" baseline="0" dirty="0">
                <a:latin typeface="Arial" panose="020B0604020202020204" pitchFamily="34" charset="0"/>
                <a:cs typeface="Arial" panose="020B0604020202020204" pitchFamily="34" charset="0"/>
              </a:rPr>
              <a:t> </a:t>
            </a:r>
            <a:r>
              <a:rPr lang="en-US" sz="1600" i="1" spc="100" baseline="0" dirty="0">
                <a:latin typeface="Arial" panose="020B0604020202020204" pitchFamily="34" charset="0"/>
                <a:cs typeface="Arial" panose="020B0604020202020204" pitchFamily="34" charset="0"/>
              </a:rPr>
              <a:t>(</a:t>
            </a:r>
            <a:r>
              <a:rPr lang="en-US" sz="1600" i="1" spc="100" baseline="0" dirty="0" err="1">
                <a:latin typeface="Arial" panose="020B0604020202020204" pitchFamily="34" charset="0"/>
                <a:cs typeface="Arial" panose="020B0604020202020204" pitchFamily="34" charset="0"/>
              </a:rPr>
              <a:t>tingnan</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sina</a:t>
            </a:r>
            <a:r>
              <a:rPr lang="en-US" sz="1600" i="1" spc="100" baseline="0" dirty="0">
                <a:latin typeface="Arial" panose="020B0604020202020204" pitchFamily="34" charset="0"/>
                <a:cs typeface="Arial" panose="020B0604020202020204" pitchFamily="34" charset="0"/>
              </a:rPr>
              <a:t> Ananias at </a:t>
            </a:r>
            <a:r>
              <a:rPr lang="en-US" sz="1600" i="1" spc="100" baseline="0" dirty="0" err="1">
                <a:latin typeface="Arial" panose="020B0604020202020204" pitchFamily="34" charset="0"/>
                <a:cs typeface="Arial" panose="020B0604020202020204" pitchFamily="34" charset="0"/>
              </a:rPr>
              <a:t>Safira</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sa</a:t>
            </a:r>
            <a:r>
              <a:rPr lang="en-US" sz="1600" i="1" spc="100" baseline="0" dirty="0">
                <a:latin typeface="Arial" panose="020B0604020202020204" pitchFamily="34" charset="0"/>
                <a:cs typeface="Arial" panose="020B0604020202020204" pitchFamily="34" charset="0"/>
              </a:rPr>
              <a:t> Mga </a:t>
            </a:r>
            <a:r>
              <a:rPr lang="en-US" sz="1600" i="1" spc="100" baseline="0" dirty="0" err="1">
                <a:latin typeface="Arial" panose="020B0604020202020204" pitchFamily="34" charset="0"/>
                <a:cs typeface="Arial" panose="020B0604020202020204" pitchFamily="34" charset="0"/>
              </a:rPr>
              <a:t>Gawa</a:t>
            </a:r>
            <a:r>
              <a:rPr lang="en-US" sz="1600" i="1" spc="100" baseline="0" dirty="0">
                <a:latin typeface="Arial" panose="020B0604020202020204" pitchFamily="34" charset="0"/>
                <a:cs typeface="Arial" panose="020B0604020202020204" pitchFamily="34" charset="0"/>
              </a:rPr>
              <a:t> 5:1–11</a:t>
            </a:r>
            <a:r>
              <a:rPr lang="en-US" sz="1600" spc="100" baseline="0" dirty="0">
                <a:latin typeface="Arial" panose="020B0604020202020204" pitchFamily="34" charset="0"/>
                <a:cs typeface="Arial" panose="020B0604020202020204" pitchFamily="34" charset="0"/>
              </a:rPr>
              <a:t>)</a:t>
            </a:r>
            <a:r>
              <a:rPr lang="en-US" sz="1600" i="1" spc="10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 • Ang </a:t>
            </a:r>
            <a:r>
              <a:rPr lang="en-US" sz="1600" spc="100" dirty="0" err="1">
                <a:latin typeface="Arial" panose="020B0604020202020204" pitchFamily="34" charset="0"/>
                <a:cs typeface="Arial" panose="020B0604020202020204" pitchFamily="34" charset="0"/>
              </a:rPr>
              <a:t>nagpapabagong-anyong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kapangyarihan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ni</a:t>
            </a:r>
            <a:r>
              <a:rPr lang="en-US" sz="1600" spc="100" dirty="0">
                <a:latin typeface="Arial" panose="020B0604020202020204" pitchFamily="34" charset="0"/>
                <a:cs typeface="Arial" panose="020B0604020202020204" pitchFamily="34" charset="0"/>
              </a:rPr>
              <a:t> Cristo ay </a:t>
            </a:r>
            <a:r>
              <a:rPr lang="en-US" sz="1600" spc="100" dirty="0" err="1">
                <a:latin typeface="Arial" panose="020B0604020202020204" pitchFamily="34" charset="0"/>
                <a:cs typeface="Arial" panose="020B0604020202020204" pitchFamily="34" charset="0"/>
              </a:rPr>
              <a:t>napakalakas</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ang </a:t>
            </a:r>
            <a:r>
              <a:rPr lang="en-US" sz="1600" spc="100" dirty="0" err="1">
                <a:latin typeface="Arial" panose="020B0604020202020204" pitchFamily="34" charset="0"/>
                <a:cs typeface="Arial" panose="020B0604020202020204" pitchFamily="34" charset="0"/>
              </a:rPr>
              <a:t>mga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magnanakaw</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maaaring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maging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tagapagpala</a:t>
            </a:r>
            <a:r>
              <a:rPr lang="en-US" sz="1600" spc="100" dirty="0">
                <a:latin typeface="Arial" panose="020B0604020202020204" pitchFamily="34" charset="0"/>
                <a:cs typeface="Arial" panose="020B0604020202020204" pitchFamily="34" charset="0"/>
              </a:rPr>
              <a:t>! </a:t>
            </a:r>
            <a:endParaRPr lang="en-PH"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905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0"/>
              </a:spcBef>
              <a:defRPr/>
            </a:pPr>
            <a:r>
              <a:rPr lang="en-US" sz="1600" b="1" spc="100" baseline="0" dirty="0">
                <a:latin typeface="Arial" panose="020B0604020202020204" pitchFamily="34" charset="0"/>
                <a:cs typeface="Arial" panose="020B0604020202020204" pitchFamily="34" charset="0"/>
              </a:rPr>
              <a:t>“</a:t>
            </a:r>
            <a:r>
              <a:rPr lang="en-US" sz="1600" b="1" spc="100" baseline="0" dirty="0" err="1">
                <a:latin typeface="Arial" panose="020B0604020202020204" pitchFamily="34" charset="0"/>
                <a:cs typeface="Arial" panose="020B0604020202020204" pitchFamily="34" charset="0"/>
              </a:rPr>
              <a:t>Anumang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masamang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salita</a:t>
            </a:r>
            <a:r>
              <a:rPr lang="en-US" sz="1600" b="1" spc="100" baseline="0" dirty="0">
                <a:latin typeface="Arial" panose="020B0604020202020204" pitchFamily="34" charset="0"/>
                <a:cs typeface="Arial" panose="020B0604020202020204" pitchFamily="34" charset="0"/>
              </a:rPr>
              <a:t> ay </a:t>
            </a:r>
            <a:r>
              <a:rPr lang="en-US" sz="1600" b="1" spc="100" baseline="0" dirty="0" err="1">
                <a:latin typeface="Arial" panose="020B0604020202020204" pitchFamily="34" charset="0"/>
                <a:cs typeface="Arial" panose="020B0604020202020204" pitchFamily="34" charset="0"/>
              </a:rPr>
              <a:t>hindi</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dapat</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lumabas</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inyong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bibig</a:t>
            </a:r>
            <a:r>
              <a:rPr lang="en-US" sz="1600" b="1"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i="1" spc="100" dirty="0" err="1">
                <a:latin typeface="Arial" panose="020B0604020202020204" pitchFamily="34" charset="0"/>
                <a:cs typeface="Arial" panose="020B0604020202020204" pitchFamily="34" charset="0"/>
              </a:rPr>
              <a:t>Efeso</a:t>
            </a:r>
            <a:r>
              <a:rPr lang="en-US" sz="1600" i="1" spc="100" dirty="0">
                <a:latin typeface="Arial" panose="020B0604020202020204" pitchFamily="34" charset="0"/>
                <a:cs typeface="Arial" panose="020B0604020202020204" pitchFamily="34" charset="0"/>
              </a:rPr>
              <a:t> 4:29</a:t>
            </a:r>
            <a:r>
              <a:rPr lang="en-US" sz="1600" spc="100" dirty="0">
                <a:latin typeface="Arial" panose="020B0604020202020204" pitchFamily="34" charset="0"/>
                <a:cs typeface="Arial" panose="020B0604020202020204" pitchFamily="34" charset="0"/>
              </a:rPr>
              <a:t>).</a:t>
            </a:r>
            <a:r>
              <a:rPr lang="en-US" sz="1600" b="1" i="1"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negatibong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pananalita</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hindi</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lamang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pinatigil</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kundi</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pinalitan</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pahayag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nagpapakita</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tatlong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pamantayan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Ito’y</a:t>
            </a:r>
            <a:r>
              <a:rPr lang="en-US" sz="1600" spc="100" baseline="0" dirty="0">
                <a:latin typeface="Arial" panose="020B0604020202020204" pitchFamily="34" charset="0"/>
                <a:cs typeface="Arial" panose="020B0604020202020204" pitchFamily="34" charset="0"/>
              </a:rPr>
              <a:t> ¶ 1.“mabuti para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ikatitibay</a:t>
            </a:r>
            <a:r>
              <a:rPr lang="en-US" sz="1600" spc="100" dirty="0">
                <a:latin typeface="Arial" panose="020B0604020202020204" pitchFamily="34" charset="0"/>
                <a:cs typeface="Arial" panose="020B0604020202020204" pitchFamily="34" charset="0"/>
              </a:rPr>
              <a:t>,” </a:t>
            </a:r>
            <a:r>
              <a:rPr lang="en-US" sz="1600" i="0" spc="100" baseline="0" dirty="0">
                <a:latin typeface="Arial" panose="020B0604020202020204" pitchFamily="34" charset="0"/>
                <a:cs typeface="Arial" panose="020B0604020202020204" pitchFamily="34" charset="0"/>
              </a:rPr>
              <a:t>¶ 2. “</a:t>
            </a:r>
            <a:r>
              <a:rPr lang="en-US" sz="1600" i="0" spc="100" baseline="0" dirty="0" err="1">
                <a:latin typeface="Arial" panose="020B0604020202020204" pitchFamily="34" charset="0"/>
                <a:cs typeface="Arial" panose="020B0604020202020204" pitchFamily="34" charset="0"/>
              </a:rPr>
              <a:t>ayon</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sa</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pangangailangan</a:t>
            </a:r>
            <a:r>
              <a:rPr lang="en-US" sz="1600" i="0" spc="100" baseline="0" dirty="0">
                <a:latin typeface="Arial" panose="020B0604020202020204" pitchFamily="34" charset="0"/>
                <a:cs typeface="Arial" panose="020B0604020202020204" pitchFamily="34" charset="0"/>
              </a:rPr>
              <a:t>,” ¶ 3. “</a:t>
            </a:r>
            <a:r>
              <a:rPr lang="en-US" sz="1600" i="0" spc="100" baseline="0" dirty="0" err="1">
                <a:latin typeface="Arial" panose="020B0604020202020204" pitchFamily="34" charset="0"/>
                <a:cs typeface="Arial" panose="020B0604020202020204" pitchFamily="34" charset="0"/>
              </a:rPr>
              <a:t>makapagbigay</a:t>
            </a:r>
            <a:r>
              <a:rPr lang="en-US" sz="1600" i="0" spc="100" baseline="0" dirty="0">
                <a:latin typeface="Arial" panose="020B0604020202020204" pitchFamily="34" charset="0"/>
                <a:cs typeface="Arial" panose="020B0604020202020204" pitchFamily="34" charset="0"/>
              </a:rPr>
              <a:t> ng </a:t>
            </a:r>
            <a:r>
              <a:rPr lang="en-US" sz="1600" i="0" spc="100" baseline="0" dirty="0" err="1">
                <a:latin typeface="Arial" panose="020B0604020202020204" pitchFamily="34" charset="0"/>
                <a:cs typeface="Arial" panose="020B0604020202020204" pitchFamily="34" charset="0"/>
              </a:rPr>
              <a:t>biyaya</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sa</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mga</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nakikinig</a:t>
            </a:r>
            <a:r>
              <a:rPr lang="en-US" sz="1600" i="0" spc="100" baseline="0" dirty="0">
                <a:latin typeface="Arial" panose="020B0604020202020204" pitchFamily="34" charset="0"/>
                <a:cs typeface="Arial" panose="020B0604020202020204" pitchFamily="34" charset="0"/>
              </a:rPr>
              <a:t>.” ¶ </a:t>
            </a:r>
            <a:r>
              <a:rPr lang="en-US" sz="1600" i="0" spc="100" baseline="0" dirty="0" err="1">
                <a:latin typeface="Arial" panose="020B0604020202020204" pitchFamily="34" charset="0"/>
                <a:cs typeface="Arial" panose="020B0604020202020204" pitchFamily="34" charset="0"/>
              </a:rPr>
              <a:t>Sana’y</a:t>
            </a:r>
            <a:r>
              <a:rPr lang="en-US" sz="1600" i="0" spc="100" baseline="0" dirty="0">
                <a:latin typeface="Arial" panose="020B0604020202020204" pitchFamily="34" charset="0"/>
                <a:cs typeface="Arial" panose="020B0604020202020204" pitchFamily="34" charset="0"/>
              </a:rPr>
              <a:t> lahat ng </a:t>
            </a:r>
            <a:r>
              <a:rPr lang="en-US" sz="1600" i="0" spc="100" baseline="0" dirty="0" err="1">
                <a:latin typeface="Arial" panose="020B0604020202020204" pitchFamily="34" charset="0"/>
                <a:cs typeface="Arial" panose="020B0604020202020204" pitchFamily="34" charset="0"/>
              </a:rPr>
              <a:t>ating</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mga</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salita</a:t>
            </a:r>
            <a:r>
              <a:rPr lang="en-US" sz="1600" i="0" spc="100" baseline="0" dirty="0">
                <a:latin typeface="Arial" panose="020B0604020202020204" pitchFamily="34" charset="0"/>
                <a:cs typeface="Arial" panose="020B0604020202020204" pitchFamily="34" charset="0"/>
              </a:rPr>
              <a:t> ay </a:t>
            </a:r>
            <a:r>
              <a:rPr lang="en-US" sz="1600" i="0" spc="100" baseline="0" dirty="0" err="1">
                <a:latin typeface="Arial" panose="020B0604020202020204" pitchFamily="34" charset="0"/>
                <a:cs typeface="Arial" panose="020B0604020202020204" pitchFamily="34" charset="0"/>
              </a:rPr>
              <a:t>maaaring</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katulad</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niyon</a:t>
            </a:r>
            <a:r>
              <a:rPr lang="en-US" sz="1600" i="0" spc="100" baseline="0" dirty="0">
                <a:latin typeface="Arial" panose="020B0604020202020204" pitchFamily="34" charset="0"/>
                <a:cs typeface="Arial" panose="020B0604020202020204" pitchFamily="34" charset="0"/>
              </a:rPr>
              <a:t>!</a:t>
            </a:r>
            <a:endParaRPr lang="en-PH"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8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panose="020B0604020202020204" pitchFamily="34" charset="0"/>
                <a:cs typeface="Arial" panose="020B0604020202020204" pitchFamily="34" charset="0"/>
              </a:rPr>
              <a:t>b. Ang Espiritu </a:t>
            </a:r>
            <a:r>
              <a:rPr lang="en-US" sz="1600" b="1" i="0" spc="100" baseline="0" dirty="0" err="1">
                <a:latin typeface="Arial" panose="020B0604020202020204" pitchFamily="34" charset="0"/>
                <a:cs typeface="Arial" panose="020B0604020202020204" pitchFamily="34" charset="0"/>
              </a:rPr>
              <a:t>sa</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Buhay</a:t>
            </a:r>
            <a:r>
              <a:rPr lang="en-US" sz="1600" b="1" i="0"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“At </a:t>
            </a:r>
            <a:r>
              <a:rPr lang="en-US" sz="1600" b="0" spc="100" baseline="0" dirty="0" err="1">
                <a:latin typeface="Arial" panose="020B0604020202020204" pitchFamily="34" charset="0"/>
                <a:cs typeface="Arial" panose="020B0604020202020204" pitchFamily="34" charset="0"/>
              </a:rPr>
              <a:t>huwag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ninyong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pighatiin</a:t>
            </a:r>
            <a:r>
              <a:rPr lang="en-US" sz="1600" b="0" spc="100" baseline="0" dirty="0">
                <a:latin typeface="Arial" panose="020B0604020202020204" pitchFamily="34" charset="0"/>
                <a:cs typeface="Arial" panose="020B0604020202020204" pitchFamily="34" charset="0"/>
              </a:rPr>
              <a:t> ang Espiritu Santo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pamamagitan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niya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kayo'y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tinatakan</a:t>
            </a:r>
            <a:r>
              <a:rPr lang="en-US" sz="1600" b="0" spc="100" baseline="0" dirty="0">
                <a:latin typeface="Arial" panose="020B0604020202020204" pitchFamily="34" charset="0"/>
                <a:cs typeface="Arial" panose="020B0604020202020204" pitchFamily="34" charset="0"/>
              </a:rPr>
              <a:t> para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araw</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pagtubos</a:t>
            </a:r>
            <a:r>
              <a:rPr lang="en-US" sz="1600" spc="100" dirty="0">
                <a:latin typeface="Arial" panose="020B0604020202020204" pitchFamily="34" charset="0"/>
                <a:cs typeface="Arial" panose="020B0604020202020204" pitchFamily="34" charset="0"/>
              </a:rPr>
              <a:t>” (</a:t>
            </a:r>
            <a:r>
              <a:rPr lang="en-US" sz="1600" i="1" spc="100" dirty="0" err="1">
                <a:latin typeface="Arial" panose="020B0604020202020204" pitchFamily="34" charset="0"/>
                <a:cs typeface="Arial" panose="020B0604020202020204" pitchFamily="34" charset="0"/>
              </a:rPr>
              <a:t>Efeso</a:t>
            </a:r>
            <a:r>
              <a:rPr lang="en-US" sz="1600" i="1" spc="100" dirty="0">
                <a:latin typeface="Arial" panose="020B0604020202020204" pitchFamily="34" charset="0"/>
                <a:cs typeface="Arial" panose="020B0604020202020204" pitchFamily="34" charset="0"/>
              </a:rPr>
              <a:t> 4:30</a:t>
            </a:r>
            <a:r>
              <a:rPr lang="en-US" sz="1600" spc="10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00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2</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Mga </a:t>
            </a:r>
            <a:r>
              <a:rPr lang="en-US" sz="1600" b="0" i="0" spc="100" dirty="0" err="1">
                <a:latin typeface="Arial" charset="0"/>
                <a:cs typeface="ＭＳ Ｐゴシック" charset="0"/>
              </a:rPr>
              <a:t>Buhay</a:t>
            </a:r>
            <a:r>
              <a:rPr lang="en-US" sz="1600" b="0" i="0" spc="100" dirty="0">
                <a:latin typeface="Arial" charset="0"/>
                <a:cs typeface="ＭＳ Ｐゴシック" charset="0"/>
              </a:rPr>
              <a:t> </a:t>
            </a:r>
            <a:r>
              <a:rPr lang="en-US" sz="1600" b="0" i="0" spc="100" dirty="0" err="1">
                <a:latin typeface="Arial" charset="0"/>
                <a:cs typeface="ＭＳ Ｐゴシック" charset="0"/>
              </a:rPr>
              <a:t>na</a:t>
            </a:r>
            <a:r>
              <a:rPr lang="en-US" sz="1600" b="0" i="0" spc="100" dirty="0">
                <a:latin typeface="Arial" charset="0"/>
                <a:cs typeface="ＭＳ Ｐゴシック" charset="0"/>
              </a:rPr>
              <a:t> </a:t>
            </a:r>
            <a:r>
              <a:rPr lang="en-US" sz="1600" b="0" i="0" spc="100" dirty="0" err="1">
                <a:latin typeface="Arial" charset="0"/>
                <a:cs typeface="ＭＳ Ｐゴシック" charset="0"/>
              </a:rPr>
              <a:t>Hinugis</a:t>
            </a:r>
            <a:r>
              <a:rPr lang="en-US" sz="1600" b="0" i="0" spc="100" dirty="0">
                <a:latin typeface="Arial" charset="0"/>
                <a:cs typeface="ＭＳ Ｐゴシック" charset="0"/>
              </a:rPr>
              <a:t> </a:t>
            </a:r>
            <a:r>
              <a:rPr lang="en-US" sz="1600" b="0" i="0" spc="100" dirty="0" err="1">
                <a:latin typeface="Arial" charset="0"/>
                <a:cs typeface="ＭＳ Ｐゴシック" charset="0"/>
              </a:rPr>
              <a:t>ni</a:t>
            </a:r>
            <a:r>
              <a:rPr lang="en-US" sz="1600" b="0" i="0" spc="100" dirty="0">
                <a:latin typeface="Arial" charset="0"/>
                <a:cs typeface="ＭＳ Ｐゴシック" charset="0"/>
              </a:rPr>
              <a:t> Cristo at </a:t>
            </a:r>
            <a:r>
              <a:rPr lang="en-US" sz="1600" b="0" i="0" spc="100" dirty="0" err="1">
                <a:latin typeface="Arial" charset="0"/>
                <a:cs typeface="ＭＳ Ｐゴシック" charset="0"/>
              </a:rPr>
              <a:t>mga</a:t>
            </a:r>
            <a:r>
              <a:rPr lang="en-US" sz="1600" b="0" i="0" spc="100" dirty="0">
                <a:latin typeface="Arial" charset="0"/>
                <a:cs typeface="ＭＳ Ｐゴシック" charset="0"/>
              </a:rPr>
              <a:t> </a:t>
            </a:r>
            <a:r>
              <a:rPr lang="en-US" sz="1600" b="0" i="0" spc="100" dirty="0" err="1">
                <a:latin typeface="Arial" charset="0"/>
                <a:cs typeface="ＭＳ Ｐゴシック" charset="0"/>
              </a:rPr>
              <a:t>Pananalitang</a:t>
            </a:r>
            <a:r>
              <a:rPr lang="en-US" sz="1600" b="0" i="0" spc="100" dirty="0">
                <a:latin typeface="Arial" charset="0"/>
                <a:cs typeface="ＭＳ Ｐゴシック" charset="0"/>
              </a:rPr>
              <a:t> </a:t>
            </a:r>
            <a:r>
              <a:rPr lang="en-US" sz="1600" b="0" i="0" spc="100" dirty="0" err="1">
                <a:latin typeface="Arial" charset="0"/>
                <a:cs typeface="ＭＳ Ｐゴシック" charset="0"/>
              </a:rPr>
              <a:t>Inspirado</a:t>
            </a:r>
            <a:r>
              <a:rPr lang="en-US" sz="1600" b="0" i="0" spc="100" dirty="0">
                <a:latin typeface="Arial" charset="0"/>
                <a:cs typeface="ＭＳ Ｐゴシック" charset="0"/>
              </a:rPr>
              <a:t> ng Espiritu</a:t>
            </a:r>
            <a:r>
              <a:rPr lang="en-PH" sz="1600" spc="100" dirty="0"/>
              <a:t>. </a:t>
            </a:r>
            <a:endParaRPr lang="en-US" sz="1600"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“At </a:t>
            </a:r>
            <a:r>
              <a:rPr lang="en-US" sz="1600" b="1" spc="100" baseline="0" dirty="0" err="1">
                <a:latin typeface="Arial" panose="020B0604020202020204" pitchFamily="34" charset="0"/>
                <a:cs typeface="Arial" panose="020B0604020202020204" pitchFamily="34" charset="0"/>
              </a:rPr>
              <a:t>huwag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ninyong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pighatiin</a:t>
            </a:r>
            <a:r>
              <a:rPr lang="en-US" sz="1600" b="1" spc="100" baseline="0" dirty="0">
                <a:latin typeface="Arial" panose="020B0604020202020204" pitchFamily="34" charset="0"/>
                <a:cs typeface="Arial" panose="020B0604020202020204" pitchFamily="34" charset="0"/>
              </a:rPr>
              <a:t> ang Espiritu Santo” </a:t>
            </a:r>
            <a:r>
              <a:rPr lang="en-US" sz="1600" spc="100" baseline="0" dirty="0">
                <a:latin typeface="Arial" panose="020B0604020202020204" pitchFamily="34" charset="0"/>
                <a:cs typeface="Arial" panose="020B0604020202020204" pitchFamily="34" charset="0"/>
              </a:rPr>
              <a:t>¶ • Ang </a:t>
            </a:r>
            <a:r>
              <a:rPr lang="en-US" sz="1600" spc="100" baseline="0" dirty="0" err="1">
                <a:latin typeface="Arial" panose="020B0604020202020204" pitchFamily="34" charset="0"/>
                <a:cs typeface="Arial" panose="020B0604020202020204" pitchFamily="34" charset="0"/>
              </a:rPr>
              <a:t>pumipighati</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Banal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Espiritu ay ang </a:t>
            </a:r>
            <a:r>
              <a:rPr lang="en-US" sz="1600" spc="100" baseline="0" dirty="0" err="1">
                <a:latin typeface="Arial" panose="020B0604020202020204" pitchFamily="34" charset="0"/>
                <a:cs typeface="Arial" panose="020B0604020202020204" pitchFamily="34" charset="0"/>
              </a:rPr>
              <a:t>ating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maling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gamit</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kaloob</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pagsasalitang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bigay</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Diyos</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upang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wasakin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iba</a:t>
            </a:r>
            <a:r>
              <a:rPr lang="en-US" sz="1600"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Efeso</a:t>
            </a:r>
            <a:r>
              <a:rPr lang="en-US" sz="1600" i="1" spc="100" baseline="0" dirty="0">
                <a:latin typeface="Arial" panose="020B0604020202020204" pitchFamily="34" charset="0"/>
                <a:cs typeface="Arial" panose="020B0604020202020204" pitchFamily="34" charset="0"/>
              </a:rPr>
              <a:t> 4:25–27, 28, 31, 32</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Ngunit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sila'y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naghimagsik</a:t>
            </a:r>
            <a:r>
              <a:rPr lang="en-US" sz="1600" spc="10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at </a:t>
            </a:r>
            <a:r>
              <a:rPr lang="en-US" sz="1600" b="0" i="0" spc="100" baseline="0" dirty="0" err="1">
                <a:latin typeface="Arial" panose="020B0604020202020204" pitchFamily="34" charset="0"/>
                <a:cs typeface="Arial" panose="020B0604020202020204" pitchFamily="34" charset="0"/>
              </a:rPr>
              <a:t>pinighati</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kanyang</a:t>
            </a:r>
            <a:r>
              <a:rPr lang="en-US" sz="1600" b="0" i="0" spc="100" baseline="0" dirty="0">
                <a:latin typeface="Arial" panose="020B0604020202020204" pitchFamily="34" charset="0"/>
                <a:cs typeface="Arial" panose="020B0604020202020204" pitchFamily="34" charset="0"/>
              </a:rPr>
              <a:t> Banal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Espiritu; </a:t>
            </a:r>
            <a:r>
              <a:rPr lang="en-US" sz="1600" b="0" i="0" spc="100" baseline="0" dirty="0" err="1">
                <a:latin typeface="Arial" panose="020B0604020202020204" pitchFamily="34" charset="0"/>
                <a:cs typeface="Arial" panose="020B0604020202020204" pitchFamily="34" charset="0"/>
              </a:rPr>
              <a:t>kaya't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siya'y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kaaway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nila</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siya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mismo</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lumaban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kanila</a:t>
            </a:r>
            <a:r>
              <a:rPr lang="en-US" sz="1600" b="0" i="0" spc="100" baseline="0" dirty="0">
                <a:latin typeface="Arial" panose="020B0604020202020204" pitchFamily="34" charset="0"/>
                <a:cs typeface="Arial" panose="020B0604020202020204" pitchFamily="34" charset="0"/>
              </a:rPr>
              <a:t>”(</a:t>
            </a:r>
            <a:r>
              <a:rPr lang="en-US" sz="1600" b="0" i="1" spc="100" baseline="0" dirty="0">
                <a:latin typeface="Arial" panose="020B0604020202020204" pitchFamily="34" charset="0"/>
                <a:cs typeface="Arial" panose="020B0604020202020204" pitchFamily="34" charset="0"/>
              </a:rPr>
              <a:t>Isaias 63:10</a:t>
            </a:r>
            <a:r>
              <a:rPr lang="en-US" sz="1600" b="0" i="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16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1"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Nagpapatunay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si</a:t>
            </a:r>
            <a:r>
              <a:rPr lang="en-US" sz="1600" b="0" spc="100" baseline="0" dirty="0">
                <a:latin typeface="Arial" panose="020B0604020202020204" pitchFamily="34" charset="0"/>
                <a:cs typeface="Arial" panose="020B0604020202020204" pitchFamily="34" charset="0"/>
              </a:rPr>
              <a:t> Pablo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ang Banal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Espiritu ay </a:t>
            </a:r>
            <a:r>
              <a:rPr lang="en-US" sz="1600" b="0" spc="100" baseline="0" dirty="0" err="1">
                <a:latin typeface="Arial" panose="020B0604020202020204" pitchFamily="34" charset="0"/>
                <a:cs typeface="Arial" panose="020B0604020202020204" pitchFamily="34" charset="0"/>
              </a:rPr>
              <a:t>tinatatakan</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mananampalatya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mula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araw</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kanilang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tinanggap</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si</a:t>
            </a:r>
            <a:r>
              <a:rPr lang="en-US" sz="1600" b="0" spc="100" baseline="0" dirty="0">
                <a:latin typeface="Arial" panose="020B0604020202020204" pitchFamily="34" charset="0"/>
                <a:cs typeface="Arial" panose="020B0604020202020204" pitchFamily="34" charset="0"/>
              </a:rPr>
              <a:t> Cristo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Efeso</a:t>
            </a:r>
            <a:r>
              <a:rPr lang="en-US" sz="1600" b="0" i="1" spc="100" baseline="0" dirty="0">
                <a:latin typeface="Arial" panose="020B0604020202020204" pitchFamily="34" charset="0"/>
                <a:cs typeface="Arial" panose="020B0604020202020204" pitchFamily="34" charset="0"/>
              </a:rPr>
              <a:t> 1:13, 14</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hanggang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araw</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katubusan</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4:30</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Balakin</a:t>
            </a:r>
            <a:r>
              <a:rPr lang="en-US" sz="1600" b="0" i="0" spc="100" baseline="0" dirty="0">
                <a:latin typeface="Arial" panose="020B0604020202020204" pitchFamily="34" charset="0"/>
                <a:cs typeface="Arial" panose="020B0604020202020204" pitchFamily="34" charset="0"/>
              </a:rPr>
              <a:t> ng Espiritu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manatiling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kasama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mananampalataya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tinatatakan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sila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pag-aari</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iniingatan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Diyos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hanggang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pagbabalik</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Cristo. ¶ • </a:t>
            </a:r>
            <a:r>
              <a:rPr lang="en-US" sz="1600" b="0" i="0" spc="100" baseline="0" dirty="0" err="1">
                <a:latin typeface="Arial" panose="020B0604020202020204" pitchFamily="34" charset="0"/>
                <a:cs typeface="Arial" panose="020B0604020202020204" pitchFamily="34" charset="0"/>
              </a:rPr>
              <a:t>Kapag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binalewala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mananampalataya</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nananahang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presensya</a:t>
            </a:r>
            <a:r>
              <a:rPr lang="en-US" sz="1600" b="0" i="0" spc="100" baseline="0" dirty="0">
                <a:latin typeface="Arial" panose="020B0604020202020204" pitchFamily="34" charset="0"/>
                <a:cs typeface="Arial" panose="020B0604020202020204" pitchFamily="34" charset="0"/>
              </a:rPr>
              <a:t> ng Espiritu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pamamagitan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pag-armas</a:t>
            </a:r>
            <a:r>
              <a:rPr lang="en-US" sz="1600" b="1" i="1"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kaloob</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pananalita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mula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Diyos</a:t>
            </a:r>
            <a:r>
              <a:rPr lang="en-US" sz="1600" b="0" i="0" spc="100" baseline="0" dirty="0">
                <a:latin typeface="Arial" panose="020B0604020202020204" pitchFamily="34" charset="0"/>
                <a:cs typeface="Arial" panose="020B0604020202020204" pitchFamily="34" charset="0"/>
              </a:rPr>
              <a:t>, ang Espiritu ay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sinasabing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umaalis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kundi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napipighati</a:t>
            </a:r>
            <a:r>
              <a:rPr lang="en-US" sz="1600" i="1" spc="100" dirty="0">
                <a:latin typeface="Arial" panose="020B0604020202020204" pitchFamily="34" charset="0"/>
                <a:cs typeface="Arial" panose="020B0604020202020204" pitchFamily="34" charset="0"/>
              </a:rPr>
              <a:t>.</a:t>
            </a:r>
            <a:r>
              <a:rPr lang="en-US" sz="1600" spc="10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705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Ang Banal </a:t>
            </a:r>
            <a:r>
              <a:rPr lang="en-US" sz="1600" b="1" spc="100" baseline="0" dirty="0" err="1">
                <a:latin typeface="Arial" panose="020B0604020202020204" pitchFamily="34" charset="0"/>
                <a:cs typeface="Arial" panose="020B0604020202020204" pitchFamily="34" charset="0"/>
              </a:rPr>
              <a:t>na</a:t>
            </a:r>
            <a:r>
              <a:rPr lang="en-US" sz="1600" b="1" spc="100" baseline="0" dirty="0">
                <a:latin typeface="Arial" panose="020B0604020202020204" pitchFamily="34" charset="0"/>
                <a:cs typeface="Arial" panose="020B0604020202020204" pitchFamily="34" charset="0"/>
              </a:rPr>
              <a:t> Espiritu at ang </a:t>
            </a:r>
            <a:r>
              <a:rPr lang="en-US" sz="1600" b="1" spc="100" baseline="0" dirty="0" err="1">
                <a:latin typeface="Arial" panose="020B0604020202020204" pitchFamily="34" charset="0"/>
                <a:cs typeface="Arial" panose="020B0604020202020204" pitchFamily="34" charset="0"/>
              </a:rPr>
              <a:t>Pagka-Diyos</a:t>
            </a:r>
            <a:r>
              <a:rPr lang="en-US" sz="1600" b="1"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Binibigyang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diin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lubos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pagka-Diyos</a:t>
            </a:r>
            <a:r>
              <a:rPr lang="en-US" sz="1600" b="0" i="0" spc="100" baseline="0" dirty="0">
                <a:latin typeface="Arial" panose="020B0604020202020204" pitchFamily="34" charset="0"/>
                <a:cs typeface="Arial" panose="020B0604020202020204" pitchFamily="34" charset="0"/>
              </a:rPr>
              <a:t> ng Espiritu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“ang Banal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Espiritu ng </a:t>
            </a:r>
            <a:r>
              <a:rPr lang="en-US" sz="1600" b="0" i="0" spc="100" baseline="0" dirty="0" err="1">
                <a:latin typeface="Arial" panose="020B0604020202020204" pitchFamily="34" charset="0"/>
                <a:cs typeface="Arial" panose="020B0604020202020204" pitchFamily="34" charset="0"/>
              </a:rPr>
              <a:t>Diyos</a:t>
            </a:r>
            <a:r>
              <a:rPr lang="en-US" sz="1600" b="0" i="0" spc="100" baseline="0" dirty="0">
                <a:latin typeface="Arial" panose="020B0604020202020204" pitchFamily="34" charset="0"/>
                <a:cs typeface="Arial" panose="020B0604020202020204" pitchFamily="34" charset="0"/>
              </a:rPr>
              <a:t>.” ¶ • </a:t>
            </a:r>
            <a:r>
              <a:rPr lang="en-US" sz="1600" b="0" i="0" spc="100" baseline="0" dirty="0" err="1">
                <a:latin typeface="Arial" panose="020B0604020202020204" pitchFamily="34" charset="0"/>
                <a:cs typeface="Arial" panose="020B0604020202020204" pitchFamily="34" charset="0"/>
              </a:rPr>
              <a:t>Pinalilitaw</a:t>
            </a:r>
            <a:r>
              <a:rPr lang="en-US" sz="1600" b="0" i="0" spc="100" baseline="0" dirty="0">
                <a:latin typeface="Arial" panose="020B0604020202020204" pitchFamily="34" charset="0"/>
                <a:cs typeface="Arial" panose="020B0604020202020204" pitchFamily="34" charset="0"/>
              </a:rPr>
              <a:t> ang </a:t>
            </a:r>
            <a:r>
              <a:rPr lang="en-US" sz="1600" b="0" i="1" spc="100" baseline="0" dirty="0" err="1">
                <a:latin typeface="Arial" panose="020B0604020202020204" pitchFamily="34" charset="0"/>
                <a:cs typeface="Arial" panose="020B0604020202020204" pitchFamily="34" charset="0"/>
              </a:rPr>
              <a:t>pagkapersona</a:t>
            </a:r>
            <a:r>
              <a:rPr lang="en-US" sz="1600" b="0" i="0" spc="100" baseline="0" dirty="0">
                <a:latin typeface="Arial" panose="020B0604020202020204" pitchFamily="34" charset="0"/>
                <a:cs typeface="Arial" panose="020B0604020202020204" pitchFamily="34" charset="0"/>
              </a:rPr>
              <a:t> ng Espiritu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pamamagitan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paglalarawan</a:t>
            </a:r>
            <a:r>
              <a:rPr lang="en-US" sz="1600" b="0" i="0" spc="100" baseline="0" dirty="0">
                <a:latin typeface="Arial" panose="020B0604020202020204" pitchFamily="34" charset="0"/>
                <a:cs typeface="Arial" panose="020B0604020202020204" pitchFamily="34" charset="0"/>
              </a:rPr>
              <a:t> ng Banal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Espiritu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nagdadalamhati</a:t>
            </a:r>
            <a:r>
              <a:rPr lang="en-US" sz="1600" spc="100" dirty="0">
                <a:latin typeface="Arial" panose="020B0604020202020204" pitchFamily="34" charset="0"/>
                <a:cs typeface="Arial" panose="020B0604020202020204" pitchFamily="34" charset="0"/>
              </a:rPr>
              <a:t>. ¶ • Ang </a:t>
            </a:r>
            <a:r>
              <a:rPr lang="en-US" sz="1600" spc="100" dirty="0" err="1">
                <a:latin typeface="Arial" panose="020B0604020202020204" pitchFamily="34" charset="0"/>
                <a:cs typeface="Arial" panose="020B0604020202020204" pitchFamily="34" charset="0"/>
              </a:rPr>
              <a:t>Espritu</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parehong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Kaisa</a:t>
            </a:r>
            <a:r>
              <a:rPr lang="en-US" sz="1600" spc="100" dirty="0">
                <a:latin typeface="Arial" panose="020B0604020202020204" pitchFamily="34" charset="0"/>
                <a:cs typeface="Arial" panose="020B0604020202020204" pitchFamily="34" charset="0"/>
              </a:rPr>
              <a:t> at </a:t>
            </a:r>
            <a:r>
              <a:rPr lang="en-US" sz="1600" spc="100" dirty="0" err="1">
                <a:latin typeface="Arial" panose="020B0604020202020204" pitchFamily="34" charset="0"/>
                <a:cs typeface="Arial" panose="020B0604020202020204" pitchFamily="34" charset="0"/>
              </a:rPr>
              <a:t>naiiba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mula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Ama at Anak.</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864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c. </a:t>
            </a:r>
            <a:r>
              <a:rPr lang="en-US" sz="1600" b="1" spc="100" dirty="0" err="1">
                <a:latin typeface="Arial" charset="0"/>
                <a:ea typeface="ＭＳ Ｐゴシック" charset="0"/>
                <a:cs typeface="ＭＳ Ｐゴシック" charset="0"/>
              </a:rPr>
              <a:t>Kabutihang-loob</a:t>
            </a:r>
            <a:r>
              <a:rPr lang="en-US" sz="1600" b="1" spc="100" dirty="0">
                <a:latin typeface="Arial" charset="0"/>
                <a:ea typeface="ＭＳ Ｐゴシック" charset="0"/>
                <a:cs typeface="ＭＳ Ｐゴシック" charset="0"/>
              </a:rPr>
              <a:t> (Hindi </a:t>
            </a:r>
            <a:r>
              <a:rPr lang="en-US" sz="1600" b="1" spc="100" dirty="0" err="1">
                <a:latin typeface="Arial" charset="0"/>
                <a:ea typeface="ＭＳ Ｐゴシック" charset="0"/>
                <a:cs typeface="ＭＳ Ｐゴシック" charset="0"/>
              </a:rPr>
              <a:t>Kapaitan</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spc="100" dirty="0">
                <a:latin typeface="Arial" charset="0"/>
                <a:cs typeface="ＭＳ Ｐゴシック" charset="0"/>
              </a:rPr>
              <a:t>Lahat ng </a:t>
            </a:r>
            <a:r>
              <a:rPr lang="en-US" sz="1600" spc="100" dirty="0" err="1">
                <a:latin typeface="Arial" charset="0"/>
                <a:cs typeface="ＭＳ Ｐゴシック" charset="0"/>
              </a:rPr>
              <a:t>pait</a:t>
            </a:r>
            <a:r>
              <a:rPr lang="en-US" sz="1600" spc="100" dirty="0">
                <a:latin typeface="Arial" charset="0"/>
                <a:cs typeface="ＭＳ Ｐゴシック" charset="0"/>
              </a:rPr>
              <a:t>, </a:t>
            </a:r>
            <a:r>
              <a:rPr lang="en-US" sz="1600" spc="100" dirty="0" err="1">
                <a:latin typeface="Arial" charset="0"/>
                <a:cs typeface="ＭＳ Ｐゴシック" charset="0"/>
              </a:rPr>
              <a:t>galit</a:t>
            </a:r>
            <a:r>
              <a:rPr lang="en-US" sz="1600" spc="100" dirty="0">
                <a:latin typeface="Arial" charset="0"/>
                <a:cs typeface="ＭＳ Ｐゴシック" charset="0"/>
              </a:rPr>
              <a:t>, poot, </a:t>
            </a:r>
            <a:r>
              <a:rPr lang="en-US" sz="1600" spc="100" dirty="0" err="1">
                <a:latin typeface="Arial" charset="0"/>
                <a:cs typeface="ＭＳ Ｐゴシック" charset="0"/>
              </a:rPr>
              <a:t>pag-aaway</a:t>
            </a:r>
            <a:r>
              <a:rPr lang="en-US" sz="1600" spc="100" dirty="0">
                <a:latin typeface="Arial" charset="0"/>
                <a:cs typeface="ＭＳ Ｐゴシック" charset="0"/>
              </a:rPr>
              <a:t>, at </a:t>
            </a:r>
            <a:r>
              <a:rPr lang="en-US" sz="1600" spc="100" dirty="0" err="1">
                <a:latin typeface="Arial" charset="0"/>
                <a:cs typeface="ＭＳ Ｐゴシック" charset="0"/>
              </a:rPr>
              <a:t>paninirang</a:t>
            </a:r>
            <a:r>
              <a:rPr lang="en-US" sz="1600" spc="100" dirty="0">
                <a:latin typeface="Arial" charset="0"/>
                <a:cs typeface="ＭＳ Ｐゴシック" charset="0"/>
              </a:rPr>
              <a:t>-puri ay </a:t>
            </a:r>
            <a:r>
              <a:rPr lang="en-US" sz="1600" spc="100" dirty="0" err="1">
                <a:latin typeface="Arial" charset="0"/>
                <a:cs typeface="ＭＳ Ｐゴシック" charset="0"/>
              </a:rPr>
              <a:t>inyong</a:t>
            </a:r>
            <a:r>
              <a:rPr lang="en-US" sz="1600" spc="100" dirty="0">
                <a:latin typeface="Arial" charset="0"/>
                <a:cs typeface="ＭＳ Ｐゴシック" charset="0"/>
              </a:rPr>
              <a:t> </a:t>
            </a:r>
            <a:r>
              <a:rPr lang="en-US" sz="1600" spc="100" dirty="0" err="1">
                <a:latin typeface="Arial" charset="0"/>
                <a:cs typeface="ＭＳ Ｐゴシック" charset="0"/>
              </a:rPr>
              <a:t>alisin</a:t>
            </a:r>
            <a:r>
              <a:rPr lang="en-US" sz="1600" spc="100" dirty="0">
                <a:latin typeface="Arial" charset="0"/>
                <a:cs typeface="ＭＳ Ｐゴシック" charset="0"/>
              </a:rPr>
              <a:t>, </a:t>
            </a:r>
            <a:r>
              <a:rPr lang="en-US" sz="1600" spc="100" dirty="0" err="1">
                <a:latin typeface="Arial" charset="0"/>
                <a:cs typeface="ＭＳ Ｐゴシック" charset="0"/>
              </a:rPr>
              <a:t>pati</a:t>
            </a:r>
            <a:r>
              <a:rPr lang="en-US" sz="1600" spc="100" dirty="0">
                <a:latin typeface="Arial" charset="0"/>
                <a:cs typeface="ＭＳ Ｐゴシック" charset="0"/>
              </a:rPr>
              <a:t> lahat ng </a:t>
            </a:r>
            <a:r>
              <a:rPr lang="en-US" sz="1600" spc="100" dirty="0" err="1">
                <a:latin typeface="Arial" charset="0"/>
                <a:cs typeface="ＭＳ Ｐゴシック" charset="0"/>
              </a:rPr>
              <a:t>kasamaan</a:t>
            </a:r>
            <a:r>
              <a:rPr lang="en-US" sz="1600" spc="100" dirty="0">
                <a:latin typeface="Arial" charset="0"/>
                <a:cs typeface="ＭＳ Ｐゴシック" charset="0"/>
              </a:rPr>
              <a:t>, at </a:t>
            </a:r>
            <a:r>
              <a:rPr lang="en-US" sz="1600" spc="100" dirty="0" err="1">
                <a:latin typeface="Arial" charset="0"/>
                <a:cs typeface="ＭＳ Ｐゴシック" charset="0"/>
              </a:rPr>
              <a:t>maging</a:t>
            </a:r>
            <a:r>
              <a:rPr lang="en-US" sz="1600" spc="100" dirty="0">
                <a:latin typeface="Arial" charset="0"/>
                <a:cs typeface="ＭＳ Ｐゴシック" charset="0"/>
              </a:rPr>
              <a:t> </a:t>
            </a:r>
            <a:r>
              <a:rPr lang="en-US" sz="1600" spc="100" dirty="0" err="1">
                <a:latin typeface="Arial" charset="0"/>
                <a:cs typeface="ＭＳ Ｐゴシック" charset="0"/>
              </a:rPr>
              <a:t>mabait</a:t>
            </a:r>
            <a:r>
              <a:rPr lang="en-US" sz="1600" spc="100" dirty="0">
                <a:latin typeface="Arial" charset="0"/>
                <a:cs typeface="ＭＳ Ｐゴシック" charset="0"/>
              </a:rPr>
              <a:t> kayo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isa't</a:t>
            </a:r>
            <a:r>
              <a:rPr lang="en-US" sz="1600" spc="100" dirty="0">
                <a:latin typeface="Arial" charset="0"/>
                <a:cs typeface="ＭＳ Ｐゴシック" charset="0"/>
              </a:rPr>
              <a:t> isa, ¶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mahabagin</a:t>
            </a:r>
            <a:r>
              <a:rPr lang="en-US" sz="1600" spc="100" dirty="0">
                <a:latin typeface="Arial" charset="0"/>
                <a:cs typeface="ＭＳ Ｐゴシック" charset="0"/>
              </a:rPr>
              <a:t>, </a:t>
            </a:r>
            <a:r>
              <a:rPr lang="en-US" sz="1600" spc="100" dirty="0" err="1">
                <a:latin typeface="Arial" charset="0"/>
                <a:cs typeface="ＭＳ Ｐゴシック" charset="0"/>
              </a:rPr>
              <a:t>nagpapatawad</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isa't</a:t>
            </a:r>
            <a:r>
              <a:rPr lang="en-US" sz="1600" spc="100" dirty="0">
                <a:latin typeface="Arial" charset="0"/>
                <a:cs typeface="ＭＳ Ｐゴシック" charset="0"/>
              </a:rPr>
              <a:t> isa, </a:t>
            </a:r>
            <a:r>
              <a:rPr lang="en-US" sz="1600" spc="100" dirty="0" err="1">
                <a:latin typeface="Arial" charset="0"/>
                <a:cs typeface="ＭＳ Ｐゴシック" charset="0"/>
              </a:rPr>
              <a:t>gaya</a:t>
            </a:r>
            <a:r>
              <a:rPr lang="en-US" sz="1600" spc="100" dirty="0">
                <a:latin typeface="Arial" charset="0"/>
                <a:cs typeface="ＭＳ Ｐゴシック" charset="0"/>
              </a:rPr>
              <a:t> ng </a:t>
            </a:r>
            <a:r>
              <a:rPr lang="en-US" sz="1600" spc="100" dirty="0" err="1">
                <a:latin typeface="Arial" charset="0"/>
                <a:cs typeface="ＭＳ Ｐゴシック" charset="0"/>
              </a:rPr>
              <a:t>pagpapatawad</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inyo</a:t>
            </a:r>
            <a:r>
              <a:rPr lang="en-US" sz="1600" spc="100" dirty="0">
                <a:latin typeface="Arial" charset="0"/>
                <a:cs typeface="ＭＳ Ｐゴシック" charset="0"/>
              </a:rPr>
              <a:t> ng </a:t>
            </a:r>
            <a:r>
              <a:rPr lang="en-US" sz="1600" spc="100" dirty="0" err="1">
                <a:latin typeface="Arial" charset="0"/>
                <a:cs typeface="ＭＳ Ｐゴシック" charset="0"/>
              </a:rPr>
              <a:t>Diyos</a:t>
            </a:r>
            <a:r>
              <a:rPr lang="en-US" sz="1600" spc="100" dirty="0">
                <a:latin typeface="Arial" charset="0"/>
                <a:cs typeface="ＭＳ Ｐゴシック" charset="0"/>
              </a:rPr>
              <a:t> kay Cristo.” (</a:t>
            </a:r>
            <a:r>
              <a:rPr lang="en-US" sz="1600" i="1" spc="100" dirty="0" err="1">
                <a:latin typeface="Arial" charset="0"/>
                <a:cs typeface="ＭＳ Ｐゴシック" charset="0"/>
              </a:rPr>
              <a:t>Efeso</a:t>
            </a:r>
            <a:r>
              <a:rPr lang="en-US" sz="1600" i="1" spc="100" dirty="0">
                <a:latin typeface="Arial" charset="0"/>
                <a:cs typeface="ＭＳ Ｐゴシック" charset="0"/>
              </a:rPr>
              <a:t> 4:31, 32</a:t>
            </a:r>
            <a:r>
              <a:rPr lang="en-US" sz="1600" spc="10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981543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“Ang </a:t>
            </a:r>
            <a:r>
              <a:rPr lang="en-US" sz="1600" b="1" spc="100" baseline="0" dirty="0" err="1">
                <a:latin typeface="Arial" panose="020B0604020202020204" pitchFamily="34" charset="0"/>
                <a:cs typeface="Arial" panose="020B0604020202020204" pitchFamily="34" charset="0"/>
              </a:rPr>
              <a:t>araw</a:t>
            </a:r>
            <a:r>
              <a:rPr lang="en-US" sz="1600" b="1" spc="100" baseline="0" dirty="0">
                <a:latin typeface="Arial" panose="020B0604020202020204" pitchFamily="34" charset="0"/>
                <a:cs typeface="Arial" panose="020B0604020202020204" pitchFamily="34" charset="0"/>
              </a:rPr>
              <a:t> ng </a:t>
            </a:r>
            <a:r>
              <a:rPr lang="en-US" sz="1600" b="1" spc="100" baseline="0" dirty="0" err="1">
                <a:latin typeface="Arial" panose="020B0604020202020204" pitchFamily="34" charset="0"/>
                <a:cs typeface="Arial" panose="020B0604020202020204" pitchFamily="34" charset="0"/>
              </a:rPr>
              <a:t>katubusan</a:t>
            </a:r>
            <a:r>
              <a:rPr lang="en-US" sz="1600" b="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Efeso</a:t>
            </a:r>
            <a:r>
              <a:rPr lang="en-US" sz="1600" i="1" spc="100" baseline="0" dirty="0">
                <a:latin typeface="Arial" panose="020B0604020202020204" pitchFamily="34" charset="0"/>
                <a:cs typeface="Arial" panose="020B0604020202020204" pitchFamily="34" charset="0"/>
              </a:rPr>
              <a:t> 4:30</a:t>
            </a:r>
            <a:r>
              <a:rPr lang="en-US" sz="1600" spc="100" baseline="0" dirty="0">
                <a:latin typeface="Arial" panose="020B0604020202020204" pitchFamily="34" charset="0"/>
                <a:cs typeface="Arial" panose="020B0604020202020204" pitchFamily="34" charset="0"/>
              </a:rPr>
              <a:t>) ¶ • Sa </a:t>
            </a:r>
            <a:r>
              <a:rPr lang="en-US" sz="1600" spc="100" baseline="0" dirty="0" err="1">
                <a:latin typeface="Arial" panose="020B0604020202020204" pitchFamily="34" charset="0"/>
                <a:cs typeface="Arial" panose="020B0604020202020204" pitchFamily="34" charset="0"/>
              </a:rPr>
              <a:t>pamamagitan</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pagtukoy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araw</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ito’y</a:t>
            </a:r>
            <a:r>
              <a:rPr lang="en-US" sz="1600" spc="100" baseline="0" dirty="0">
                <a:latin typeface="Arial" panose="020B0604020202020204" pitchFamily="34" charset="0"/>
                <a:cs typeface="Arial" panose="020B0604020202020204" pitchFamily="34" charset="0"/>
              </a:rPr>
              <a:t> nag-</a:t>
            </a:r>
            <a:r>
              <a:rPr lang="en-US" sz="1600" spc="100" baseline="0" dirty="0" err="1">
                <a:latin typeface="Arial" panose="020B0604020202020204" pitchFamily="34" charset="0"/>
                <a:cs typeface="Arial" panose="020B0604020202020204" pitchFamily="34" charset="0"/>
              </a:rPr>
              <a:t>aanyaya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si</a:t>
            </a:r>
            <a:r>
              <a:rPr lang="en-US" sz="1600" spc="100" baseline="0" dirty="0">
                <a:latin typeface="Arial" panose="020B0604020202020204" pitchFamily="34" charset="0"/>
                <a:cs typeface="Arial" panose="020B0604020202020204" pitchFamily="34" charset="0"/>
              </a:rPr>
              <a:t> Pablo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kanyang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mambabasa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upang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isaalang-alang</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kanilang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paggamit</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pagsasalita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konteksto</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ikalawang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pagparito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a:t>
            </a:r>
            <a:r>
              <a:rPr lang="en-US" sz="1600" spc="100" baseline="0" dirty="0">
                <a:latin typeface="Arial" panose="020B0604020202020204" pitchFamily="34" charset="0"/>
                <a:cs typeface="Arial" panose="020B0604020202020204" pitchFamily="34" charset="0"/>
              </a:rPr>
              <a:t> Cristo.  ¶ • Ang </a:t>
            </a:r>
            <a:r>
              <a:rPr lang="en-US" sz="1600" spc="100" baseline="0" dirty="0" err="1">
                <a:latin typeface="Arial" panose="020B0604020202020204" pitchFamily="34" charset="0"/>
                <a:cs typeface="Arial" panose="020B0604020202020204" pitchFamily="34" charset="0"/>
              </a:rPr>
              <a:t>Efeso</a:t>
            </a:r>
            <a:r>
              <a:rPr lang="en-US" sz="1600" spc="100" baseline="0" dirty="0">
                <a:latin typeface="Arial" panose="020B0604020202020204" pitchFamily="34" charset="0"/>
                <a:cs typeface="Arial" panose="020B0604020202020204" pitchFamily="34" charset="0"/>
              </a:rPr>
              <a:t> 4:31, 32, kung </a:t>
            </a:r>
            <a:r>
              <a:rPr lang="en-US" sz="1600" spc="100" baseline="0" dirty="0" err="1">
                <a:latin typeface="Arial" panose="020B0604020202020204" pitchFamily="34" charset="0"/>
                <a:cs typeface="Arial" panose="020B0604020202020204" pitchFamily="34" charset="0"/>
              </a:rPr>
              <a:t>gayon</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maaaring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maunawaan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pinatutungkulan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paggamit</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pagsasalita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samantalang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papalapit</a:t>
            </a:r>
            <a:r>
              <a:rPr lang="en-US" sz="1600" spc="100" baseline="0" dirty="0">
                <a:latin typeface="Arial" panose="020B0604020202020204" pitchFamily="34" charset="0"/>
                <a:cs typeface="Arial" panose="020B0604020202020204" pitchFamily="34" charset="0"/>
              </a:rPr>
              <a:t> tayo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malaking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pangyayaring</a:t>
            </a:r>
            <a:r>
              <a:rPr lang="en-US" sz="1600" spc="100" baseline="0" dirty="0">
                <a:latin typeface="Arial" panose="020B0604020202020204" pitchFamily="34" charset="0"/>
                <a:cs typeface="Arial" panose="020B0604020202020204" pitchFamily="34" charset="0"/>
              </a:rPr>
              <a:t> ‘yon. </a:t>
            </a:r>
            <a:r>
              <a:rPr lang="en-US" sz="1600" i="0" spc="100" baseline="0" dirty="0">
                <a:latin typeface="Arial" panose="020B0604020202020204" pitchFamily="34" charset="0"/>
                <a:cs typeface="Arial" panose="020B0604020202020204" pitchFamily="34" charset="0"/>
              </a:rPr>
              <a:t>¶ • </a:t>
            </a:r>
            <a:r>
              <a:rPr lang="en-US" sz="1600" i="0" spc="100" baseline="0" dirty="0" err="1">
                <a:latin typeface="Arial" panose="020B0604020202020204" pitchFamily="34" charset="0"/>
                <a:cs typeface="Arial" panose="020B0604020202020204" pitchFamily="34" charset="0"/>
              </a:rPr>
              <a:t>Anong</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mga</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saloobin</a:t>
            </a:r>
            <a:r>
              <a:rPr lang="en-US" sz="1600" i="0" spc="100" baseline="0" dirty="0">
                <a:latin typeface="Arial" panose="020B0604020202020204" pitchFamily="34" charset="0"/>
                <a:cs typeface="Arial" panose="020B0604020202020204" pitchFamily="34" charset="0"/>
              </a:rPr>
              <a:t> at </a:t>
            </a:r>
            <a:r>
              <a:rPr lang="en-US" sz="1600" i="0" spc="100" baseline="0" dirty="0" err="1">
                <a:latin typeface="Arial" panose="020B0604020202020204" pitchFamily="34" charset="0"/>
                <a:cs typeface="Arial" panose="020B0604020202020204" pitchFamily="34" charset="0"/>
              </a:rPr>
              <a:t>pag-uugali</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na</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nakaugnay</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sa</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pagsasalita</a:t>
            </a:r>
            <a:r>
              <a:rPr lang="en-US" sz="1600" i="0" spc="100" baseline="0" dirty="0">
                <a:latin typeface="Arial" panose="020B0604020202020204" pitchFamily="34" charset="0"/>
                <a:cs typeface="Arial" panose="020B0604020202020204" pitchFamily="34" charset="0"/>
              </a:rPr>
              <a:t>, ang </a:t>
            </a:r>
            <a:r>
              <a:rPr lang="en-US" sz="1600" i="0" spc="100" baseline="0" dirty="0" err="1">
                <a:latin typeface="Arial" panose="020B0604020202020204" pitchFamily="34" charset="0"/>
                <a:cs typeface="Arial" panose="020B0604020202020204" pitchFamily="34" charset="0"/>
              </a:rPr>
              <a:t>dapat</a:t>
            </a:r>
            <a:r>
              <a:rPr lang="en-US" sz="1600" i="0" spc="100" baseline="0" dirty="0">
                <a:latin typeface="Arial" panose="020B0604020202020204" pitchFamily="34" charset="0"/>
                <a:cs typeface="Arial" panose="020B0604020202020204" pitchFamily="34" charset="0"/>
              </a:rPr>
              <a:t> </a:t>
            </a:r>
            <a:r>
              <a:rPr lang="en-US" sz="1600" i="0" spc="100" baseline="0" dirty="0" err="1">
                <a:latin typeface="Arial" panose="020B0604020202020204" pitchFamily="34" charset="0"/>
                <a:cs typeface="Arial" panose="020B0604020202020204" pitchFamily="34" charset="0"/>
              </a:rPr>
              <a:t>iwaksi</a:t>
            </a:r>
            <a:r>
              <a:rPr lang="en-US" sz="1600" i="0" spc="100" baseline="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T</a:t>
            </a:r>
            <a:r>
              <a:rPr lang="en-US" sz="1600" i="0" spc="100" baseline="0" dirty="0" err="1">
                <a:latin typeface="Arial" panose="020B0604020202020204" pitchFamily="34" charset="0"/>
                <a:cs typeface="Arial" panose="020B0604020202020204" pitchFamily="34" charset="0"/>
              </a:rPr>
              <a:t>anggapin</a:t>
            </a:r>
            <a:r>
              <a:rPr lang="en-US" sz="1600" i="0" spc="100" baseline="0" dirty="0">
                <a:latin typeface="Arial" panose="020B0604020202020204" pitchFamily="34" charset="0"/>
                <a:cs typeface="Arial" panose="020B0604020202020204" pitchFamily="34" charset="0"/>
              </a:rPr>
              <a:t>?</a:t>
            </a:r>
            <a:r>
              <a:rPr lang="en-US" sz="1600" spc="100" dirty="0">
                <a:latin typeface="Arial" panose="020B0604020202020204" pitchFamily="34" charset="0"/>
                <a:cs typeface="Arial" panose="020B0604020202020204" pitchFamily="34" charset="0"/>
              </a:rPr>
              <a:t> </a:t>
            </a:r>
            <a:endParaRPr lang="en-PH"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478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panose="020B0604020202020204" pitchFamily="34" charset="0"/>
                <a:cs typeface="Arial" panose="020B0604020202020204" pitchFamily="34" charset="0"/>
              </a:rPr>
              <a:t>Panghuling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Pagtatagubilin</a:t>
            </a:r>
            <a:r>
              <a:rPr lang="en-US" sz="1600" b="1" spc="100" baseline="0" dirty="0">
                <a:latin typeface="Arial" panose="020B0604020202020204" pitchFamily="34" charset="0"/>
                <a:cs typeface="Arial" panose="020B0604020202020204" pitchFamily="34" charset="0"/>
              </a:rPr>
              <a:t> ng </a:t>
            </a:r>
            <a:r>
              <a:rPr lang="en-US" sz="1600" b="1" spc="100" baseline="0" dirty="0" err="1">
                <a:latin typeface="Arial" panose="020B0604020202020204" pitchFamily="34" charset="0"/>
                <a:cs typeface="Arial" panose="020B0604020202020204" pitchFamily="34" charset="0"/>
              </a:rPr>
              <a:t>Efeso</a:t>
            </a:r>
            <a:r>
              <a:rPr lang="en-US" sz="1600" b="1" spc="100" baseline="0" dirty="0">
                <a:latin typeface="Arial" panose="020B0604020202020204" pitchFamily="34" charset="0"/>
                <a:cs typeface="Arial" panose="020B0604020202020204" pitchFamily="34" charset="0"/>
              </a:rPr>
              <a:t> 4:17–32 </a:t>
            </a:r>
            <a:r>
              <a:rPr lang="en-US" sz="1600"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Isang </a:t>
            </a:r>
            <a:r>
              <a:rPr lang="en-US" sz="1600" b="0" spc="100" baseline="0" dirty="0" err="1">
                <a:latin typeface="Arial" panose="020B0604020202020204" pitchFamily="34" charset="0"/>
                <a:cs typeface="Arial" panose="020B0604020202020204" pitchFamily="34" charset="0"/>
              </a:rPr>
              <a:t>negatibong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utos</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kinikilala</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anim</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bisyo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aalisin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mula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inyo</a:t>
            </a:r>
            <a:r>
              <a:rPr lang="en-US" sz="1600" spc="100" dirty="0">
                <a:latin typeface="Arial" panose="020B0604020202020204" pitchFamily="34" charset="0"/>
                <a:cs typeface="Arial" panose="020B0604020202020204" pitchFamily="34" charset="0"/>
              </a:rPr>
              <a:t> (</a:t>
            </a:r>
            <a:r>
              <a:rPr lang="en-US" sz="1600" i="1" spc="100" dirty="0" err="1">
                <a:latin typeface="Arial" panose="020B0604020202020204" pitchFamily="34" charset="0"/>
                <a:cs typeface="Arial" panose="020B0604020202020204" pitchFamily="34" charset="0"/>
              </a:rPr>
              <a:t>tal</a:t>
            </a:r>
            <a:r>
              <a:rPr lang="en-US" sz="1600" i="1" spc="100" dirty="0">
                <a:latin typeface="Arial" panose="020B0604020202020204" pitchFamily="34" charset="0"/>
                <a:cs typeface="Arial" panose="020B0604020202020204" pitchFamily="34" charset="0"/>
              </a:rPr>
              <a:t>. 31</a:t>
            </a:r>
            <a:r>
              <a:rPr lang="en-US" sz="1600" spc="10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Isang </a:t>
            </a:r>
            <a:r>
              <a:rPr lang="en-US" sz="1600" b="0" i="0" spc="100" baseline="0" dirty="0" err="1">
                <a:latin typeface="Arial" panose="020B0604020202020204" pitchFamily="34" charset="0"/>
                <a:cs typeface="Arial" panose="020B0604020202020204" pitchFamily="34" charset="0"/>
              </a:rPr>
              <a:t>positibong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utos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mabait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mahabagin</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mapagpatawad</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32</a:t>
            </a:r>
            <a:r>
              <a:rPr lang="en-US" sz="1600" b="0" spc="100" baseline="0" dirty="0">
                <a:latin typeface="Arial" panose="020B0604020202020204" pitchFamily="34" charset="0"/>
                <a:cs typeface="Arial" panose="020B0604020202020204" pitchFamily="34" charset="0"/>
              </a:rPr>
              <a:t>). ¶ • Isang </a:t>
            </a:r>
            <a:r>
              <a:rPr lang="en-US" sz="1600" b="0" spc="100" baseline="0" dirty="0" err="1">
                <a:latin typeface="Arial" panose="020B0604020202020204" pitchFamily="34" charset="0"/>
                <a:cs typeface="Arial" panose="020B0604020202020204" pitchFamily="34" charset="0"/>
              </a:rPr>
              <a:t>katwiran</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mananampalataya</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magpapatawad</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isa’t</a:t>
            </a:r>
            <a:r>
              <a:rPr lang="en-US" sz="1600" b="0" spc="100" baseline="0" dirty="0">
                <a:latin typeface="Arial" panose="020B0604020202020204" pitchFamily="34" charset="0"/>
                <a:cs typeface="Arial" panose="020B0604020202020204" pitchFamily="34" charset="0"/>
              </a:rPr>
              <a:t> isa “</a:t>
            </a:r>
            <a:r>
              <a:rPr lang="en-US" sz="1600" b="0" spc="100" baseline="0" dirty="0" err="1">
                <a:latin typeface="Arial" panose="020B0604020202020204" pitchFamily="34" charset="0"/>
                <a:cs typeface="Arial" panose="020B0604020202020204" pitchFamily="34" charset="0"/>
              </a:rPr>
              <a:t>gaya</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kay Cristo ng </a:t>
            </a:r>
            <a:r>
              <a:rPr lang="en-US" sz="1600" b="0" spc="100" baseline="0" dirty="0" err="1">
                <a:latin typeface="Arial" panose="020B0604020202020204" pitchFamily="34" charset="0"/>
                <a:cs typeface="Arial" panose="020B0604020202020204" pitchFamily="34" charset="0"/>
              </a:rPr>
              <a:t>nagatawad</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inyo</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32</a:t>
            </a:r>
            <a:r>
              <a:rPr lang="en-US" sz="1600" b="0" spc="100" baseline="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808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dirty="0" err="1">
                <a:latin typeface="Arial" panose="020B0604020202020204" pitchFamily="34" charset="0"/>
                <a:cs typeface="Arial" panose="020B0604020202020204" pitchFamily="34" charset="0"/>
              </a:rPr>
              <a:t>Anim</a:t>
            </a:r>
            <a:r>
              <a:rPr lang="en-US" sz="1600" b="1" spc="10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mga</a:t>
            </a:r>
            <a:r>
              <a:rPr lang="en-US" sz="1600" b="1" spc="10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bisyo</a:t>
            </a:r>
            <a:r>
              <a:rPr lang="en-US" sz="1600" b="1" spc="10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na</a:t>
            </a:r>
            <a:r>
              <a:rPr lang="en-US" sz="1600" b="1" spc="10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aalisin</a:t>
            </a:r>
            <a:r>
              <a:rPr lang="en-US" sz="1600" b="1" spc="10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“Lahat ng </a:t>
            </a:r>
            <a:r>
              <a:rPr lang="en-US" sz="1600" b="0" spc="100" baseline="0" dirty="0" err="1">
                <a:latin typeface="Arial" panose="020B0604020202020204" pitchFamily="34" charset="0"/>
                <a:cs typeface="Arial" panose="020B0604020202020204" pitchFamily="34" charset="0"/>
              </a:rPr>
              <a:t>pait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galit</a:t>
            </a:r>
            <a:r>
              <a:rPr lang="en-US" sz="1600" b="0" spc="100" baseline="0" dirty="0">
                <a:latin typeface="Arial" panose="020B0604020202020204" pitchFamily="34" charset="0"/>
                <a:cs typeface="Arial" panose="020B0604020202020204" pitchFamily="34" charset="0"/>
              </a:rPr>
              <a:t>, poot, </a:t>
            </a:r>
            <a:r>
              <a:rPr lang="en-US" sz="1600" b="0" spc="100" baseline="0" dirty="0" err="1">
                <a:latin typeface="Arial" panose="020B0604020202020204" pitchFamily="34" charset="0"/>
                <a:cs typeface="Arial" panose="020B0604020202020204" pitchFamily="34" charset="0"/>
              </a:rPr>
              <a:t>pag-aaway</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paninirang</a:t>
            </a:r>
            <a:r>
              <a:rPr lang="en-US" sz="1600" b="0" spc="100" baseline="0" dirty="0">
                <a:latin typeface="Arial" panose="020B0604020202020204" pitchFamily="34" charset="0"/>
                <a:cs typeface="Arial" panose="020B0604020202020204" pitchFamily="34" charset="0"/>
              </a:rPr>
              <a:t>-puri </a:t>
            </a:r>
            <a:r>
              <a:rPr lang="en-US" sz="1600" b="0" spc="100" baseline="0" dirty="0" err="1">
                <a:latin typeface="Arial" panose="020B0604020202020204" pitchFamily="34" charset="0"/>
                <a:cs typeface="Arial" panose="020B0604020202020204" pitchFamily="34" charset="0"/>
              </a:rPr>
              <a:t>pati</a:t>
            </a:r>
            <a:r>
              <a:rPr lang="en-US" sz="1600" b="0" spc="100" baseline="0" dirty="0">
                <a:latin typeface="Arial" panose="020B0604020202020204" pitchFamily="34" charset="0"/>
                <a:cs typeface="Arial" panose="020B0604020202020204" pitchFamily="34" charset="0"/>
              </a:rPr>
              <a:t> lahat ng </a:t>
            </a:r>
            <a:r>
              <a:rPr lang="en-US" sz="1600" b="0" spc="100" baseline="0" dirty="0" err="1">
                <a:latin typeface="Arial" panose="020B0604020202020204" pitchFamily="34" charset="0"/>
                <a:cs typeface="Arial" panose="020B0604020202020204" pitchFamily="34" charset="0"/>
              </a:rPr>
              <a:t>kasamaan</a:t>
            </a:r>
            <a:r>
              <a:rPr lang="en-US" sz="1600" spc="100" dirty="0">
                <a:latin typeface="Arial" panose="020B0604020202020204" pitchFamily="34" charset="0"/>
                <a:cs typeface="Arial" panose="020B0604020202020204" pitchFamily="34" charset="0"/>
              </a:rPr>
              <a:t>” (</a:t>
            </a:r>
            <a:r>
              <a:rPr lang="en-US" sz="1600" i="1" spc="100" dirty="0" err="1">
                <a:latin typeface="Arial" panose="020B0604020202020204" pitchFamily="34" charset="0"/>
                <a:cs typeface="Arial" panose="020B0604020202020204" pitchFamily="34" charset="0"/>
              </a:rPr>
              <a:t>Efeso</a:t>
            </a:r>
            <a:r>
              <a:rPr lang="en-US" sz="1600" i="1" spc="100" dirty="0">
                <a:latin typeface="Arial" panose="020B0604020202020204" pitchFamily="34" charset="0"/>
                <a:cs typeface="Arial" panose="020B0604020202020204" pitchFamily="34" charset="0"/>
              </a:rPr>
              <a:t> 4:31</a:t>
            </a:r>
            <a:r>
              <a:rPr lang="en-US" sz="1600" spc="10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Ang </a:t>
            </a:r>
            <a:r>
              <a:rPr lang="en-US" sz="1600" b="0" i="0" spc="100" baseline="0" dirty="0" err="1">
                <a:latin typeface="Arial" panose="020B0604020202020204" pitchFamily="34" charset="0"/>
                <a:cs typeface="Arial" panose="020B0604020202020204" pitchFamily="34" charset="0"/>
              </a:rPr>
              <a:t>Gryegong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salitang</a:t>
            </a:r>
            <a:r>
              <a:rPr lang="en-US" sz="1600" b="0" i="0"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blaphemia</a:t>
            </a:r>
            <a:r>
              <a:rPr lang="en-US" sz="1600" b="0" i="1"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ay </a:t>
            </a:r>
            <a:r>
              <a:rPr lang="en-US" sz="1600" b="0" spc="100" baseline="0" dirty="0" err="1">
                <a:latin typeface="Arial" panose="020B0604020202020204" pitchFamily="34" charset="0"/>
                <a:cs typeface="Arial" panose="020B0604020202020204" pitchFamily="34" charset="0"/>
              </a:rPr>
              <a:t>kinikilala</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pananalitang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naninirang</a:t>
            </a:r>
            <a:r>
              <a:rPr lang="en-US" sz="1600" spc="100" dirty="0">
                <a:latin typeface="Arial" panose="020B0604020202020204" pitchFamily="34" charset="0"/>
                <a:cs typeface="Arial" panose="020B0604020202020204" pitchFamily="34" charset="0"/>
              </a:rPr>
              <a:t>-puri </a:t>
            </a:r>
            <a:r>
              <a:rPr lang="en-US" sz="1600" spc="100" dirty="0" err="1">
                <a:latin typeface="Arial" panose="020B0604020202020204" pitchFamily="34" charset="0"/>
                <a:cs typeface="Arial" panose="020B0604020202020204" pitchFamily="34" charset="0"/>
              </a:rPr>
              <a:t>alinmang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Diyos</a:t>
            </a:r>
            <a:r>
              <a:rPr lang="en-US" sz="1600" spc="100" dirty="0">
                <a:latin typeface="Arial" panose="020B0604020202020204" pitchFamily="34" charset="0"/>
                <a:cs typeface="Arial" panose="020B0604020202020204" pitchFamily="34" charset="0"/>
              </a:rPr>
              <a:t> o </a:t>
            </a:r>
            <a:r>
              <a:rPr lang="en-US" sz="1600" spc="100" dirty="0" err="1">
                <a:latin typeface="Arial" panose="020B0604020202020204" pitchFamily="34" charset="0"/>
                <a:cs typeface="Arial" panose="020B0604020202020204" pitchFamily="34" charset="0"/>
              </a:rPr>
              <a:t>ibang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tao</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bilang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paninirang</a:t>
            </a:r>
            <a:r>
              <a:rPr lang="en-US" sz="1600" spc="100" dirty="0">
                <a:latin typeface="Arial" panose="020B0604020202020204" pitchFamily="34" charset="0"/>
                <a:cs typeface="Arial" panose="020B0604020202020204" pitchFamily="34" charset="0"/>
              </a:rPr>
              <a:t>-puri” o “</a:t>
            </a:r>
            <a:r>
              <a:rPr lang="en-US" sz="1600" spc="100" dirty="0" err="1">
                <a:latin typeface="Arial" panose="020B0604020202020204" pitchFamily="34" charset="0"/>
                <a:cs typeface="Arial" panose="020B0604020202020204" pitchFamily="34" charset="0"/>
              </a:rPr>
              <a:t>masamang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pagsasalita</a:t>
            </a:r>
            <a:r>
              <a:rPr lang="en-US" sz="1600" spc="100" dirty="0">
                <a:latin typeface="Arial" panose="020B0604020202020204" pitchFamily="34" charset="0"/>
                <a:cs typeface="Arial" panose="020B0604020202020204" pitchFamily="34" charset="0"/>
              </a:rPr>
              <a:t>.” ¶ • Mga </a:t>
            </a:r>
            <a:r>
              <a:rPr lang="en-US" sz="1600" spc="100" dirty="0" err="1">
                <a:latin typeface="Arial" panose="020B0604020202020204" pitchFamily="34" charset="0"/>
                <a:cs typeface="Arial" panose="020B0604020202020204" pitchFamily="34" charset="0"/>
              </a:rPr>
              <a:t>saloobin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kapaitan</a:t>
            </a:r>
            <a:r>
              <a:rPr lang="en-US" sz="1600" spc="100" dirty="0">
                <a:latin typeface="Arial" panose="020B0604020202020204" pitchFamily="34" charset="0"/>
                <a:cs typeface="Arial" panose="020B0604020202020204" pitchFamily="34" charset="0"/>
              </a:rPr>
              <a:t>, poot, </a:t>
            </a:r>
            <a:r>
              <a:rPr lang="en-US" sz="1600" spc="100" dirty="0" err="1">
                <a:latin typeface="Arial" panose="020B0604020202020204" pitchFamily="34" charset="0"/>
                <a:cs typeface="Arial" panose="020B0604020202020204" pitchFamily="34" charset="0"/>
              </a:rPr>
              <a:t>galit</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tila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lumalala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galit</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pagsasalita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sigawan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paninirang</a:t>
            </a:r>
            <a:r>
              <a:rPr lang="en-US" sz="1600" spc="100" dirty="0">
                <a:latin typeface="Arial" panose="020B0604020202020204" pitchFamily="34" charset="0"/>
                <a:cs typeface="Arial" panose="020B0604020202020204" pitchFamily="34" charset="0"/>
              </a:rPr>
              <a:t>-puri). ¶ • Ang </a:t>
            </a:r>
            <a:r>
              <a:rPr lang="en-US" sz="1600" spc="100" dirty="0" err="1">
                <a:latin typeface="Arial" panose="020B0604020202020204" pitchFamily="34" charset="0"/>
                <a:cs typeface="Arial" panose="020B0604020202020204" pitchFamily="34" charset="0"/>
              </a:rPr>
              <a:t>pagkakaisa</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iglesya</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maitataguyod</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lamang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kapag</a:t>
            </a:r>
            <a:r>
              <a:rPr lang="en-US" sz="1600" spc="100" dirty="0">
                <a:latin typeface="Arial" panose="020B0604020202020204" pitchFamily="34" charset="0"/>
                <a:cs typeface="Arial" panose="020B0604020202020204" pitchFamily="34" charset="0"/>
              </a:rPr>
              <a:t> ang </a:t>
            </a:r>
            <a:r>
              <a:rPr lang="en-US" sz="1600" spc="100" dirty="0" err="1">
                <a:latin typeface="Arial" panose="020B0604020202020204" pitchFamily="34" charset="0"/>
                <a:cs typeface="Arial" panose="020B0604020202020204" pitchFamily="34" charset="0"/>
              </a:rPr>
              <a:t>mga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bagay</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ito'y</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isasantabi</a:t>
            </a:r>
            <a:r>
              <a:rPr lang="en-US" sz="1600" spc="10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180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xfrm>
            <a:off x="3886200" y="8723312"/>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dirty="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masamang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pagsasalita</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hindi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pinipigilan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kundi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pinapalitan</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Ang </a:t>
            </a:r>
            <a:r>
              <a:rPr lang="en-US" sz="1600" b="0" i="0" spc="100" baseline="0" dirty="0" err="1">
                <a:latin typeface="Arial" panose="020B0604020202020204" pitchFamily="34" charset="0"/>
                <a:cs typeface="Arial" panose="020B0604020202020204" pitchFamily="34" charset="0"/>
              </a:rPr>
              <a:t>ating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usapan</a:t>
            </a:r>
            <a:r>
              <a:rPr lang="en-US" sz="1600" b="0" i="0" spc="100" baseline="0" dirty="0">
                <a:latin typeface="Arial" panose="020B0604020202020204" pitchFamily="34" charset="0"/>
                <a:cs typeface="Arial" panose="020B0604020202020204" pitchFamily="34" charset="0"/>
              </a:rPr>
              <a:t> at kilos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gitna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sambahayan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Crsito</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lagpas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nito</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tutubo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mula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galit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kundi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naudyukan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pamamagitan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pagiging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mabait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mahabagin</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mapagpatawad</a:t>
            </a:r>
            <a:r>
              <a:rPr lang="en-US" sz="1600" spc="100" dirty="0">
                <a:latin typeface="Arial" panose="020B0604020202020204" pitchFamily="34" charset="0"/>
                <a:cs typeface="Arial" panose="020B0604020202020204" pitchFamily="34" charset="0"/>
              </a:rPr>
              <a:t> base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pinakamataas</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pamantayan</a:t>
            </a:r>
            <a:r>
              <a:rPr lang="en-US" sz="1600" spc="100" dirty="0">
                <a:latin typeface="Arial" panose="020B0604020202020204" pitchFamily="34" charset="0"/>
                <a:cs typeface="Arial" panose="020B0604020202020204" pitchFamily="34" charset="0"/>
              </a:rPr>
              <a:t> ng lahat, ang </a:t>
            </a:r>
            <a:r>
              <a:rPr lang="en-US" sz="1600" spc="100" dirty="0" err="1">
                <a:latin typeface="Arial" panose="020B0604020202020204" pitchFamily="34" charset="0"/>
                <a:cs typeface="Arial" panose="020B0604020202020204" pitchFamily="34" charset="0"/>
              </a:rPr>
              <a:t>kapatawaran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iniaabot</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atin</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Diyos</a:t>
            </a:r>
            <a:r>
              <a:rPr lang="en-US" sz="1600" spc="100" dirty="0">
                <a:latin typeface="Arial" panose="020B0604020202020204" pitchFamily="34" charset="0"/>
                <a:cs typeface="Arial" panose="020B0604020202020204" pitchFamily="34" charset="0"/>
              </a:rPr>
              <a:t>. ¶ Ang “</a:t>
            </a:r>
            <a:r>
              <a:rPr lang="en-US" sz="1600" spc="100" dirty="0" err="1">
                <a:latin typeface="Arial" panose="020B0604020202020204" pitchFamily="34" charset="0"/>
                <a:cs typeface="Arial" panose="020B0604020202020204" pitchFamily="34" charset="0"/>
              </a:rPr>
              <a:t>patindig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kapatawaran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iniaalok</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atin</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Diyos</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bilang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huwaran</a:t>
            </a:r>
            <a:r>
              <a:rPr lang="en-US" sz="1600" spc="100" dirty="0">
                <a:latin typeface="Arial" panose="020B0604020202020204" pitchFamily="34" charset="0"/>
                <a:cs typeface="Arial" panose="020B0604020202020204" pitchFamily="34" charset="0"/>
              </a:rPr>
              <a:t> para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pahalang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kapatawaran</a:t>
            </a:r>
            <a:r>
              <a:rPr lang="en-US" sz="1600" spc="100" dirty="0">
                <a:latin typeface="Arial" panose="020B0604020202020204" pitchFamily="34" charset="0"/>
                <a:cs typeface="Arial" panose="020B0604020202020204" pitchFamily="34" charset="0"/>
              </a:rPr>
              <a:t>” (ang </a:t>
            </a:r>
            <a:r>
              <a:rPr lang="en-US" sz="1600" spc="100" dirty="0" err="1">
                <a:latin typeface="Arial" panose="020B0604020202020204" pitchFamily="34" charset="0"/>
                <a:cs typeface="Arial" panose="020B0604020202020204" pitchFamily="34" charset="0"/>
              </a:rPr>
              <a:t>iniaalok</a:t>
            </a:r>
            <a:r>
              <a:rPr lang="en-US" sz="1600" spc="100" dirty="0">
                <a:latin typeface="Arial" panose="020B0604020202020204" pitchFamily="34" charset="0"/>
                <a:cs typeface="Arial" panose="020B0604020202020204" pitchFamily="34" charset="0"/>
              </a:rPr>
              <a:t> natin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bawat</a:t>
            </a:r>
            <a:r>
              <a:rPr lang="en-US" sz="1600" spc="100" dirty="0">
                <a:latin typeface="Arial" panose="020B0604020202020204" pitchFamily="34" charset="0"/>
                <a:cs typeface="Arial" panose="020B0604020202020204" pitchFamily="34" charset="0"/>
              </a:rPr>
              <a:t> isa).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209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charset="0"/>
                <a:ea typeface="ＭＳ Ｐゴシック" pitchFamily="24" charset="-128"/>
                <a:cs typeface="ＭＳ Ｐゴシック" charset="0"/>
              </a:rPr>
              <a:t>Huling</a:t>
            </a:r>
            <a:r>
              <a:rPr lang="en-US" sz="1600" b="1" spc="100" baseline="0" dirty="0">
                <a:latin typeface="Arial" charset="0"/>
                <a:ea typeface="ＭＳ Ｐゴシック" pitchFamily="24" charset="-128"/>
                <a:cs typeface="ＭＳ Ｐゴシック" charset="0"/>
              </a:rPr>
              <a:t> </a:t>
            </a:r>
            <a:r>
              <a:rPr lang="en-US" sz="1600" b="1" spc="100" baseline="0" dirty="0" err="1">
                <a:latin typeface="Arial" charset="0"/>
                <a:ea typeface="ＭＳ Ｐゴシック" pitchFamily="24" charset="-128"/>
                <a:cs typeface="ＭＳ Ｐゴシック" charset="0"/>
              </a:rPr>
              <a:t>Salita</a:t>
            </a:r>
            <a:r>
              <a:rPr lang="en-US" sz="1600" b="1" spc="100" baseline="0" dirty="0">
                <a:latin typeface="Arial" charset="0"/>
                <a:ea typeface="ＭＳ Ｐゴシック" pitchFamily="24" charset="-128"/>
                <a:cs typeface="ＭＳ Ｐゴシック" charset="0"/>
              </a:rPr>
              <a:t>. </a:t>
            </a:r>
            <a:r>
              <a:rPr lang="en-US" sz="1600" b="0" spc="100" baseline="0" dirty="0">
                <a:latin typeface="Arial" charset="0"/>
                <a:ea typeface="ＭＳ Ｐゴシック" pitchFamily="24" charset="-128"/>
                <a:cs typeface="ＭＳ Ｐゴシック" charset="0"/>
              </a:rPr>
              <a:t>“</a:t>
            </a:r>
            <a:r>
              <a:rPr lang="en-US" sz="1600" b="0" spc="100" baseline="0" dirty="0" err="1">
                <a:latin typeface="Arial" charset="0"/>
                <a:ea typeface="ＭＳ Ｐゴシック" pitchFamily="24" charset="-128"/>
                <a:cs typeface="ＭＳ Ｐゴシック" charset="0"/>
              </a:rPr>
              <a:t>Bayaang</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inyong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usapan</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maging</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gayong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likas</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hindi</a:t>
            </a:r>
            <a:r>
              <a:rPr lang="en-US" sz="1600" b="0" spc="100" baseline="0" dirty="0">
                <a:latin typeface="Arial" charset="0"/>
                <a:ea typeface="ＭＳ Ｐゴシック" pitchFamily="24" charset="-128"/>
                <a:cs typeface="ＭＳ Ｐゴシック" charset="0"/>
              </a:rPr>
              <a:t> kayo </a:t>
            </a:r>
            <a:r>
              <a:rPr lang="en-US" sz="1600" b="0" spc="100" baseline="0" dirty="0" err="1">
                <a:latin typeface="Arial" charset="0"/>
                <a:ea typeface="ＭＳ Ｐゴシック" pitchFamily="24" charset="-128"/>
                <a:cs typeface="ＭＳ Ｐゴシック" charset="0"/>
              </a:rPr>
              <a:t>mangangailangan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pagsisisi</a:t>
            </a:r>
            <a:r>
              <a:rPr lang="en-US" sz="1600" b="0" spc="100" baseline="0" dirty="0">
                <a:latin typeface="Arial" charset="0"/>
                <a:ea typeface="ＭＳ Ｐゴシック" pitchFamily="24" charset="-128"/>
                <a:cs typeface="ＭＳ Ｐゴシック" charset="0"/>
              </a:rPr>
              <a:t>. … ¶ Kung may </a:t>
            </a:r>
            <a:r>
              <a:rPr lang="en-US" sz="1600" b="0" spc="100" baseline="0" dirty="0" err="1">
                <a:latin typeface="Arial" charset="0"/>
                <a:ea typeface="ＭＳ Ｐゴシック" pitchFamily="24" charset="-128"/>
                <a:cs typeface="ＭＳ Ｐゴシック" charset="0"/>
              </a:rPr>
              <a:t>pag</a:t>
            </a:r>
            <a:r>
              <a:rPr lang="en-US" sz="1600" b="0" spc="100" baseline="0" dirty="0">
                <a:latin typeface="Arial" charset="0"/>
                <a:ea typeface="ＭＳ Ｐゴシック" pitchFamily="24" charset="-128"/>
                <a:cs typeface="ＭＳ Ｐゴシック" charset="0"/>
              </a:rPr>
              <a:t>-big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inyong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puso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hahangarin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niyong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maitatag</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mapatibay</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iyong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kapatid</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pinakabanal</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pananampalataya</a:t>
            </a:r>
            <a:r>
              <a:rPr lang="en-US" sz="1600" b="0" spc="100" baseline="0" dirty="0">
                <a:latin typeface="Arial" charset="0"/>
                <a:ea typeface="ＭＳ Ｐゴシック" pitchFamily="24" charset="-128"/>
                <a:cs typeface="ＭＳ Ｐゴシック" charset="0"/>
              </a:rPr>
              <a:t>. ¶ Kung ang </a:t>
            </a:r>
            <a:r>
              <a:rPr lang="en-US" sz="1600" b="0" spc="100" baseline="0" dirty="0" err="1">
                <a:latin typeface="Arial" charset="0"/>
                <a:ea typeface="ＭＳ Ｐゴシック" pitchFamily="24" charset="-128"/>
                <a:cs typeface="ＭＳ Ｐゴシック" charset="0"/>
              </a:rPr>
              <a:t>isang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salita</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nasabi</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nakapipinsala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karakter</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iyong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kaibigan</a:t>
            </a:r>
            <a:r>
              <a:rPr lang="en-US" sz="1600" b="0" spc="100" baseline="0" dirty="0">
                <a:latin typeface="Arial" charset="0"/>
                <a:ea typeface="ＭＳ Ｐゴシック" pitchFamily="24" charset="-128"/>
                <a:cs typeface="ＭＳ Ｐゴシック" charset="0"/>
              </a:rPr>
              <a:t> o </a:t>
            </a:r>
            <a:r>
              <a:rPr lang="en-US" sz="1600" b="0" spc="100" baseline="0" dirty="0" err="1">
                <a:latin typeface="Arial" charset="0"/>
                <a:ea typeface="ＭＳ Ｐゴシック" pitchFamily="24" charset="-128"/>
                <a:cs typeface="ＭＳ Ｐゴシック" charset="0"/>
              </a:rPr>
              <a:t>kapatid</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huwag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pasiglahin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itong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masamang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pagsasalita</a:t>
            </a:r>
            <a:r>
              <a:rPr lang="en-US" sz="1600" b="0" spc="100" baseline="0" dirty="0">
                <a:latin typeface="Arial" charset="0"/>
                <a:ea typeface="ＭＳ Ｐゴシック" pitchFamily="24" charset="-128"/>
                <a:cs typeface="ＭＳ Ｐゴシック" charset="0"/>
              </a:rPr>
              <a:t>. ¶ </a:t>
            </a:r>
            <a:r>
              <a:rPr lang="en-US" sz="1600" b="0" spc="100" baseline="0" dirty="0" err="1">
                <a:latin typeface="Arial" charset="0"/>
                <a:ea typeface="ＭＳ Ｐゴシック" pitchFamily="24" charset="-128"/>
                <a:cs typeface="ＭＳ Ｐゴシック" charset="0"/>
              </a:rPr>
              <a:t>Ito’y</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gawain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kaaway</a:t>
            </a:r>
            <a:r>
              <a:rPr lang="en-US" sz="1600" b="0" spc="100" baseline="0" dirty="0">
                <a:latin typeface="Arial" charset="0"/>
                <a:ea typeface="ＭＳ Ｐゴシック" pitchFamily="24" charset="-128"/>
                <a:cs typeface="ＭＳ Ｐゴシック" charset="0"/>
              </a:rPr>
              <a:t>. ¶ Paki </a:t>
            </a:r>
            <a:r>
              <a:rPr lang="en-US" sz="1600" b="0" spc="100" baseline="0" dirty="0" err="1">
                <a:latin typeface="Arial" charset="0"/>
                <a:ea typeface="ＭＳ Ｐゴシック" pitchFamily="24" charset="-128"/>
                <a:cs typeface="ＭＳ Ｐゴシック" charset="0"/>
              </a:rPr>
              <a:t>paalalahanan</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nagsasalita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salita</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Diyos</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ipinagbabawal</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gayong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uri</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usapan</a:t>
            </a:r>
            <a:r>
              <a:rPr lang="en-US" sz="1600" b="1" i="1" spc="100" baseline="0" dirty="0">
                <a:latin typeface="Arial" charset="0"/>
                <a:ea typeface="ＭＳ Ｐゴシック" pitchFamily="24" charset="-128"/>
                <a:cs typeface="ＭＳ Ｐゴシック" charset="0"/>
              </a:rPr>
              <a:t>.”</a:t>
            </a:r>
            <a:endParaRPr lang="en-US" sz="1600" b="1" i="1"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310729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Susing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Talata</a:t>
            </a:r>
            <a:r>
              <a:rPr lang="en-US" sz="1600" b="1" spc="100" baseline="0" dirty="0">
                <a:latin typeface="Arial" charset="0"/>
                <a:cs typeface="ＭＳ Ｐゴシック" charset="0"/>
              </a:rPr>
              <a:t>.</a:t>
            </a:r>
            <a:r>
              <a:rPr lang="en-US" sz="1600" spc="100" baseline="0" dirty="0">
                <a:latin typeface="Arial" charset="0"/>
                <a:cs typeface="ＭＳ Ｐゴシック"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err="1">
                <a:solidFill>
                  <a:srgbClr val="000000"/>
                </a:solidFill>
                <a:effectLst/>
                <a:latin typeface="Arial" panose="020B0604020202020204" pitchFamily="34" charset="0"/>
                <a:cs typeface="Arial" panose="020B0604020202020204" pitchFamily="34" charset="0"/>
              </a:rPr>
              <a:t>Hubarin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ang dating </a:t>
            </a:r>
            <a:r>
              <a:rPr lang="en-PH" sz="1600" b="0" i="0" u="none" strike="noStrike" spc="100" dirty="0" err="1">
                <a:solidFill>
                  <a:srgbClr val="000000"/>
                </a:solidFill>
                <a:effectLst/>
                <a:latin typeface="Arial" panose="020B0604020202020204" pitchFamily="34" charset="0"/>
                <a:cs typeface="Arial" panose="020B0604020202020204" pitchFamily="34" charset="0"/>
              </a:rPr>
              <a:t>pagkatao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ayon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dating </a:t>
            </a:r>
            <a:r>
              <a:rPr lang="en-PH" sz="1600" b="0" i="0" u="none" strike="noStrike" spc="100" dirty="0" err="1">
                <a:solidFill>
                  <a:srgbClr val="000000"/>
                </a:solidFill>
                <a:effectLst/>
                <a:latin typeface="Arial" panose="020B0604020202020204" pitchFamily="34" charset="0"/>
                <a:cs typeface="Arial" panose="020B0604020202020204" pitchFamily="34" charset="0"/>
              </a:rPr>
              <a:t>pamumuhay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sinisira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ayon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mapandayang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pagnanasa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Magpanibago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muli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espiritu</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inyong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kaisipan</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isuot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bagong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pagkatao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ayon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Diyos</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nilalang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katuwiran</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totoong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kabanalan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22–24 SND</a:t>
            </a:r>
            <a:r>
              <a:rPr lang="en-PH" sz="1600" b="0" i="0" u="none" strike="noStrike" spc="100" dirty="0">
                <a:solidFill>
                  <a:srgbClr val="000000"/>
                </a:solidFill>
                <a:effectLst/>
                <a:latin typeface="Arial" panose="020B0604020202020204" pitchFamily="34" charset="0"/>
                <a:cs typeface="Arial" panose="020B0604020202020204" pitchFamily="34"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smtClean="0"/>
              <a:pPr/>
              <a:t>4</a:t>
            </a:fld>
            <a:endParaRPr lang="en-US" sz="1200" dirty="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spc="100" baseline="0" dirty="0" err="1">
                <a:latin typeface="Arial" panose="020B0604020202020204" pitchFamily="34" charset="0"/>
                <a:cs typeface="Arial" panose="020B0604020202020204" pitchFamily="34" charset="0"/>
              </a:rPr>
              <a:t>Panimulang</a:t>
            </a:r>
            <a:r>
              <a:rPr lang="en-US" sz="1800" b="1" spc="100" baseline="0" dirty="0">
                <a:latin typeface="Arial" panose="020B0604020202020204" pitchFamily="34" charset="0"/>
                <a:cs typeface="Arial" panose="020B0604020202020204" pitchFamily="34" charset="0"/>
              </a:rPr>
              <a:t> </a:t>
            </a:r>
            <a:r>
              <a:rPr lang="en-US" sz="1800" b="1" spc="100" baseline="0" dirty="0" err="1">
                <a:latin typeface="Arial" panose="020B0604020202020204" pitchFamily="34" charset="0"/>
                <a:cs typeface="Arial" panose="020B0604020202020204" pitchFamily="34" charset="0"/>
              </a:rPr>
              <a:t>Salita</a:t>
            </a:r>
            <a:r>
              <a:rPr lang="en-US" sz="1800" b="1" spc="100" baseline="0" dirty="0">
                <a:latin typeface="Arial" panose="020B0604020202020204" pitchFamily="34" charset="0"/>
                <a:cs typeface="Arial" panose="020B0604020202020204" pitchFamily="34" charset="0"/>
              </a:rPr>
              <a:t>. </a:t>
            </a:r>
            <a:r>
              <a:rPr lang="en-US" sz="1800" b="0" spc="100" baseline="0" dirty="0">
                <a:latin typeface="Arial" panose="020B0604020202020204" pitchFamily="34" charset="0"/>
                <a:cs typeface="Arial" panose="020B0604020202020204" pitchFamily="34" charset="0"/>
              </a:rPr>
              <a:t>Sa </a:t>
            </a:r>
            <a:r>
              <a:rPr lang="en-US" sz="1800" b="0" spc="100" baseline="0" dirty="0" err="1">
                <a:latin typeface="Arial" panose="020B0604020202020204" pitchFamily="34" charset="0"/>
                <a:cs typeface="Arial" panose="020B0604020202020204" pitchFamily="34" charset="0"/>
              </a:rPr>
              <a:t>Efeso</a:t>
            </a:r>
            <a:r>
              <a:rPr lang="en-US" sz="1800" b="0" spc="100" baseline="0" dirty="0">
                <a:latin typeface="Arial" panose="020B0604020202020204" pitchFamily="34" charset="0"/>
                <a:cs typeface="Arial" panose="020B0604020202020204" pitchFamily="34" charset="0"/>
              </a:rPr>
              <a:t> 4:17–32, ang </a:t>
            </a:r>
            <a:r>
              <a:rPr lang="en-US" sz="1800" b="0" spc="100" baseline="0" dirty="0" err="1">
                <a:latin typeface="Arial" panose="020B0604020202020204" pitchFamily="34" charset="0"/>
                <a:cs typeface="Arial" panose="020B0604020202020204" pitchFamily="34" charset="0"/>
              </a:rPr>
              <a:t>paliwanag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si</a:t>
            </a:r>
            <a:r>
              <a:rPr lang="en-US" sz="1800" b="0" spc="100" baseline="0" dirty="0">
                <a:latin typeface="Arial" panose="020B0604020202020204" pitchFamily="34" charset="0"/>
                <a:cs typeface="Arial" panose="020B0604020202020204" pitchFamily="34" charset="0"/>
              </a:rPr>
              <a:t> Pablo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ang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mananampalataya</a:t>
            </a:r>
            <a:r>
              <a:rPr lang="en-US" sz="1800" b="0" spc="100" baseline="0" dirty="0">
                <a:latin typeface="Arial" panose="020B0604020202020204" pitchFamily="34" charset="0"/>
                <a:cs typeface="Arial" panose="020B0604020202020204" pitchFamily="34" charset="0"/>
              </a:rPr>
              <a:t> ay </a:t>
            </a:r>
            <a:r>
              <a:rPr lang="en-US" sz="1800" b="0" spc="100" baseline="0" dirty="0" err="1">
                <a:latin typeface="Arial" panose="020B0604020202020204" pitchFamily="34" charset="0"/>
                <a:cs typeface="Arial" panose="020B0604020202020204" pitchFamily="34" charset="0"/>
              </a:rPr>
              <a:t>nakaramas</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isang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lubos</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pagbabagong-anyo</a:t>
            </a:r>
            <a:r>
              <a:rPr lang="en-US" sz="1800" b="0" spc="100" baseline="0" dirty="0">
                <a:latin typeface="Arial" panose="020B0604020202020204" pitchFamily="34" charset="0"/>
                <a:cs typeface="Arial" panose="020B0604020202020204" pitchFamily="34" charset="0"/>
              </a:rPr>
              <a:t>. ¶ </a:t>
            </a:r>
            <a:r>
              <a:rPr lang="en-US" sz="1800" spc="100" dirty="0" err="1">
                <a:latin typeface="Arial" panose="020B0604020202020204" pitchFamily="34" charset="0"/>
                <a:cs typeface="Arial" panose="020B0604020202020204" pitchFamily="34" charset="0"/>
              </a:rPr>
              <a:t>Hinubad</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nila</a:t>
            </a:r>
            <a:r>
              <a:rPr lang="en-US" sz="1800" spc="100" dirty="0">
                <a:latin typeface="Arial" panose="020B0604020202020204" pitchFamily="34" charset="0"/>
                <a:cs typeface="Arial" panose="020B0604020202020204" pitchFamily="34" charset="0"/>
              </a:rPr>
              <a:t> ang </a:t>
            </a:r>
            <a:r>
              <a:rPr lang="en-US" sz="1800" spc="100" dirty="0" err="1">
                <a:latin typeface="Arial" panose="020B0604020202020204" pitchFamily="34" charset="0"/>
                <a:cs typeface="Arial" panose="020B0604020202020204" pitchFamily="34" charset="0"/>
              </a:rPr>
              <a:t>kanilang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matandang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pagkatao</a:t>
            </a:r>
            <a:r>
              <a:rPr lang="en-US" sz="1800" spc="100" dirty="0">
                <a:latin typeface="Arial" panose="020B0604020202020204" pitchFamily="34" charset="0"/>
                <a:cs typeface="Arial" panose="020B0604020202020204" pitchFamily="34" charset="0"/>
              </a:rPr>
              <a:t> at </a:t>
            </a:r>
            <a:r>
              <a:rPr lang="en-US" sz="1800" spc="100" dirty="0" err="1">
                <a:latin typeface="Arial" panose="020B0604020202020204" pitchFamily="34" charset="0"/>
                <a:cs typeface="Arial" panose="020B0604020202020204" pitchFamily="34" charset="0"/>
              </a:rPr>
              <a:t>niyakap</a:t>
            </a:r>
            <a:r>
              <a:rPr lang="en-US" sz="1800" spc="100" dirty="0">
                <a:latin typeface="Arial" panose="020B0604020202020204" pitchFamily="34" charset="0"/>
                <a:cs typeface="Arial" panose="020B0604020202020204" pitchFamily="34" charset="0"/>
              </a:rPr>
              <a:t> ang </a:t>
            </a:r>
            <a:r>
              <a:rPr lang="en-US" sz="1800" spc="100" dirty="0" err="1">
                <a:latin typeface="Arial" panose="020B0604020202020204" pitchFamily="34" charset="0"/>
                <a:cs typeface="Arial" panose="020B0604020202020204" pitchFamily="34" charset="0"/>
              </a:rPr>
              <a:t>isang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bagong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pagkakakilanlan</a:t>
            </a:r>
            <a:r>
              <a:rPr lang="en-US" sz="1800" spc="100" dirty="0">
                <a:latin typeface="Arial" panose="020B0604020202020204" pitchFamily="34" charset="0"/>
                <a:cs typeface="Arial" panose="020B0604020202020204" pitchFamily="34" charset="0"/>
              </a:rPr>
              <a:t>. ¶ </a:t>
            </a:r>
            <a:r>
              <a:rPr lang="en-US" sz="1800" spc="100" dirty="0" err="1">
                <a:latin typeface="Arial" panose="020B0604020202020204" pitchFamily="34" charset="0"/>
                <a:cs typeface="Arial" panose="020B0604020202020204" pitchFamily="34" charset="0"/>
              </a:rPr>
              <a:t>Ito’y</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hindi</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lamang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isang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panlabas</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pagbabagong-anyo</a:t>
            </a:r>
            <a:r>
              <a:rPr lang="en-US" sz="1800" spc="100" dirty="0">
                <a:latin typeface="Arial" panose="020B0604020202020204" pitchFamily="34" charset="0"/>
                <a:cs typeface="Arial" panose="020B0604020202020204" pitchFamily="34" charset="0"/>
              </a:rPr>
              <a:t>. ¶ </a:t>
            </a:r>
            <a:r>
              <a:rPr lang="en-US" sz="1800" spc="100" dirty="0" err="1">
                <a:latin typeface="Arial" panose="020B0604020202020204" pitchFamily="34" charset="0"/>
                <a:cs typeface="Arial" panose="020B0604020202020204" pitchFamily="34" charset="0"/>
              </a:rPr>
              <a:t>Kabilang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dito</a:t>
            </a:r>
            <a:r>
              <a:rPr lang="en-US" sz="1800" spc="100" dirty="0">
                <a:latin typeface="Arial" panose="020B0604020202020204" pitchFamily="34" charset="0"/>
                <a:cs typeface="Arial" panose="020B0604020202020204" pitchFamily="34" charset="0"/>
              </a:rPr>
              <a:t> ang </a:t>
            </a:r>
            <a:r>
              <a:rPr lang="en-US" sz="1800" spc="100" dirty="0" err="1">
                <a:latin typeface="Arial" panose="020B0604020202020204" pitchFamily="34" charset="0"/>
                <a:cs typeface="Arial" panose="020B0604020202020204" pitchFamily="34" charset="0"/>
              </a:rPr>
              <a:t>pagiging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nabago</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sa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espiritu</a:t>
            </a:r>
            <a:r>
              <a:rPr lang="en-US" sz="1800" spc="100" dirty="0">
                <a:latin typeface="Arial" panose="020B0604020202020204" pitchFamily="34" charset="0"/>
                <a:cs typeface="Arial" panose="020B0604020202020204" pitchFamily="34" charset="0"/>
              </a:rPr>
              <a:t> ng </a:t>
            </a:r>
            <a:r>
              <a:rPr lang="en-US" sz="1800" spc="100" dirty="0" err="1">
                <a:latin typeface="Arial" panose="020B0604020202020204" pitchFamily="34" charset="0"/>
                <a:cs typeface="Arial" panose="020B0604020202020204" pitchFamily="34" charset="0"/>
              </a:rPr>
              <a:t>inyong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pag-iisip</a:t>
            </a:r>
            <a:r>
              <a:rPr lang="en-US" sz="1800" spc="100" dirty="0">
                <a:latin typeface="Arial" panose="020B0604020202020204" pitchFamily="34" charset="0"/>
                <a:cs typeface="Arial" panose="020B0604020202020204" pitchFamily="34" charset="0"/>
              </a:rPr>
              <a:t>” (</a:t>
            </a:r>
            <a:r>
              <a:rPr lang="en-US" sz="1800" i="1" spc="100" dirty="0" err="1">
                <a:latin typeface="Arial" panose="020B0604020202020204" pitchFamily="34" charset="0"/>
                <a:cs typeface="Arial" panose="020B0604020202020204" pitchFamily="34" charset="0"/>
              </a:rPr>
              <a:t>tal</a:t>
            </a:r>
            <a:r>
              <a:rPr lang="en-US" sz="1800" i="1" spc="100" dirty="0">
                <a:latin typeface="Arial" panose="020B0604020202020204" pitchFamily="34" charset="0"/>
                <a:cs typeface="Arial" panose="020B0604020202020204" pitchFamily="34" charset="0"/>
              </a:rPr>
              <a:t>. 23</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nagdadala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sa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buhay</a:t>
            </a:r>
            <a:r>
              <a:rPr lang="en-US" sz="1800" spc="100" dirty="0">
                <a:latin typeface="Arial" panose="020B0604020202020204" pitchFamily="34" charset="0"/>
                <a:cs typeface="Arial" panose="020B0604020202020204" pitchFamily="34" charset="0"/>
              </a:rPr>
              <a:t> ng “</a:t>
            </a:r>
            <a:r>
              <a:rPr lang="en-US" sz="1800" spc="100" dirty="0" err="1">
                <a:latin typeface="Arial" panose="020B0604020202020204" pitchFamily="34" charset="0"/>
                <a:cs typeface="Arial" panose="020B0604020202020204" pitchFamily="34" charset="0"/>
              </a:rPr>
              <a:t>tunay</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katuwiran</a:t>
            </a:r>
            <a:r>
              <a:rPr lang="en-US" sz="1800" spc="100" dirty="0">
                <a:latin typeface="Arial" panose="020B0604020202020204" pitchFamily="34" charset="0"/>
                <a:cs typeface="Arial" panose="020B0604020202020204" pitchFamily="34" charset="0"/>
              </a:rPr>
              <a:t> at </a:t>
            </a:r>
            <a:r>
              <a:rPr lang="en-US" sz="1800" spc="100" dirty="0" err="1">
                <a:latin typeface="Arial" panose="020B0604020202020204" pitchFamily="34" charset="0"/>
                <a:cs typeface="Arial" panose="020B0604020202020204" pitchFamily="34" charset="0"/>
              </a:rPr>
              <a:t>kabanalan</a:t>
            </a:r>
            <a:r>
              <a:rPr lang="en-US" sz="1800" spc="100" dirty="0">
                <a:latin typeface="Arial" panose="020B0604020202020204" pitchFamily="34" charset="0"/>
                <a:cs typeface="Arial" panose="020B0604020202020204" pitchFamily="34" charset="0"/>
              </a:rPr>
              <a:t>” </a:t>
            </a:r>
            <a:r>
              <a:rPr lang="en-US" sz="1800" i="1" spc="100" dirty="0">
                <a:latin typeface="Arial" panose="020B0604020202020204" pitchFamily="34" charset="0"/>
                <a:cs typeface="Arial" panose="020B0604020202020204" pitchFamily="34" charset="0"/>
              </a:rPr>
              <a:t>(</a:t>
            </a:r>
            <a:r>
              <a:rPr lang="en-US" sz="1800" i="1" spc="100" dirty="0" err="1">
                <a:latin typeface="Arial" panose="020B0604020202020204" pitchFamily="34" charset="0"/>
                <a:cs typeface="Arial" panose="020B0604020202020204" pitchFamily="34" charset="0"/>
              </a:rPr>
              <a:t>tal</a:t>
            </a:r>
            <a:r>
              <a:rPr lang="en-US" sz="1800" i="1" spc="100" dirty="0">
                <a:latin typeface="Arial" panose="020B0604020202020204" pitchFamily="34" charset="0"/>
                <a:cs typeface="Arial" panose="020B0604020202020204" pitchFamily="34" charset="0"/>
              </a:rPr>
              <a:t> 24</a:t>
            </a:r>
            <a:r>
              <a:rPr lang="en-US" sz="1800" spc="100" dirty="0">
                <a:latin typeface="Arial" panose="020B0604020202020204" pitchFamily="34" charset="0"/>
                <a:cs typeface="Arial" panose="020B0604020202020204" pitchFamily="34" charset="0"/>
              </a:rPr>
              <a:t>). ¶ Ito ang </a:t>
            </a:r>
            <a:r>
              <a:rPr lang="en-US" sz="1800" spc="100" dirty="0" err="1">
                <a:latin typeface="Arial" panose="020B0604020202020204" pitchFamily="34" charset="0"/>
                <a:cs typeface="Arial" panose="020B0604020202020204" pitchFamily="34" charset="0"/>
              </a:rPr>
              <a:t>pangwakas</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pagbabagong-ayos</a:t>
            </a:r>
            <a:r>
              <a:rPr lang="en-US" sz="1800" i="1" spc="100" dirty="0">
                <a:latin typeface="Arial" panose="020B0604020202020204" pitchFamily="34" charset="0"/>
                <a:cs typeface="Arial" panose="020B0604020202020204" pitchFamily="34" charset="0"/>
              </a:rPr>
              <a:t>.</a:t>
            </a:r>
            <a:endParaRPr lang="en-US" sz="18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5</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spc="100" dirty="0">
                <a:latin typeface="Arial" charset="0"/>
                <a:ea typeface="ＭＳ Ｐゴシック" charset="0"/>
                <a:cs typeface="ＭＳ Ｐゴシック" charset="0"/>
              </a:rPr>
              <a:t>(1) </a:t>
            </a:r>
            <a:r>
              <a:rPr lang="en-US" sz="1600" spc="100" dirty="0">
                <a:latin typeface="Arial" charset="0"/>
                <a:ea typeface="ＭＳ Ｐゴシック" charset="0"/>
                <a:cs typeface="ＭＳ Ｐゴシック" charset="0"/>
              </a:rPr>
              <a:t>Ang </a:t>
            </a:r>
            <a:r>
              <a:rPr lang="en-US" sz="1600" spc="100" dirty="0" err="1">
                <a:latin typeface="Arial" charset="0"/>
                <a:ea typeface="ＭＳ Ｐゴシック" charset="0"/>
                <a:cs typeface="ＭＳ Ｐゴシック" charset="0"/>
              </a:rPr>
              <a:t>Ispayral</a:t>
            </a:r>
            <a:r>
              <a:rPr lang="en-US" sz="1600" spc="100" dirty="0">
                <a:latin typeface="Arial" charset="0"/>
                <a:ea typeface="ＭＳ Ｐゴシック" charset="0"/>
                <a:cs typeface="ＭＳ Ｐゴシック" charset="0"/>
              </a:rPr>
              <a:t> ng </a:t>
            </a:r>
            <a:r>
              <a:rPr lang="en-US" sz="1600" spc="100" dirty="0" err="1">
                <a:latin typeface="Arial" charset="0"/>
                <a:ea typeface="ＭＳ Ｐゴシック" charset="0"/>
                <a:cs typeface="ＭＳ Ｐゴシック" charset="0"/>
              </a:rPr>
              <a:t>Kasalanan</a:t>
            </a: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err="1">
                <a:latin typeface="Arial" charset="0"/>
                <a:ea typeface="ＭＳ Ｐゴシック" charset="0"/>
                <a:cs typeface="ＭＳ Ｐゴシック" charset="0"/>
              </a:rPr>
              <a:t>Nakahiwalay</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Mula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sa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Diyos</a:t>
            </a:r>
            <a:r>
              <a:rPr lang="en-US" sz="1600" spc="100" baseline="0" dirty="0">
                <a:latin typeface="Arial" charset="0"/>
                <a:ea typeface="ＭＳ Ｐゴシック" charset="0"/>
                <a:cs typeface="ＭＳ Ｐゴシック" charset="0"/>
              </a:rPr>
              <a:t>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4:17–19</a:t>
            </a:r>
            <a:r>
              <a:rPr lang="en-US" sz="1600" b="0" i="0" spc="100" dirty="0">
                <a:latin typeface="Arial" charset="0"/>
                <a:ea typeface="ＭＳ Ｐゴシック" charset="0"/>
                <a:cs typeface="ＭＳ Ｐゴシック" charset="0"/>
              </a:rPr>
              <a:t>). </a:t>
            </a:r>
          </a:p>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(2) </a:t>
            </a:r>
            <a:r>
              <a:rPr lang="en-US" sz="1600" b="0" spc="100" baseline="0" dirty="0">
                <a:latin typeface="Arial" charset="0"/>
                <a:ea typeface="ＭＳ Ｐゴシック" charset="0"/>
                <a:cs typeface="ＭＳ Ｐゴシック" charset="0"/>
              </a:rPr>
              <a:t>Isang </a:t>
            </a:r>
            <a:r>
              <a:rPr lang="en-US" sz="1600" b="0" spc="100" baseline="0" dirty="0" err="1">
                <a:latin typeface="Arial" charset="0"/>
                <a:ea typeface="ＭＳ Ｐゴシック" charset="0"/>
                <a:cs typeface="ＭＳ Ｐゴシック" charset="0"/>
              </a:rPr>
              <a:t>Pagpapalit</a:t>
            </a:r>
            <a:r>
              <a:rPr lang="en-US" sz="1600" b="0" spc="100" baseline="0" dirty="0">
                <a:latin typeface="Arial" charset="0"/>
                <a:ea typeface="ＭＳ Ｐゴシック" charset="0"/>
                <a:cs typeface="ＭＳ Ｐゴシック" charset="0"/>
              </a:rPr>
              <a:t> ng </a:t>
            </a:r>
            <a:r>
              <a:rPr lang="en-US" sz="1600" b="0" spc="100" baseline="0" dirty="0" err="1">
                <a:latin typeface="Arial" charset="0"/>
                <a:ea typeface="ＭＳ Ｐゴシック" charset="0"/>
                <a:cs typeface="ＭＳ Ｐゴシック" charset="0"/>
              </a:rPr>
              <a:t>Damit</a:t>
            </a:r>
            <a:endParaRPr lang="en-US" sz="1600" b="0" spc="100" baseline="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baseline="0" dirty="0" err="1">
                <a:latin typeface="Arial" charset="0"/>
                <a:ea typeface="ＭＳ Ｐゴシック" charset="0"/>
                <a:cs typeface="ＭＳ Ｐゴシック" charset="0"/>
              </a:rPr>
              <a:t>Isuot</a:t>
            </a:r>
            <a:r>
              <a:rPr lang="en-US" sz="1600" spc="100" baseline="0" dirty="0">
                <a:latin typeface="Arial" charset="0"/>
                <a:ea typeface="ＭＳ Ｐゴシック" charset="0"/>
                <a:cs typeface="ＭＳ Ｐゴシック" charset="0"/>
              </a:rPr>
              <a:t> ang Bago </a:t>
            </a:r>
            <a:r>
              <a:rPr lang="en-US" sz="1600" b="0" i="0" spc="100" baseline="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4:20–24</a:t>
            </a:r>
            <a:r>
              <a:rPr lang="en-US" sz="1600" b="0" spc="100" baseline="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i="0" spc="100" baseline="0" dirty="0">
                <a:latin typeface="Arial" charset="0"/>
                <a:ea typeface="ＭＳ Ｐゴシック" charset="0"/>
                <a:cs typeface="ＭＳ Ｐゴシック" charset="0"/>
              </a:rPr>
              <a:t>(</a:t>
            </a:r>
            <a:r>
              <a:rPr lang="en-US" sz="1600" spc="100" baseline="0" dirty="0">
                <a:latin typeface="Arial" charset="0"/>
                <a:ea typeface="ＭＳ Ｐゴシック" charset="0"/>
                <a:cs typeface="ＭＳ Ｐゴシック" charset="0"/>
              </a:rPr>
              <a:t>3) </a:t>
            </a:r>
            <a:r>
              <a:rPr lang="en-US" sz="1600" b="0" spc="100" dirty="0" err="1">
                <a:latin typeface="Arial" charset="0"/>
                <a:ea typeface="ＭＳ Ｐゴシック" charset="0"/>
                <a:cs typeface="ＭＳ Ｐゴシック" charset="0"/>
              </a:rPr>
              <a:t>Pagsasalitang</a:t>
            </a:r>
            <a:r>
              <a:rPr lang="en-US" sz="1600" b="0" spc="100" dirty="0">
                <a:latin typeface="Arial" charset="0"/>
                <a:ea typeface="ＭＳ Ｐゴシック" charset="0"/>
                <a:cs typeface="ＭＳ Ｐゴシック" charset="0"/>
              </a:rPr>
              <a:t> Puno ng </a:t>
            </a:r>
            <a:r>
              <a:rPr lang="en-US" sz="1600" b="0" spc="100" dirty="0" err="1">
                <a:latin typeface="Arial" charset="0"/>
                <a:ea typeface="ＭＳ Ｐゴシック" charset="0"/>
                <a:cs typeface="ＭＳ Ｐゴシック" charset="0"/>
              </a:rPr>
              <a:t>Biyaya</a:t>
            </a:r>
            <a:endParaRPr lang="en-US" sz="1600" b="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baseline="0" dirty="0">
                <a:latin typeface="Arial" charset="0"/>
                <a:ea typeface="ＭＳ Ｐゴシック" charset="0"/>
                <a:cs typeface="ＭＳ Ｐゴシック" charset="0"/>
              </a:rPr>
              <a:t>a. </a:t>
            </a:r>
            <a:r>
              <a:rPr lang="en-US" sz="1600" b="0" i="0" spc="100" baseline="0" dirty="0" err="1">
                <a:latin typeface="Arial" charset="0"/>
                <a:ea typeface="ＭＳ Ｐゴシック" charset="0"/>
                <a:cs typeface="ＭＳ Ｐゴシック" charset="0"/>
              </a:rPr>
              <a:t>Pagtatayo</a:t>
            </a:r>
            <a:r>
              <a:rPr lang="en-US" sz="1600" b="0" i="0" spc="100" baseline="0" dirty="0">
                <a:latin typeface="Arial" charset="0"/>
                <a:ea typeface="ＭＳ Ｐゴシック" charset="0"/>
                <a:cs typeface="ＭＳ Ｐゴシック" charset="0"/>
              </a:rPr>
              <a:t> ng </a:t>
            </a:r>
            <a:r>
              <a:rPr lang="en-US" sz="1600" b="0" i="0" spc="100" baseline="0" dirty="0" err="1">
                <a:latin typeface="Arial" charset="0"/>
                <a:ea typeface="ＭＳ Ｐゴシック" charset="0"/>
                <a:cs typeface="ＭＳ Ｐゴシック" charset="0"/>
              </a:rPr>
              <a:t>Pagkakaisa</a:t>
            </a:r>
            <a:r>
              <a:rPr lang="en-US" sz="1600" b="0" i="0" spc="100" baseline="0" dirty="0">
                <a:latin typeface="Arial" charset="0"/>
                <a:ea typeface="ＭＳ Ｐゴシック" charset="0"/>
                <a:cs typeface="ＭＳ Ｐゴシック" charset="0"/>
              </a:rPr>
              <a:t> (</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25–29</a:t>
            </a:r>
            <a:r>
              <a:rPr lang="en-US" sz="1600" b="0" spc="100" baseline="0" dirty="0">
                <a:latin typeface="Arial" charset="0"/>
                <a:ea typeface="ＭＳ Ｐゴシック" charset="0"/>
                <a:cs typeface="ＭＳ Ｐゴシック" charset="0"/>
              </a:rPr>
              <a:t>).</a:t>
            </a: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b. Ang Espiritu </a:t>
            </a:r>
            <a:r>
              <a:rPr lang="en-US" sz="1600" spc="100" baseline="0" dirty="0" err="1">
                <a:latin typeface="Arial" charset="0"/>
                <a:ea typeface="ＭＳ Ｐゴシック" charset="0"/>
                <a:cs typeface="ＭＳ Ｐゴシック" charset="0"/>
              </a:rPr>
              <a:t>sa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Buhay</a:t>
            </a:r>
            <a:r>
              <a:rPr lang="en-US" sz="1600" spc="100" baseline="0" dirty="0">
                <a:latin typeface="Arial" charset="0"/>
                <a:ea typeface="ＭＳ Ｐゴシック" charset="0"/>
                <a:cs typeface="ＭＳ Ｐゴシック" charset="0"/>
              </a:rPr>
              <a:t>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4:30</a:t>
            </a:r>
            <a:r>
              <a:rPr lang="en-US" sz="1600" b="0" i="0" spc="100" dirty="0">
                <a:latin typeface="Arial" charset="0"/>
                <a:ea typeface="ＭＳ Ｐゴシック" charset="0"/>
                <a:cs typeface="ＭＳ Ｐゴシック" charset="0"/>
              </a:rPr>
              <a:t>). </a:t>
            </a:r>
            <a:endParaRPr lang="en-US" sz="1600" spc="100" baseline="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dirty="0">
                <a:latin typeface="Arial" charset="0"/>
                <a:ea typeface="ＭＳ Ｐゴシック" charset="0"/>
                <a:cs typeface="ＭＳ Ｐゴシック" charset="0"/>
              </a:rPr>
              <a:t>c. </a:t>
            </a:r>
            <a:r>
              <a:rPr lang="en-US" sz="1600" spc="100" dirty="0" err="1">
                <a:latin typeface="Arial" charset="0"/>
                <a:ea typeface="ＭＳ Ｐゴシック" charset="0"/>
                <a:cs typeface="ＭＳ Ｐゴシック" charset="0"/>
              </a:rPr>
              <a:t>Kabutihang-loob</a:t>
            </a:r>
            <a:r>
              <a:rPr lang="en-US" sz="1600" spc="100" dirty="0">
                <a:latin typeface="Arial" charset="0"/>
                <a:ea typeface="ＭＳ Ｐゴシック" charset="0"/>
                <a:cs typeface="ＭＳ Ｐゴシック" charset="0"/>
              </a:rPr>
              <a:t> (Hindi </a:t>
            </a:r>
            <a:r>
              <a:rPr lang="en-US" sz="1600" spc="100" dirty="0" err="1">
                <a:latin typeface="Arial" charset="0"/>
                <a:ea typeface="ＭＳ Ｐゴシック" charset="0"/>
                <a:cs typeface="ＭＳ Ｐゴシック" charset="0"/>
              </a:rPr>
              <a:t>Kapaitan</a:t>
            </a:r>
            <a:r>
              <a:rPr lang="en-US" sz="1600" spc="100" dirty="0">
                <a:latin typeface="Arial" charset="0"/>
                <a:ea typeface="ＭＳ Ｐゴシック" charset="0"/>
                <a:cs typeface="ＭＳ Ｐゴシック" charset="0"/>
              </a:rPr>
              <a:t>) </a:t>
            </a:r>
            <a:r>
              <a:rPr lang="en-US" sz="1600" b="0" i="0" spc="100" baseline="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4:31, 32</a:t>
            </a:r>
            <a:r>
              <a:rPr lang="en-US" sz="1600" b="0" spc="100" baseline="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endParaRPr lang="en-US" sz="1600" i="1" spc="10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6</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1. </a:t>
            </a:r>
            <a:r>
              <a:rPr lang="en-US" sz="1600" b="1" spc="100" dirty="0">
                <a:latin typeface="Arial" charset="0"/>
                <a:ea typeface="ＭＳ Ｐゴシック" charset="0"/>
                <a:cs typeface="ＭＳ Ｐゴシック" charset="0"/>
              </a:rPr>
              <a:t>Ang </a:t>
            </a:r>
            <a:r>
              <a:rPr lang="en-US" sz="1600" b="1" spc="100" dirty="0" err="1">
                <a:latin typeface="Arial" charset="0"/>
                <a:ea typeface="ＭＳ Ｐゴシック" charset="0"/>
                <a:cs typeface="ＭＳ Ｐゴシック" charset="0"/>
              </a:rPr>
              <a:t>Ispayral</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Kasalanan</a:t>
            </a:r>
            <a:r>
              <a:rPr lang="en-US" sz="1600" b="0" spc="100" baseline="0" dirty="0">
                <a:latin typeface="Arial" charset="0"/>
                <a:ea typeface="ＭＳ Ｐゴシック" charset="0"/>
                <a:cs typeface="ＭＳ Ｐゴシック" charset="0"/>
              </a:rPr>
              <a:t>.</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Nahiwalay</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sa</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Buhay</a:t>
            </a:r>
            <a:r>
              <a:rPr lang="en-US" sz="1600" b="1" spc="100" baseline="0" dirty="0">
                <a:latin typeface="Arial" charset="0"/>
                <a:ea typeface="ＭＳ Ｐゴシック" charset="0"/>
                <a:cs typeface="ＭＳ Ｐゴシック" charset="0"/>
              </a:rPr>
              <a:t> ng </a:t>
            </a:r>
            <a:r>
              <a:rPr lang="en-US" sz="1600" b="1" spc="100" baseline="0" dirty="0" err="1">
                <a:latin typeface="Arial" charset="0"/>
                <a:ea typeface="ＭＳ Ｐゴシック" charset="0"/>
                <a:cs typeface="ＭＳ Ｐゴシック" charset="0"/>
              </a:rPr>
              <a:t>Diyos</a:t>
            </a:r>
            <a:r>
              <a:rPr lang="en-US" sz="1600" b="1" spc="100" baseline="0" dirty="0">
                <a:latin typeface="Arial" charset="0"/>
                <a:ea typeface="ＭＳ Ｐゴシック" charset="0"/>
                <a:cs typeface="ＭＳ Ｐゴシック" charset="0"/>
              </a:rPr>
              <a:t>.</a:t>
            </a:r>
            <a:r>
              <a:rPr lang="en-US" sz="1600" b="0" spc="100" baseline="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Kaya’t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pinatototohanan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lumakad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lakad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Hentil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kawalang-saysay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pag-iisip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Nagdilim</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pang-</a:t>
            </a:r>
            <a:r>
              <a:rPr lang="en-US" sz="1600" b="0" spc="100" baseline="0" dirty="0" err="1">
                <a:latin typeface="Arial" charset="0"/>
                <a:cs typeface="ＭＳ Ｐゴシック" charset="0"/>
              </a:rPr>
              <a:t>unawa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palibhasa'y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nahiwalay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kamangmangan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katigasan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puso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manhid</a:t>
            </a:r>
            <a:r>
              <a:rPr lang="en-US" sz="1600" b="0" spc="100" baseline="0" dirty="0">
                <a:latin typeface="Arial" charset="0"/>
                <a:cs typeface="ＭＳ Ｐゴシック" charset="0"/>
              </a:rPr>
              <a:t> at ¶ </a:t>
            </a:r>
            <a:r>
              <a:rPr lang="en-US" sz="1600" b="0" spc="100" baseline="0" dirty="0" err="1">
                <a:latin typeface="Arial" charset="0"/>
                <a:cs typeface="ＭＳ Ｐゴシック" charset="0"/>
              </a:rPr>
              <a:t>ibinigay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kahalayan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sakim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paggawa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uri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karumihan</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4:1</a:t>
            </a:r>
            <a:r>
              <a:rPr lang="en-US" sz="1600" i="1" spc="100" dirty="0">
                <a:latin typeface="Arial" charset="0"/>
                <a:cs typeface="ＭＳ Ｐゴシック" charset="0"/>
              </a:rPr>
              <a:t>7–19</a:t>
            </a:r>
            <a:r>
              <a:rPr lang="en-US" sz="1600" b="0" i="0" spc="100" baseline="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lvl="0" eaLnBrk="1" hangingPunct="1">
              <a:defRPr/>
            </a:pPr>
            <a:r>
              <a:rPr lang="en-US" sz="1600" b="1" spc="100" dirty="0" err="1">
                <a:latin typeface="Arial" charset="0"/>
                <a:cs typeface="ＭＳ Ｐゴシック" charset="0"/>
              </a:rPr>
              <a:t>Napahiwalay</a:t>
            </a:r>
            <a:r>
              <a:rPr lang="en-US" sz="1600" b="1" spc="100" dirty="0">
                <a:latin typeface="Arial" charset="0"/>
                <a:cs typeface="ＭＳ Ｐゴシック" charset="0"/>
              </a:rPr>
              <a:t> </a:t>
            </a:r>
            <a:r>
              <a:rPr lang="en-US" sz="1600" b="1" spc="100" dirty="0" err="1">
                <a:latin typeface="Arial" charset="0"/>
                <a:cs typeface="ＭＳ Ｐゴシック" charset="0"/>
              </a:rPr>
              <a:t>Mula</a:t>
            </a:r>
            <a:r>
              <a:rPr lang="en-US" sz="1600" b="1" spc="100" dirty="0">
                <a:latin typeface="Arial" charset="0"/>
                <a:cs typeface="ＭＳ Ｐゴシック" charset="0"/>
              </a:rPr>
              <a:t> </a:t>
            </a:r>
            <a:r>
              <a:rPr lang="en-US" sz="1600" b="1" spc="100" dirty="0" err="1">
                <a:latin typeface="Arial" charset="0"/>
                <a:cs typeface="ＭＳ Ｐゴシック" charset="0"/>
              </a:rPr>
              <a:t>sa</a:t>
            </a:r>
            <a:r>
              <a:rPr lang="en-US" sz="1600" b="1" spc="100" dirty="0">
                <a:latin typeface="Arial" charset="0"/>
                <a:cs typeface="ＭＳ Ｐゴシック" charset="0"/>
              </a:rPr>
              <a:t> </a:t>
            </a:r>
            <a:r>
              <a:rPr lang="en-US" sz="1600" b="1" spc="100" dirty="0" err="1">
                <a:latin typeface="Arial" charset="0"/>
                <a:cs typeface="ＭＳ Ｐゴシック" charset="0"/>
              </a:rPr>
              <a:t>Diyos</a:t>
            </a:r>
            <a:r>
              <a:rPr lang="en-US" sz="1600" b="1" spc="100" dirty="0">
                <a:latin typeface="Arial" charset="0"/>
                <a:cs typeface="ＭＳ Ｐゴシック" charset="0"/>
              </a:rPr>
              <a:t>. </a:t>
            </a:r>
            <a:r>
              <a:rPr lang="en-US" sz="1600" b="1" i="0" spc="100" baseline="0" dirty="0" err="1">
                <a:latin typeface="Arial" charset="0"/>
                <a:cs typeface="ＭＳ Ｐゴシック" charset="0"/>
              </a:rPr>
              <a:t>Istilo</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Pamumuhay</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Hentil</a:t>
            </a:r>
            <a:r>
              <a:rPr lang="en-US" sz="1600" b="1" i="0" spc="100" baseline="0" dirty="0">
                <a:latin typeface="Arial" charset="0"/>
                <a:cs typeface="ＭＳ Ｐゴシック" charset="0"/>
              </a:rPr>
              <a:t> </a:t>
            </a:r>
            <a:r>
              <a:rPr lang="en-US" sz="1600" b="0" i="0" spc="100" baseline="0" dirty="0">
                <a:latin typeface="Arial" charset="0"/>
                <a:cs typeface="ＭＳ Ｐゴシック" charset="0"/>
              </a:rPr>
              <a:t>(</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4:17–24</a:t>
            </a:r>
            <a:r>
              <a:rPr lang="en-US" sz="1600" b="0" i="0" spc="100" baseline="0" dirty="0">
                <a:latin typeface="Arial" charset="0"/>
                <a:cs typeface="ＭＳ Ｐゴシック" charset="0"/>
              </a:rPr>
              <a:t>) </a:t>
            </a:r>
            <a:r>
              <a:rPr lang="en-US" sz="1600" b="0" i="1" spc="100" baseline="0" dirty="0">
                <a:latin typeface="Arial" charset="0"/>
              </a:rPr>
              <a:t>¶</a:t>
            </a:r>
            <a:r>
              <a:rPr lang="en-US" sz="1600" b="0" i="0" spc="100" baseline="0" dirty="0">
                <a:latin typeface="Arial" charset="0"/>
              </a:rPr>
              <a:t> • </a:t>
            </a:r>
            <a:r>
              <a:rPr lang="en-US" sz="1600" b="0" i="0" spc="100" baseline="0" dirty="0" err="1">
                <a:latin typeface="Arial" charset="0"/>
              </a:rPr>
              <a:t>Itinuring</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nagpapahina</a:t>
            </a:r>
            <a:r>
              <a:rPr lang="en-US" sz="1600" b="0" i="0" spc="100" baseline="0" dirty="0">
                <a:latin typeface="Arial" charset="0"/>
              </a:rPr>
              <a:t> ng </a:t>
            </a:r>
            <a:r>
              <a:rPr lang="en-US" sz="1600" b="0" i="0" spc="100" baseline="0" dirty="0" err="1">
                <a:latin typeface="Arial" charset="0"/>
              </a:rPr>
              <a:t>pagkakaisa</a:t>
            </a:r>
            <a:r>
              <a:rPr lang="en-US" sz="1600" b="0" i="0" spc="100" baseline="0" dirty="0">
                <a:latin typeface="Arial" charset="0"/>
              </a:rPr>
              <a:t> (</a:t>
            </a:r>
            <a:r>
              <a:rPr lang="en-US" sz="1600" b="0" i="1" spc="100" baseline="0" dirty="0" err="1">
                <a:latin typeface="Arial" charset="0"/>
              </a:rPr>
              <a:t>tal</a:t>
            </a:r>
            <a:r>
              <a:rPr lang="en-US" sz="1600" b="0" i="1" spc="100" baseline="0" dirty="0">
                <a:latin typeface="Arial" charset="0"/>
              </a:rPr>
              <a:t>. 17–19</a:t>
            </a:r>
            <a:r>
              <a:rPr lang="en-US" sz="1600" b="0" spc="100" baseline="0" dirty="0">
                <a:latin typeface="Arial" charset="0"/>
              </a:rPr>
              <a:t>). ¶ • </a:t>
            </a:r>
            <a:r>
              <a:rPr lang="en-US" sz="1600" spc="100" dirty="0" err="1">
                <a:latin typeface="Arial" charset="0"/>
              </a:rPr>
              <a:t>Inihahambing</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b</a:t>
            </a:r>
            <a:r>
              <a:rPr lang="en-US" sz="1600" b="0" spc="100" baseline="0" dirty="0" err="1">
                <a:latin typeface="Arial" charset="0"/>
              </a:rPr>
              <a:t>inibigyang-lakas</a:t>
            </a:r>
            <a:r>
              <a:rPr lang="en-US" sz="1600" b="0" spc="100" baseline="0" dirty="0">
                <a:latin typeface="Arial" charset="0"/>
              </a:rPr>
              <a:t> ng </a:t>
            </a:r>
            <a:r>
              <a:rPr lang="en-US" sz="1600" b="0" spc="100" baseline="0" dirty="0" err="1">
                <a:latin typeface="Arial" charset="0"/>
              </a:rPr>
              <a:t>tunay</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Kristiyanong</a:t>
            </a:r>
            <a:r>
              <a:rPr lang="en-US" sz="1600" b="0" spc="100" baseline="0" dirty="0">
                <a:latin typeface="Arial" charset="0"/>
              </a:rPr>
              <a:t> </a:t>
            </a:r>
            <a:r>
              <a:rPr lang="en-US" sz="1600" b="0" spc="100" baseline="0" dirty="0" err="1">
                <a:latin typeface="Arial" charset="0"/>
              </a:rPr>
              <a:t>huwaran</a:t>
            </a:r>
            <a:r>
              <a:rPr lang="en-US" sz="1600" b="0" spc="100" baseline="0" dirty="0">
                <a:latin typeface="Arial" charset="0"/>
              </a:rPr>
              <a:t> ng </a:t>
            </a:r>
            <a:r>
              <a:rPr lang="en-US" sz="1600" b="0" spc="100" baseline="0" dirty="0" err="1">
                <a:latin typeface="Arial" charset="0"/>
              </a:rPr>
              <a:t>buhay</a:t>
            </a:r>
            <a:r>
              <a:rPr lang="en-US" sz="1600" spc="100" dirty="0">
                <a:latin typeface="Arial" charset="0"/>
              </a:rPr>
              <a:t> </a:t>
            </a:r>
            <a:r>
              <a:rPr lang="en-US" sz="1600" i="1" spc="100" dirty="0">
                <a:latin typeface="Arial" charset="0"/>
              </a:rPr>
              <a:t>(</a:t>
            </a:r>
            <a:r>
              <a:rPr lang="en-US" sz="1600" i="1" spc="100" dirty="0" err="1">
                <a:latin typeface="Arial" charset="0"/>
              </a:rPr>
              <a:t>tal</a:t>
            </a:r>
            <a:r>
              <a:rPr lang="en-US" sz="1600" i="1" spc="100" dirty="0">
                <a:latin typeface="Arial" charset="0"/>
              </a:rPr>
              <a:t>. 20–24</a:t>
            </a:r>
            <a:r>
              <a:rPr lang="en-US" sz="1600" b="1" i="1" spc="100" dirty="0">
                <a:latin typeface="Arial" charset="0"/>
              </a:rPr>
              <a:t>)</a:t>
            </a:r>
            <a:r>
              <a:rPr lang="en-US" sz="1600" spc="100" dirty="0">
                <a:latin typeface="Arial" charset="0"/>
              </a:rPr>
              <a:t>¶ • Isang </a:t>
            </a:r>
            <a:r>
              <a:rPr lang="en-US" sz="1600" spc="100" dirty="0" err="1">
                <a:latin typeface="Arial" charset="0"/>
              </a:rPr>
              <a:t>limitado</a:t>
            </a:r>
            <a:r>
              <a:rPr lang="en-US" sz="1600" spc="100" dirty="0">
                <a:latin typeface="Arial" charset="0"/>
              </a:rPr>
              <a:t> at </a:t>
            </a:r>
            <a:r>
              <a:rPr lang="en-US" sz="1600" spc="100" dirty="0" err="1">
                <a:latin typeface="Arial" charset="0"/>
              </a:rPr>
              <a:t>negatibong</a:t>
            </a:r>
            <a:r>
              <a:rPr lang="en-US" sz="1600" spc="100" dirty="0">
                <a:latin typeface="Arial" charset="0"/>
              </a:rPr>
              <a:t> </a:t>
            </a:r>
            <a:r>
              <a:rPr lang="en-US" sz="1600" spc="100" dirty="0" err="1">
                <a:latin typeface="Arial" charset="0"/>
              </a:rPr>
              <a:t>paglalarawan</a:t>
            </a:r>
            <a:r>
              <a:rPr lang="en-US" sz="1600" spc="100" dirty="0">
                <a:latin typeface="Arial" charset="0"/>
              </a:rPr>
              <a:t> ng ”</a:t>
            </a:r>
            <a:r>
              <a:rPr lang="en-US" sz="1600" spc="100" dirty="0" err="1">
                <a:latin typeface="Arial" charset="0"/>
              </a:rPr>
              <a:t>mga</a:t>
            </a:r>
            <a:r>
              <a:rPr lang="en-US" sz="1600" spc="100" dirty="0">
                <a:latin typeface="Arial" charset="0"/>
              </a:rPr>
              <a:t> </a:t>
            </a:r>
            <a:r>
              <a:rPr lang="en-US" sz="1600" spc="100" dirty="0" err="1">
                <a:latin typeface="Arial" charset="0"/>
              </a:rPr>
              <a:t>Hentil</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laman</a:t>
            </a:r>
            <a:r>
              <a:rPr lang="en-US" sz="1600" spc="100" dirty="0">
                <a:latin typeface="Arial" charset="0"/>
              </a:rPr>
              <a:t>” (</a:t>
            </a:r>
            <a:r>
              <a:rPr lang="en-US" sz="1600" i="1" spc="100" dirty="0" err="1">
                <a:latin typeface="Arial" charset="0"/>
              </a:rPr>
              <a:t>tal</a:t>
            </a:r>
            <a:r>
              <a:rPr lang="en-US" sz="1600" i="1" spc="100" dirty="0">
                <a:latin typeface="Arial" charset="0"/>
              </a:rPr>
              <a:t>. 2:11</a:t>
            </a:r>
            <a:r>
              <a:rPr lang="en-US" sz="1600" spc="100" dirty="0">
                <a:latin typeface="Arial" charset="0"/>
              </a:rPr>
              <a:t>). ¶ • Hindi </a:t>
            </a:r>
            <a:r>
              <a:rPr lang="en-US" sz="1600" spc="100" dirty="0" err="1">
                <a:latin typeface="Arial" charset="0"/>
              </a:rPr>
              <a:t>lamang</a:t>
            </a:r>
            <a:r>
              <a:rPr lang="en-US" sz="1600" spc="100" dirty="0">
                <a:latin typeface="Arial" charset="0"/>
              </a:rPr>
              <a:t> </a:t>
            </a:r>
            <a:r>
              <a:rPr lang="en-US" sz="1600" spc="100" dirty="0" err="1">
                <a:latin typeface="Arial" charset="0"/>
              </a:rPr>
              <a:t>patungkol</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tiyak</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kasalanan</a:t>
            </a:r>
            <a:r>
              <a:rPr lang="en-US" sz="1600" spc="100" dirty="0">
                <a:latin typeface="Arial" charset="0"/>
              </a:rPr>
              <a:t>. ¶ • </a:t>
            </a:r>
            <a:r>
              <a:rPr lang="en-US" sz="1600" spc="100" dirty="0" err="1">
                <a:latin typeface="Arial" charset="0"/>
              </a:rPr>
              <a:t>Patungkol</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paraan</a:t>
            </a:r>
            <a:r>
              <a:rPr lang="en-US" sz="1600" spc="100" dirty="0">
                <a:latin typeface="Arial" charset="0"/>
              </a:rPr>
              <a:t> ng </a:t>
            </a:r>
            <a:r>
              <a:rPr lang="en-US" sz="1600" spc="100" dirty="0" err="1">
                <a:latin typeface="Arial" charset="0"/>
              </a:rPr>
              <a:t>pag-uugali</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pab.abang</a:t>
            </a:r>
            <a:r>
              <a:rPr lang="en-US" sz="1600" spc="100" dirty="0">
                <a:latin typeface="Arial" charset="0"/>
              </a:rPr>
              <a:t> </a:t>
            </a:r>
            <a:r>
              <a:rPr lang="en-US" sz="1600" spc="100" dirty="0" err="1">
                <a:latin typeface="Arial" charset="0"/>
              </a:rPr>
              <a:t>daan</a:t>
            </a:r>
            <a:r>
              <a:rPr lang="en-US" sz="1600" spc="100" dirty="0">
                <a:latin typeface="Arial" charset="0"/>
              </a:rPr>
              <a:t> ng </a:t>
            </a:r>
            <a:r>
              <a:rPr lang="en-US" sz="1600" spc="100" dirty="0" err="1">
                <a:latin typeface="Arial" charset="0"/>
              </a:rPr>
              <a:t>pamumuhay</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sakal</a:t>
            </a:r>
            <a:r>
              <a:rPr lang="en-US" sz="1600" spc="100" dirty="0">
                <a:latin typeface="Arial" charset="0"/>
              </a:rPr>
              <a:t> ng </a:t>
            </a:r>
            <a:r>
              <a:rPr lang="en-US" sz="1600" spc="100" dirty="0" err="1">
                <a:latin typeface="Arial" charset="0"/>
              </a:rPr>
              <a:t>kasalaan</a:t>
            </a:r>
            <a:r>
              <a:rPr lang="en-US" sz="1600" spc="100" dirty="0">
                <a:latin typeface="Arial" charset="0"/>
              </a:rPr>
              <a:t>. </a:t>
            </a:r>
            <a:endParaRPr lang="en-PH" sz="1600" b="1" i="1" dirty="0"/>
          </a:p>
        </p:txBody>
      </p:sp>
    </p:spTree>
    <p:extLst>
      <p:ext uri="{BB962C8B-B14F-4D97-AF65-F5344CB8AC3E}">
        <p14:creationId xmlns:p14="http://schemas.microsoft.com/office/powerpoint/2010/main" val="70638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lvl="0" eaLnBrk="1" hangingPunct="1">
              <a:defRPr/>
            </a:pPr>
            <a:r>
              <a:rPr lang="en-US" sz="1600" b="1" spc="100" baseline="0" dirty="0">
                <a:latin typeface="Arial" charset="0"/>
                <a:cs typeface="ＭＳ Ｐゴシック" charset="0"/>
              </a:rPr>
              <a:t>Isang </a:t>
            </a:r>
            <a:r>
              <a:rPr lang="en-US" sz="1600" b="1" spc="100" baseline="0" dirty="0" err="1">
                <a:latin typeface="Arial" charset="0"/>
                <a:cs typeface="ＭＳ Ｐゴシック" charset="0"/>
              </a:rPr>
              <a:t>Manhid</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Espirituwalidad</a:t>
            </a:r>
            <a:r>
              <a:rPr lang="en-US" sz="1600" b="1" i="1" spc="100" baseline="0" dirty="0">
                <a:latin typeface="Arial" charset="0"/>
                <a:cs typeface="ＭＳ Ｐゴシック" charset="0"/>
              </a:rPr>
              <a:t>. </a:t>
            </a:r>
            <a:r>
              <a:rPr lang="en-US" sz="1600" b="0" i="0" spc="100" baseline="0" dirty="0">
                <a:latin typeface="Arial" charset="0"/>
                <a:cs typeface="ＭＳ Ｐゴシック" charset="0"/>
              </a:rPr>
              <a:t>¶ • </a:t>
            </a:r>
            <a:r>
              <a:rPr lang="en-US" sz="1600" spc="100" dirty="0">
                <a:latin typeface="Arial" charset="0"/>
                <a:cs typeface="ＭＳ Ｐゴシック" charset="0"/>
              </a:rPr>
              <a:t>“S</a:t>
            </a:r>
            <a:r>
              <a:rPr lang="en-US" sz="1600" b="0" i="0" spc="100" baseline="0" dirty="0">
                <a:latin typeface="Arial" charset="0"/>
                <a:cs typeface="ＭＳ Ｐゴシック" charset="0"/>
              </a:rPr>
              <a:t>a </a:t>
            </a:r>
            <a:r>
              <a:rPr lang="en-US" sz="1600" b="0" i="0" spc="100" baseline="0" dirty="0" err="1">
                <a:latin typeface="Arial" charset="0"/>
                <a:cs typeface="ＭＳ Ｐゴシック" charset="0"/>
              </a:rPr>
              <a:t>kawalang-saysay</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kanilang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pag-iisip</a:t>
            </a:r>
            <a:r>
              <a:rPr lang="en-US" sz="1600" spc="100" dirty="0">
                <a:latin typeface="Arial" charset="0"/>
                <a:cs typeface="ＭＳ Ｐゴシック" charset="0"/>
              </a:rPr>
              <a:t>,</a:t>
            </a:r>
            <a:r>
              <a:rPr lang="en-US" sz="1600" b="0" i="0" spc="100" baseline="0" dirty="0">
                <a:latin typeface="Arial" charset="0"/>
                <a:cs typeface="ＭＳ Ｐゴシック" charset="0"/>
              </a:rPr>
              <a:t> </a:t>
            </a:r>
            <a:r>
              <a:rPr lang="en-US" sz="1600" spc="100" dirty="0" err="1">
                <a:latin typeface="Arial" charset="0"/>
                <a:cs typeface="ＭＳ Ｐゴシック" charset="0"/>
              </a:rPr>
              <a:t>n</a:t>
            </a:r>
            <a:r>
              <a:rPr lang="en-US" sz="1600" b="0" i="0" spc="100" baseline="0" dirty="0" err="1">
                <a:latin typeface="Arial" charset="0"/>
                <a:cs typeface="ＭＳ Ｐゴシック" charset="0"/>
              </a:rPr>
              <a:t>agdilim</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kanilang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pang-</a:t>
            </a:r>
            <a:r>
              <a:rPr lang="en-US" sz="1600" b="0" i="0" spc="100" baseline="0" dirty="0" err="1">
                <a:latin typeface="Arial" charset="0"/>
                <a:cs typeface="ＭＳ Ｐゴシック" charset="0"/>
              </a:rPr>
              <a:t>unawa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palibhasa'y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nahiwalay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buhay</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Diyos</a:t>
            </a:r>
            <a:r>
              <a:rPr lang="en-US" sz="1600" spc="100" dirty="0">
                <a:latin typeface="Arial" charset="0"/>
                <a:cs typeface="ＭＳ Ｐゴシック" charset="0"/>
              </a:rPr>
              <a:t>” </a:t>
            </a:r>
            <a:r>
              <a:rPr lang="en-US" sz="1600" i="1" spc="100" dirty="0">
                <a:latin typeface="Arial" charset="0"/>
                <a:cs typeface="ＭＳ Ｐゴシック" charset="0"/>
              </a:rPr>
              <a:t>(</a:t>
            </a:r>
            <a:r>
              <a:rPr lang="en-US" sz="1600" i="1" spc="100" dirty="0" err="1">
                <a:latin typeface="Arial" charset="0"/>
                <a:cs typeface="ＭＳ Ｐゴシック" charset="0"/>
              </a:rPr>
              <a:t>Efeso</a:t>
            </a:r>
            <a:r>
              <a:rPr lang="en-US" sz="1600" i="1" spc="100" dirty="0">
                <a:latin typeface="Arial" charset="0"/>
                <a:cs typeface="ＭＳ Ｐゴシック" charset="0"/>
              </a:rPr>
              <a:t> 4:17, 18</a:t>
            </a:r>
            <a:r>
              <a:rPr lang="en-US" sz="1600" spc="100" dirty="0">
                <a:latin typeface="Arial" charset="0"/>
                <a:cs typeface="ＭＳ Ｐゴシック" charset="0"/>
              </a:rPr>
              <a:t>). </a:t>
            </a:r>
            <a:r>
              <a:rPr lang="en-US" sz="1600" b="0" i="1" spc="100" baseline="0" dirty="0">
                <a:latin typeface="Arial" charset="0"/>
              </a:rPr>
              <a:t>¶</a:t>
            </a:r>
            <a:r>
              <a:rPr lang="en-US" sz="1600" b="0" i="0" spc="100" baseline="0" dirty="0">
                <a:latin typeface="Arial" charset="0"/>
              </a:rPr>
              <a:t> • “Dahil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kanilang</a:t>
            </a:r>
            <a:r>
              <a:rPr lang="en-US" sz="1600" b="0" i="0" spc="100" baseline="0" dirty="0">
                <a:latin typeface="Arial" charset="0"/>
              </a:rPr>
              <a:t> </a:t>
            </a:r>
            <a:r>
              <a:rPr lang="en-US" sz="1600" b="0" i="0" spc="100" baseline="0" dirty="0" err="1">
                <a:latin typeface="Arial" charset="0"/>
              </a:rPr>
              <a:t>kamangmangan</a:t>
            </a:r>
            <a:r>
              <a:rPr lang="en-US" sz="1600" b="0" i="0" spc="100" baseline="0" dirty="0">
                <a:latin typeface="Arial" charset="0"/>
              </a:rPr>
              <a:t>, </a:t>
            </a:r>
            <a:r>
              <a:rPr lang="en-US" sz="1600" b="0" i="0" spc="100" baseline="0" dirty="0" err="1">
                <a:latin typeface="Arial" charset="0"/>
              </a:rPr>
              <a:t>dahil</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katigasan</a:t>
            </a:r>
            <a:r>
              <a:rPr lang="en-US" sz="1600" b="0" i="0" spc="100" baseline="0" dirty="0">
                <a:latin typeface="Arial" charset="0"/>
              </a:rPr>
              <a:t> ng </a:t>
            </a:r>
            <a:r>
              <a:rPr lang="en-US" sz="1600" b="0" i="0" spc="100" baseline="0" dirty="0" err="1">
                <a:latin typeface="Arial" charset="0"/>
              </a:rPr>
              <a:t>kanilang</a:t>
            </a:r>
            <a:r>
              <a:rPr lang="en-US" sz="1600" b="0" i="0" spc="100" baseline="0" dirty="0">
                <a:latin typeface="Arial" charset="0"/>
              </a:rPr>
              <a:t> </a:t>
            </a:r>
            <a:r>
              <a:rPr lang="en-US" sz="1600" b="0" i="0" spc="100" baseline="0" dirty="0" err="1">
                <a:latin typeface="Arial" charset="0"/>
              </a:rPr>
              <a:t>mga</a:t>
            </a:r>
            <a:r>
              <a:rPr lang="en-US" sz="1600" b="0" i="0" spc="100" baseline="0" dirty="0">
                <a:latin typeface="Arial" charset="0"/>
              </a:rPr>
              <a:t> </a:t>
            </a:r>
            <a:r>
              <a:rPr lang="en-US" sz="1600" b="0" i="0" spc="100" baseline="0" dirty="0" err="1">
                <a:latin typeface="Arial" charset="0"/>
              </a:rPr>
              <a:t>puso</a:t>
            </a:r>
            <a:r>
              <a:rPr lang="en-US" sz="1600" spc="100" dirty="0">
                <a:latin typeface="Arial" charset="0"/>
              </a:rPr>
              <a:t>,” </a:t>
            </a:r>
            <a:r>
              <a:rPr lang="en-US" sz="1600" i="1" spc="100" dirty="0">
                <a:latin typeface="Arial" charset="0"/>
              </a:rPr>
              <a:t>18, 19. </a:t>
            </a:r>
            <a:r>
              <a:rPr lang="en-US" sz="1600" spc="100" dirty="0">
                <a:latin typeface="Arial" charset="0"/>
              </a:rPr>
              <a:t>¶ • </a:t>
            </a:r>
            <a:r>
              <a:rPr lang="en-US" sz="1600" spc="100" dirty="0" err="1">
                <a:latin typeface="Arial" charset="0"/>
              </a:rPr>
              <a:t>Nahiwalay</a:t>
            </a:r>
            <a:r>
              <a:rPr lang="en-US" sz="1600" spc="100" dirty="0">
                <a:latin typeface="Arial" charset="0"/>
              </a:rPr>
              <a:t> </a:t>
            </a:r>
            <a:r>
              <a:rPr lang="en-US" sz="1600" spc="100" dirty="0" err="1">
                <a:latin typeface="Arial" charset="0"/>
              </a:rPr>
              <a:t>mula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Diyos</a:t>
            </a:r>
            <a:r>
              <a:rPr lang="en-US" sz="1600" spc="100" dirty="0">
                <a:latin typeface="Arial" charset="0"/>
              </a:rPr>
              <a:t>, </a:t>
            </a:r>
            <a:r>
              <a:rPr lang="en-US" sz="1600" spc="100" dirty="0" err="1">
                <a:latin typeface="Arial" charset="0"/>
              </a:rPr>
              <a:t>hindi</a:t>
            </a:r>
            <a:r>
              <a:rPr lang="en-US" sz="1600" spc="100" dirty="0">
                <a:latin typeface="Arial" charset="0"/>
              </a:rPr>
              <a:t> </a:t>
            </a:r>
            <a:r>
              <a:rPr lang="en-US" sz="1600" spc="100" dirty="0" err="1">
                <a:latin typeface="Arial" charset="0"/>
              </a:rPr>
              <a:t>nila</a:t>
            </a:r>
            <a:r>
              <a:rPr lang="en-US" sz="1600" spc="100" dirty="0">
                <a:latin typeface="Arial" charset="0"/>
              </a:rPr>
              <a:t> </a:t>
            </a:r>
            <a:r>
              <a:rPr lang="en-US" sz="1600" spc="100" dirty="0" err="1">
                <a:latin typeface="Arial" charset="0"/>
              </a:rPr>
              <a:t>alam</a:t>
            </a:r>
            <a:r>
              <a:rPr lang="en-US" sz="1600" spc="100" dirty="0">
                <a:latin typeface="Arial" charset="0"/>
              </a:rPr>
              <a:t> kung </a:t>
            </a:r>
            <a:r>
              <a:rPr lang="en-US" sz="1600" spc="100" dirty="0" err="1">
                <a:latin typeface="Arial" charset="0"/>
              </a:rPr>
              <a:t>paano</a:t>
            </a:r>
            <a:r>
              <a:rPr lang="en-US" sz="1600" spc="100" dirty="0">
                <a:latin typeface="Arial" charset="0"/>
              </a:rPr>
              <a:t> </a:t>
            </a:r>
            <a:r>
              <a:rPr lang="en-US" sz="1600" spc="100" dirty="0" err="1">
                <a:latin typeface="Arial" charset="0"/>
              </a:rPr>
              <a:t>mamuhay</a:t>
            </a:r>
            <a:r>
              <a:rPr lang="en-US" sz="1600" spc="100" dirty="0">
                <a:latin typeface="Arial" charset="0"/>
              </a:rPr>
              <a:t>; </a:t>
            </a:r>
            <a:r>
              <a:rPr lang="en-US" sz="1600" spc="100" dirty="0" err="1">
                <a:latin typeface="Arial" charset="0"/>
              </a:rPr>
              <a:t>hiwalay</a:t>
            </a:r>
            <a:r>
              <a:rPr lang="en-US" sz="1600" spc="100" dirty="0">
                <a:latin typeface="Arial" charset="0"/>
              </a:rPr>
              <a:t> </a:t>
            </a:r>
            <a:r>
              <a:rPr lang="en-US" sz="1600" spc="100" dirty="0" err="1">
                <a:latin typeface="Arial" charset="0"/>
              </a:rPr>
              <a:t>mula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Kanyang</a:t>
            </a:r>
            <a:r>
              <a:rPr lang="en-US" sz="1600" spc="100" dirty="0">
                <a:latin typeface="Arial" charset="0"/>
              </a:rPr>
              <a:t> </a:t>
            </a:r>
            <a:r>
              <a:rPr lang="en-US" sz="1600" spc="100" dirty="0" err="1">
                <a:latin typeface="Arial" charset="0"/>
              </a:rPr>
              <a:t>nagliligtas</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biyaya</a:t>
            </a:r>
            <a:r>
              <a:rPr lang="en-US" sz="1600" spc="100" dirty="0">
                <a:latin typeface="Arial" charset="0"/>
              </a:rPr>
              <a:t>, </a:t>
            </a:r>
            <a:r>
              <a:rPr lang="en-US" sz="1600" spc="100" dirty="0" err="1">
                <a:latin typeface="Arial" charset="0"/>
              </a:rPr>
              <a:t>nagpapatuloy</a:t>
            </a:r>
            <a:r>
              <a:rPr lang="en-US" sz="1600" spc="100" dirty="0">
                <a:latin typeface="Arial" charset="0"/>
              </a:rPr>
              <a:t> </a:t>
            </a:r>
            <a:r>
              <a:rPr lang="en-US" sz="1600" spc="100" dirty="0" err="1">
                <a:latin typeface="Arial" charset="0"/>
              </a:rPr>
              <a:t>sila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pababang</a:t>
            </a:r>
            <a:r>
              <a:rPr lang="en-US" sz="1600" spc="100" dirty="0">
                <a:latin typeface="Arial" charset="0"/>
              </a:rPr>
              <a:t> </a:t>
            </a:r>
            <a:r>
              <a:rPr lang="en-US" sz="1600" spc="100" dirty="0" err="1">
                <a:latin typeface="Arial" charset="0"/>
              </a:rPr>
              <a:t>ispayral</a:t>
            </a:r>
            <a:r>
              <a:rPr lang="en-US" sz="1600" spc="100" dirty="0">
                <a:latin typeface="Arial" charset="0"/>
              </a:rPr>
              <a:t> ng </a:t>
            </a:r>
            <a:r>
              <a:rPr lang="en-US" sz="1600" spc="100" dirty="0" err="1">
                <a:latin typeface="Arial" charset="0"/>
              </a:rPr>
              <a:t>kasalanan</a:t>
            </a:r>
            <a:endParaRPr lang="en-US" sz="1600" b="0" spc="100" baseline="0" dirty="0">
              <a:latin typeface="Arial" charset="0"/>
            </a:endParaRPr>
          </a:p>
        </p:txBody>
      </p:sp>
    </p:spTree>
    <p:extLst>
      <p:ext uri="{BB962C8B-B14F-4D97-AF65-F5344CB8AC3E}">
        <p14:creationId xmlns:p14="http://schemas.microsoft.com/office/powerpoint/2010/main" val="59193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algn="l"/>
            <a:r>
              <a:rPr lang="en-US" sz="1600" b="1" i="0" spc="100" baseline="0" dirty="0">
                <a:latin typeface="Arial" panose="020B0604020202020204" pitchFamily="34" charset="0"/>
                <a:cs typeface="Arial" panose="020B0604020202020204" pitchFamily="34" charset="0"/>
              </a:rPr>
              <a:t>2</a:t>
            </a:r>
            <a:r>
              <a:rPr lang="en-US" sz="1600" b="1" spc="100" baseline="0" dirty="0">
                <a:latin typeface="Arial" panose="020B0604020202020204" pitchFamily="34" charset="0"/>
                <a:cs typeface="Arial" panose="020B0604020202020204" pitchFamily="34" charset="0"/>
              </a:rPr>
              <a:t>. </a:t>
            </a:r>
            <a:r>
              <a:rPr lang="en-US" sz="1600" b="1" spc="100" dirty="0">
                <a:latin typeface="Arial" panose="020B0604020202020204" pitchFamily="34" charset="0"/>
                <a:cs typeface="Arial" panose="020B0604020202020204" pitchFamily="34" charset="0"/>
              </a:rPr>
              <a:t>I</a:t>
            </a:r>
            <a:r>
              <a:rPr lang="en-US" sz="1600" b="1" spc="100" baseline="0" dirty="0">
                <a:latin typeface="Arial" panose="020B0604020202020204" pitchFamily="34" charset="0"/>
                <a:cs typeface="Arial" panose="020B0604020202020204" pitchFamily="34" charset="0"/>
              </a:rPr>
              <a:t>sang </a:t>
            </a:r>
            <a:r>
              <a:rPr lang="en-US" sz="1600" b="1" spc="100" baseline="0" dirty="0" err="1">
                <a:latin typeface="Arial" panose="020B0604020202020204" pitchFamily="34" charset="0"/>
                <a:cs typeface="Arial" panose="020B0604020202020204" pitchFamily="34" charset="0"/>
              </a:rPr>
              <a:t>Pampalit</a:t>
            </a:r>
            <a:r>
              <a:rPr lang="en-US" sz="1600" b="1" spc="100" baseline="0" dirty="0">
                <a:latin typeface="Arial" panose="020B0604020202020204" pitchFamily="34" charset="0"/>
                <a:cs typeface="Arial" panose="020B0604020202020204" pitchFamily="34" charset="0"/>
              </a:rPr>
              <a:t> ng </a:t>
            </a:r>
            <a:r>
              <a:rPr lang="en-US" sz="1600" b="1" spc="100" baseline="0" dirty="0" err="1">
                <a:latin typeface="Arial" panose="020B0604020202020204" pitchFamily="34" charset="0"/>
                <a:cs typeface="Arial" panose="020B0604020202020204" pitchFamily="34" charset="0"/>
              </a:rPr>
              <a:t>Damit</a:t>
            </a:r>
            <a:r>
              <a:rPr lang="en-US" sz="1600" b="1"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err="1">
                <a:solidFill>
                  <a:srgbClr val="000000"/>
                </a:solidFill>
                <a:effectLst/>
                <a:latin typeface="Arial" panose="020B0604020202020204" pitchFamily="34" charset="0"/>
                <a:cs typeface="Arial" panose="020B0604020202020204" pitchFamily="34" charset="0"/>
              </a:rPr>
              <a:t>Ngunit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hindi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paraan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natutunan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a:t>
            </a:r>
            <a:r>
              <a:rPr lang="en-PH" sz="1600" b="0" i="0" u="none" strike="noStrike" spc="100" dirty="0">
                <a:solidFill>
                  <a:srgbClr val="000000"/>
                </a:solidFill>
                <a:effectLst/>
                <a:latin typeface="Arial" panose="020B0604020202020204" pitchFamily="34" charset="0"/>
                <a:cs typeface="Arial" panose="020B0604020202020204" pitchFamily="34" charset="0"/>
              </a:rPr>
              <a:t> Cristo! Kung </a:t>
            </a:r>
            <a:r>
              <a:rPr lang="en-PH" sz="1600" b="0" i="0" u="none" strike="noStrike" spc="100" dirty="0" err="1">
                <a:solidFill>
                  <a:srgbClr val="000000"/>
                </a:solidFill>
                <a:effectLst/>
                <a:latin typeface="Arial" panose="020B0604020202020204" pitchFamily="34" charset="0"/>
                <a:cs typeface="Arial" panose="020B0604020202020204" pitchFamily="34" charset="0"/>
              </a:rPr>
              <a:t>tunay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siya'y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inyong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narinig</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tinuruan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kanya, kung </a:t>
            </a:r>
            <a:r>
              <a:rPr lang="en-PH" sz="1600" b="0" i="0" u="none" strike="noStrike" spc="100" dirty="0" err="1">
                <a:solidFill>
                  <a:srgbClr val="000000"/>
                </a:solidFill>
                <a:effectLst/>
                <a:latin typeface="Arial" panose="020B0604020202020204" pitchFamily="34" charset="0"/>
                <a:cs typeface="Arial" panose="020B0604020202020204" pitchFamily="34" charset="0"/>
              </a:rPr>
              <a:t>paanong</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katotohanan</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kay Jesus, </a:t>
            </a:r>
            <a:r>
              <a:rPr lang="en-PH" sz="1600" b="0" i="0" u="none" strike="noStrike" spc="100" dirty="0" err="1">
                <a:solidFill>
                  <a:srgbClr val="000000"/>
                </a:solidFill>
                <a:effectLst/>
                <a:latin typeface="Arial" panose="020B0604020202020204" pitchFamily="34" charset="0"/>
                <a:cs typeface="Arial" panose="020B0604020202020204" pitchFamily="34" charset="0"/>
              </a:rPr>
              <a:t>alisin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ang dating </a:t>
            </a:r>
            <a:r>
              <a:rPr lang="en-PH" sz="1600" b="0" i="0" u="none" strike="noStrike" spc="100" dirty="0" err="1">
                <a:solidFill>
                  <a:srgbClr val="000000"/>
                </a:solidFill>
                <a:effectLst/>
                <a:latin typeface="Arial" panose="020B0604020202020204" pitchFamily="34" charset="0"/>
                <a:cs typeface="Arial" panose="020B0604020202020204" pitchFamily="34" charset="0"/>
              </a:rPr>
              <a:t>paraan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inyong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pamumuhay</a:t>
            </a:r>
            <a:r>
              <a:rPr lang="en-PH" sz="1600" b="0" i="0" u="none" strike="noStrike" spc="100" dirty="0">
                <a:solidFill>
                  <a:srgbClr val="000000"/>
                </a:solidFill>
                <a:effectLst/>
                <a:latin typeface="Arial" panose="020B0604020202020204" pitchFamily="34" charset="0"/>
                <a:cs typeface="Arial" panose="020B0604020202020204" pitchFamily="34" charset="0"/>
              </a:rPr>
              <a:t>, ang dating </a:t>
            </a:r>
            <a:r>
              <a:rPr lang="en-PH" sz="1600" b="0" i="0" u="none" strike="noStrike" spc="100" dirty="0" err="1">
                <a:solidFill>
                  <a:srgbClr val="000000"/>
                </a:solidFill>
                <a:effectLst/>
                <a:latin typeface="Arial" panose="020B0604020202020204" pitchFamily="34" charset="0"/>
                <a:cs typeface="Arial" panose="020B0604020202020204" pitchFamily="34" charset="0"/>
              </a:rPr>
              <a:t>pagkatao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pinasama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pamamagitan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mapandayang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pagnanasa</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magbago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espiritu</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inyong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pag-iisip</a:t>
            </a:r>
            <a:r>
              <a:rPr lang="en-PH" sz="1600" b="0" i="0" u="none" strike="noStrike" spc="100" dirty="0">
                <a:solidFill>
                  <a:srgbClr val="000000"/>
                </a:solidFill>
                <a:effectLst/>
                <a:latin typeface="Arial" panose="020B0604020202020204" pitchFamily="34" charset="0"/>
                <a:cs typeface="Arial" panose="020B0604020202020204" pitchFamily="34" charset="0"/>
              </a:rPr>
              <a:t>, ¶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magbihis</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bagong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pagkatao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nilalang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ayon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wangis</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Diyos</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katuwiran</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kabanalan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katotohanan</a:t>
            </a:r>
            <a:r>
              <a:rPr lang="en-PH" sz="1600" b="0" i="0" u="none" strike="noStrike" spc="100" dirty="0">
                <a:solidFill>
                  <a:srgbClr val="000000"/>
                </a:solidFill>
                <a:effectLst/>
                <a:latin typeface="Arial" panose="020B0604020202020204" pitchFamily="34" charset="0"/>
                <a:cs typeface="Arial" panose="020B0604020202020204" pitchFamily="34" charset="0"/>
              </a:rPr>
              <a:t>.”</a:t>
            </a:r>
          </a:p>
          <a:p>
            <a:pPr eaLnBrk="1" hangingPunct="1"/>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207976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8/16/23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flipV="1">
            <a:off x="974494" y="519584"/>
            <a:ext cx="8169505" cy="29096"/>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6" y="-27384"/>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5B78B3F-49D8-F581-0B54-DF7167CBD2DC}"/>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tretch>
            <a:fillRect/>
          </a:stretch>
        </p:blipFill>
        <p:spPr>
          <a:xfrm>
            <a:off x="912303" y="20986"/>
            <a:ext cx="796588" cy="107632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8/16/23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John K. </a:t>
            </a:r>
            <a:r>
              <a:rPr lang="en-US" sz="2800" dirty="0" err="1">
                <a:solidFill>
                  <a:schemeClr val="tx1">
                    <a:lumMod val="95000"/>
                  </a:schemeClr>
                </a:solidFill>
                <a:latin typeface="Calibri"/>
                <a:ea typeface="ＭＳ Ｐゴシック" charset="0"/>
                <a:cs typeface="Calibri"/>
              </a:rPr>
              <a:t>McVay</a:t>
            </a:r>
            <a:endParaRPr lang="en-US" sz="2800" dirty="0">
              <a:solidFill>
                <a:schemeClr val="tx1">
                  <a:lumMod val="95000"/>
                </a:schemeClr>
              </a:solidFill>
              <a:latin typeface="Calibri"/>
              <a:ea typeface="ＭＳ Ｐゴシック" charset="0"/>
              <a:cs typeface="Calibri"/>
            </a:endParaRP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70102"/>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b="1" spc="100" dirty="0">
                <a:latin typeface="Calibri"/>
                <a:cs typeface="Calibri"/>
              </a:rPr>
              <a:t>Adoption of a Christ-shaped life </a:t>
            </a:r>
          </a:p>
          <a:p>
            <a:pPr marL="182880" eaLnBrk="1" hangingPunct="1">
              <a:lnSpc>
                <a:spcPct val="90000"/>
              </a:lnSpc>
              <a:spcBef>
                <a:spcPts val="0"/>
              </a:spcBef>
              <a:spcAft>
                <a:spcPts val="0"/>
              </a:spcAft>
              <a:defRPr/>
            </a:pPr>
            <a:r>
              <a:rPr lang="en-US" dirty="0">
                <a:latin typeface="Calibri"/>
                <a:cs typeface="Calibri"/>
              </a:rPr>
              <a:t>• “That is not the way you learned </a:t>
            </a:r>
            <a:r>
              <a:rPr lang="en-US" dirty="0">
                <a:highlight>
                  <a:srgbClr val="00B0BE"/>
                </a:highlight>
                <a:latin typeface="Calibri"/>
                <a:cs typeface="Calibri"/>
              </a:rPr>
              <a:t>about</a:t>
            </a:r>
            <a:r>
              <a:rPr lang="en-US" dirty="0">
                <a:latin typeface="Calibri"/>
                <a:cs typeface="Calibri"/>
              </a:rPr>
              <a:t> Christ.” Instead, “That is not the way you learned Christ!” (</a:t>
            </a:r>
            <a:r>
              <a:rPr lang="en-US" i="1" dirty="0">
                <a:latin typeface="Calibri"/>
                <a:cs typeface="Calibri"/>
              </a:rPr>
              <a:t>Eph. 4:20</a:t>
            </a:r>
            <a:r>
              <a:rPr lang="en-US" dirty="0">
                <a:latin typeface="Calibri"/>
                <a:cs typeface="Calibri"/>
              </a:rPr>
              <a:t> </a:t>
            </a:r>
            <a:r>
              <a:rPr lang="en-US" sz="3600" dirty="0">
                <a:latin typeface="Calibri"/>
                <a:cs typeface="Calibri"/>
              </a:rPr>
              <a:t>ESV</a:t>
            </a:r>
            <a:r>
              <a:rPr lang="en-US" dirty="0">
                <a:latin typeface="Calibri"/>
                <a:cs typeface="Calibri"/>
              </a:rPr>
              <a:t>). </a:t>
            </a:r>
          </a:p>
          <a:p>
            <a:pPr marL="182880" eaLnBrk="1" hangingPunct="1">
              <a:lnSpc>
                <a:spcPct val="90000"/>
              </a:lnSpc>
              <a:spcBef>
                <a:spcPts val="0"/>
              </a:spcBef>
              <a:spcAft>
                <a:spcPts val="0"/>
              </a:spcAft>
              <a:defRPr/>
            </a:pPr>
            <a:r>
              <a:rPr lang="en-US" dirty="0">
                <a:latin typeface="Calibri"/>
                <a:cs typeface="Calibri"/>
              </a:rPr>
              <a:t>• They “heard Him” [Christ] (</a:t>
            </a:r>
            <a:r>
              <a:rPr lang="en-US" sz="3600" dirty="0">
                <a:latin typeface="Calibri"/>
                <a:cs typeface="Calibri"/>
              </a:rPr>
              <a:t>NKJV</a:t>
            </a:r>
            <a:r>
              <a:rPr lang="en-US" dirty="0">
                <a:latin typeface="Calibri"/>
                <a:cs typeface="Calibri"/>
              </a:rPr>
              <a:t>), and were taught “in him” (</a:t>
            </a:r>
            <a:r>
              <a:rPr lang="en-US" i="1" dirty="0">
                <a:latin typeface="Calibri"/>
                <a:cs typeface="Calibri"/>
              </a:rPr>
              <a:t>v. 21 </a:t>
            </a:r>
            <a:r>
              <a:rPr lang="en-US" sz="3600" dirty="0">
                <a:latin typeface="Calibri"/>
                <a:cs typeface="Calibri"/>
              </a:rPr>
              <a:t>ESV</a:t>
            </a:r>
            <a:r>
              <a:rPr lang="en-US" dirty="0">
                <a:latin typeface="Calibri"/>
                <a:cs typeface="Calibri"/>
              </a:rPr>
              <a:t>) or “by Him” (</a:t>
            </a:r>
            <a:r>
              <a:rPr lang="en-US" sz="3600" dirty="0">
                <a:latin typeface="Calibri"/>
                <a:cs typeface="Calibri"/>
              </a:rPr>
              <a:t>NKJV</a:t>
            </a:r>
            <a:r>
              <a:rPr lang="en-US" dirty="0">
                <a:latin typeface="Calibri"/>
                <a:cs typeface="Calibri"/>
              </a:rPr>
              <a:t>).</a:t>
            </a:r>
          </a:p>
          <a:p>
            <a:pPr marL="182880" eaLnBrk="1" hangingPunct="1">
              <a:lnSpc>
                <a:spcPct val="90000"/>
              </a:lnSpc>
              <a:spcBef>
                <a:spcPts val="0"/>
              </a:spcBef>
              <a:spcAft>
                <a:spcPts val="0"/>
              </a:spcAft>
              <a:defRPr/>
            </a:pPr>
            <a:r>
              <a:rPr lang="en-US" dirty="0">
                <a:latin typeface="Calibri"/>
                <a:cs typeface="Calibri"/>
              </a:rPr>
              <a:t>• Advocates the adoption of a Christ-shaped life with the phrase “as the truth   is in Jesus” (</a:t>
            </a:r>
            <a:r>
              <a:rPr lang="en-US" i="1" dirty="0">
                <a:latin typeface="Calibri"/>
                <a:cs typeface="Calibri"/>
              </a:rPr>
              <a:t>v. 21</a:t>
            </a:r>
            <a:r>
              <a:rPr lang="en-US" dirty="0">
                <a:latin typeface="Calibri"/>
                <a:cs typeface="Calibri"/>
              </a:rPr>
              <a:t>).</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A Change of Clothing</a:t>
            </a:r>
          </a:p>
          <a:p>
            <a:pPr marL="36000">
              <a:defRPr/>
            </a:pPr>
            <a:r>
              <a:rPr lang="en-US" sz="3200" b="1" cap="small" spc="50" dirty="0">
                <a:latin typeface="Cambria"/>
                <a:cs typeface="Cambria"/>
              </a:rPr>
              <a:t>Put On the New  </a:t>
            </a:r>
          </a:p>
        </p:txBody>
      </p:sp>
    </p:spTree>
    <p:extLst>
      <p:ext uri="{BB962C8B-B14F-4D97-AF65-F5344CB8AC3E}">
        <p14:creationId xmlns:p14="http://schemas.microsoft.com/office/powerpoint/2010/main" val="4279991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59124"/>
            <a:ext cx="9135535"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dirty="0">
                <a:latin typeface="Calibri"/>
                <a:cs typeface="Calibri"/>
              </a:rPr>
              <a:t>• Coming to faith centers on a </a:t>
            </a:r>
            <a:r>
              <a:rPr lang="en-US" b="1" spc="100" dirty="0">
                <a:latin typeface="Calibri"/>
                <a:cs typeface="Calibri"/>
              </a:rPr>
              <a:t>personal</a:t>
            </a:r>
            <a:r>
              <a:rPr lang="en-US" dirty="0">
                <a:latin typeface="Calibri"/>
                <a:cs typeface="Calibri"/>
              </a:rPr>
              <a:t> connection with Christ; described as “learning Christ.”</a:t>
            </a:r>
          </a:p>
          <a:p>
            <a:pPr marL="182880" eaLnBrk="1" hangingPunct="1">
              <a:lnSpc>
                <a:spcPct val="90000"/>
              </a:lnSpc>
              <a:spcBef>
                <a:spcPts val="0"/>
              </a:spcBef>
              <a:spcAft>
                <a:spcPts val="600"/>
              </a:spcAft>
              <a:defRPr/>
            </a:pPr>
            <a:r>
              <a:rPr lang="en-US" dirty="0">
                <a:latin typeface="Calibri"/>
                <a:cs typeface="Calibri"/>
              </a:rPr>
              <a:t>• Acknowledge that the risen and exalted Jesus is alive and </a:t>
            </a:r>
            <a:r>
              <a:rPr lang="en-US" b="1" spc="100" dirty="0">
                <a:latin typeface="Calibri"/>
                <a:cs typeface="Calibri"/>
              </a:rPr>
              <a:t>present</a:t>
            </a:r>
            <a:r>
              <a:rPr lang="en-US" dirty="0">
                <a:latin typeface="Calibri"/>
                <a:cs typeface="Calibri"/>
              </a:rPr>
              <a:t> with us.</a:t>
            </a:r>
          </a:p>
          <a:p>
            <a:pPr marL="182880" eaLnBrk="1" hangingPunct="1">
              <a:lnSpc>
                <a:spcPct val="90000"/>
              </a:lnSpc>
              <a:spcBef>
                <a:spcPts val="0"/>
              </a:spcBef>
              <a:spcAft>
                <a:spcPts val="600"/>
              </a:spcAft>
              <a:defRPr/>
            </a:pPr>
            <a:r>
              <a:rPr lang="en-US" dirty="0">
                <a:latin typeface="Calibri"/>
                <a:cs typeface="Calibri"/>
              </a:rPr>
              <a:t>• </a:t>
            </a:r>
            <a:r>
              <a:rPr lang="en-US" spc="-60" dirty="0">
                <a:latin typeface="Calibri"/>
                <a:cs typeface="Calibri"/>
              </a:rPr>
              <a:t>Shaped by His teachings and example and </a:t>
            </a:r>
            <a:r>
              <a:rPr lang="en-US" dirty="0">
                <a:latin typeface="Calibri"/>
                <a:cs typeface="Calibri"/>
              </a:rPr>
              <a:t>exercise loyalty to Him as our living Lord. </a:t>
            </a:r>
          </a:p>
          <a:p>
            <a:pPr marL="182880" eaLnBrk="1" hangingPunct="1">
              <a:lnSpc>
                <a:spcPct val="90000"/>
              </a:lnSpc>
              <a:spcBef>
                <a:spcPts val="0"/>
              </a:spcBef>
              <a:spcAft>
                <a:spcPts val="600"/>
              </a:spcAft>
              <a:defRPr/>
            </a:pPr>
            <a:r>
              <a:rPr lang="en-US" dirty="0">
                <a:latin typeface="Calibri"/>
                <a:cs typeface="Calibri"/>
              </a:rPr>
              <a:t>• Open our lives to His active guidance  and direction </a:t>
            </a:r>
            <a:r>
              <a:rPr lang="en-US" b="1" spc="100" dirty="0">
                <a:latin typeface="Calibri"/>
                <a:cs typeface="Calibri"/>
              </a:rPr>
              <a:t>through Spirit </a:t>
            </a:r>
            <a:r>
              <a:rPr lang="en-US" dirty="0">
                <a:latin typeface="Calibri"/>
                <a:cs typeface="Calibri"/>
              </a:rPr>
              <a:t>and </a:t>
            </a:r>
            <a:r>
              <a:rPr lang="en-US" b="1" spc="100" dirty="0">
                <a:latin typeface="Calibri"/>
                <a:cs typeface="Calibri"/>
              </a:rPr>
              <a:t>Word</a:t>
            </a:r>
            <a:r>
              <a:rPr lang="en-US" dirty="0">
                <a:latin typeface="Calibri"/>
                <a:cs typeface="Calibri"/>
              </a:rPr>
              <a:t>.</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Put On the New  </a:t>
            </a:r>
          </a:p>
          <a:p>
            <a:pPr marL="36000">
              <a:defRPr/>
            </a:pPr>
            <a:r>
              <a:rPr lang="en-US" sz="3200" b="1" cap="small" spc="50" dirty="0">
                <a:latin typeface="Cambria"/>
                <a:cs typeface="Cambria"/>
              </a:rPr>
              <a:t>Adoption of a Christ-shaped life </a:t>
            </a:r>
          </a:p>
        </p:txBody>
      </p:sp>
    </p:spTree>
    <p:extLst>
      <p:ext uri="{BB962C8B-B14F-4D97-AF65-F5344CB8AC3E}">
        <p14:creationId xmlns:p14="http://schemas.microsoft.com/office/powerpoint/2010/main" val="2637142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679450" algn="l"/>
              </a:tabLst>
              <a:defRPr/>
            </a:pPr>
            <a:r>
              <a:rPr lang="en-US" b="1" spc="100" dirty="0">
                <a:latin typeface="Calibri"/>
                <a:cs typeface="Calibri"/>
              </a:rPr>
              <a:t>Three Processes</a:t>
            </a:r>
          </a:p>
          <a:p>
            <a:pPr marL="182563" eaLnBrk="1" hangingPunct="1">
              <a:lnSpc>
                <a:spcPct val="90000"/>
              </a:lnSpc>
              <a:spcBef>
                <a:spcPts val="0"/>
              </a:spcBef>
              <a:spcAft>
                <a:spcPts val="0"/>
              </a:spcAft>
              <a:tabLst>
                <a:tab pos="679450" algn="l"/>
              </a:tabLst>
              <a:defRPr/>
            </a:pPr>
            <a:r>
              <a:rPr lang="en-US" b="1" dirty="0">
                <a:latin typeface="Calibri"/>
                <a:cs typeface="Calibri"/>
              </a:rPr>
              <a:t>1. </a:t>
            </a:r>
            <a:r>
              <a:rPr lang="en-US" dirty="0">
                <a:latin typeface="Calibri"/>
                <a:cs typeface="Calibri"/>
              </a:rPr>
              <a:t>To “put off ” or turn away from the old way of life (</a:t>
            </a:r>
            <a:r>
              <a:rPr lang="en-US" i="1" dirty="0">
                <a:latin typeface="Calibri"/>
                <a:cs typeface="Calibri"/>
              </a:rPr>
              <a:t>Eph. 4:22</a:t>
            </a:r>
            <a:r>
              <a:rPr lang="en-US" dirty="0">
                <a:latin typeface="Calibri"/>
                <a:cs typeface="Calibri"/>
              </a:rPr>
              <a:t>). </a:t>
            </a:r>
          </a:p>
          <a:p>
            <a:pPr marL="182563" eaLnBrk="1" hangingPunct="1">
              <a:lnSpc>
                <a:spcPct val="90000"/>
              </a:lnSpc>
              <a:spcBef>
                <a:spcPts val="0"/>
              </a:spcBef>
              <a:spcAft>
                <a:spcPts val="0"/>
              </a:spcAft>
              <a:tabLst>
                <a:tab pos="679450" algn="l"/>
              </a:tabLst>
              <a:defRPr/>
            </a:pPr>
            <a:r>
              <a:rPr lang="en-US" b="1" dirty="0">
                <a:latin typeface="Calibri"/>
                <a:cs typeface="Calibri"/>
              </a:rPr>
              <a:t>2. </a:t>
            </a:r>
            <a:r>
              <a:rPr lang="en-US" dirty="0">
                <a:latin typeface="Calibri"/>
                <a:cs typeface="Calibri"/>
              </a:rPr>
              <a:t>To experience inner renewal (</a:t>
            </a:r>
            <a:r>
              <a:rPr lang="en-US" i="1" dirty="0">
                <a:latin typeface="Calibri"/>
                <a:cs typeface="Calibri"/>
              </a:rPr>
              <a:t>v. 23</a:t>
            </a:r>
            <a:r>
              <a:rPr lang="en-US" dirty="0">
                <a:latin typeface="Calibri"/>
                <a:cs typeface="Calibri"/>
              </a:rPr>
              <a:t>).</a:t>
            </a:r>
          </a:p>
          <a:p>
            <a:pPr marL="182563" eaLnBrk="1" hangingPunct="1">
              <a:lnSpc>
                <a:spcPct val="90000"/>
              </a:lnSpc>
              <a:spcBef>
                <a:spcPts val="0"/>
              </a:spcBef>
              <a:spcAft>
                <a:spcPts val="0"/>
              </a:spcAft>
              <a:tabLst>
                <a:tab pos="679450" algn="l"/>
              </a:tabLst>
              <a:defRPr/>
            </a:pPr>
            <a:r>
              <a:rPr lang="en-US" b="1" dirty="0">
                <a:latin typeface="Calibri"/>
                <a:cs typeface="Calibri"/>
              </a:rPr>
              <a:t>3. </a:t>
            </a:r>
            <a:r>
              <a:rPr lang="en-US" dirty="0">
                <a:latin typeface="Calibri"/>
                <a:cs typeface="Calibri"/>
              </a:rPr>
              <a:t>To “put on” the new, Godlike pattern        of life (</a:t>
            </a:r>
            <a:r>
              <a:rPr lang="en-US" i="1" dirty="0">
                <a:latin typeface="Calibri"/>
                <a:cs typeface="Calibri"/>
              </a:rPr>
              <a:t>v. 24</a:t>
            </a:r>
            <a:r>
              <a:rPr lang="en-US" dirty="0">
                <a:latin typeface="Calibri"/>
                <a:cs typeface="Calibri"/>
              </a:rPr>
              <a:t>). </a:t>
            </a:r>
          </a:p>
          <a:p>
            <a:pPr marL="182563" eaLnBrk="1" hangingPunct="1">
              <a:lnSpc>
                <a:spcPct val="90000"/>
              </a:lnSpc>
              <a:spcBef>
                <a:spcPts val="0"/>
              </a:spcBef>
              <a:spcAft>
                <a:spcPts val="0"/>
              </a:spcAft>
              <a:tabLst>
                <a:tab pos="679450" algn="l"/>
              </a:tabLst>
              <a:defRPr/>
            </a:pPr>
            <a:r>
              <a:rPr lang="en-US" dirty="0">
                <a:latin typeface="Calibri"/>
                <a:cs typeface="Calibri"/>
              </a:rPr>
              <a:t>	The metaphor reflects the use of clothing in the Old Testament as a symbol for both </a:t>
            </a:r>
            <a:r>
              <a:rPr lang="en-US" dirty="0">
                <a:highlight>
                  <a:srgbClr val="FF0000"/>
                </a:highlight>
                <a:latin typeface="Calibri"/>
                <a:cs typeface="Calibri"/>
              </a:rPr>
              <a:t>sinfulness</a:t>
            </a:r>
            <a:r>
              <a:rPr lang="en-US" dirty="0">
                <a:latin typeface="Calibri"/>
                <a:cs typeface="Calibri"/>
              </a:rPr>
              <a:t> (</a:t>
            </a:r>
            <a:r>
              <a:rPr lang="en-US" i="1" dirty="0">
                <a:latin typeface="Calibri"/>
                <a:cs typeface="Calibri"/>
              </a:rPr>
              <a:t>e.g. Zech. 3:3, 4</a:t>
            </a:r>
            <a:r>
              <a:rPr lang="en-US" dirty="0">
                <a:latin typeface="Calibri"/>
                <a:cs typeface="Calibri"/>
              </a:rPr>
              <a:t>) and </a:t>
            </a:r>
            <a:r>
              <a:rPr lang="en-US" dirty="0">
                <a:highlight>
                  <a:srgbClr val="FF0000"/>
                </a:highlight>
                <a:latin typeface="Calibri"/>
                <a:cs typeface="Calibri"/>
              </a:rPr>
              <a:t>salvation</a:t>
            </a:r>
            <a:r>
              <a:rPr lang="en-US" dirty="0">
                <a:latin typeface="Calibri"/>
                <a:cs typeface="Calibri"/>
              </a:rPr>
              <a:t> (</a:t>
            </a:r>
            <a:r>
              <a:rPr lang="en-US" i="1" dirty="0">
                <a:latin typeface="Calibri"/>
                <a:cs typeface="Calibri"/>
              </a:rPr>
              <a:t>e.g. Isa. 61:10</a:t>
            </a:r>
            <a:r>
              <a:rPr lang="en-US" dirty="0">
                <a:latin typeface="Calibri"/>
                <a:cs typeface="Calibri"/>
              </a:rPr>
              <a:t>).</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Put On the New  </a:t>
            </a:r>
          </a:p>
          <a:p>
            <a:pPr marL="36000">
              <a:defRPr/>
            </a:pPr>
            <a:r>
              <a:rPr lang="en-US" sz="3200" b="1" cap="small" spc="50" dirty="0">
                <a:latin typeface="Cambria"/>
                <a:cs typeface="Cambria"/>
              </a:rPr>
              <a:t>Adoption of a Christ-shaped life </a:t>
            </a:r>
          </a:p>
        </p:txBody>
      </p:sp>
    </p:spTree>
    <p:extLst>
      <p:ext uri="{BB962C8B-B14F-4D97-AF65-F5344CB8AC3E}">
        <p14:creationId xmlns:p14="http://schemas.microsoft.com/office/powerpoint/2010/main" val="126427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Christ-Shaped Lives, Spirit-Inspired Speech</a:t>
            </a:r>
          </a:p>
          <a:p>
            <a:pPr marL="36000">
              <a:lnSpc>
                <a:spcPct val="85000"/>
              </a:lnSpc>
              <a:defRPr/>
            </a:pPr>
            <a:r>
              <a:rPr lang="en-US" sz="3200" b="1" cap="small" spc="50" dirty="0">
                <a:latin typeface="Cambria"/>
                <a:cs typeface="Cambria"/>
              </a:rPr>
              <a:t>3. Grace-Filled Speech	</a:t>
            </a:r>
          </a:p>
          <a:p>
            <a:pPr marL="36000">
              <a:lnSpc>
                <a:spcPct val="85000"/>
              </a:lnSpc>
              <a:defRPr/>
            </a:pPr>
            <a:r>
              <a:rPr lang="en-US" sz="3200" cap="small" dirty="0">
                <a:latin typeface="Cambria"/>
                <a:cs typeface="Cambria"/>
              </a:rPr>
              <a:t>a. Unity-Building  </a:t>
            </a:r>
            <a:r>
              <a:rPr lang="en-US" sz="3200" b="1" cap="small" spc="50" dirty="0">
                <a:latin typeface="Cambria"/>
                <a:cs typeface="Cambria"/>
              </a:rPr>
              <a:t>	</a:t>
            </a:r>
          </a:p>
        </p:txBody>
      </p:sp>
      <p:sp>
        <p:nvSpPr>
          <p:cNvPr id="3" name="Text Box 3">
            <a:extLst>
              <a:ext uri="{FF2B5EF4-FFF2-40B4-BE49-F238E27FC236}">
                <a16:creationId xmlns:a16="http://schemas.microsoft.com/office/drawing/2014/main" id="{36452C3F-38D1-CA84-B059-98D27A1409C8}"/>
              </a:ext>
            </a:extLst>
          </p:cNvPr>
          <p:cNvSpPr txBox="1">
            <a:spLocks noChangeArrowheads="1"/>
          </p:cNvSpPr>
          <p:nvPr/>
        </p:nvSpPr>
        <p:spPr bwMode="auto">
          <a:xfrm>
            <a:off x="-36512" y="1590478"/>
            <a:ext cx="9172048"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4:25–29 </a:t>
            </a:r>
            <a:r>
              <a:rPr lang="en-US" sz="2800" dirty="0">
                <a:latin typeface="Cambria"/>
                <a:cs typeface="Cambria"/>
              </a:rPr>
              <a:t>ESV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“Therefore, having put away falsehood, let each one of you speak the truth with his neighbor, for we are members one of another. Be angry and do not sin; do not   let the sun go down on your anger, and  give no opportunity to the devil. Let the thief no longer steal, but rather let him labor, doing honest work with his own</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31554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080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3. Grace-Filled Speech</a:t>
            </a:r>
            <a:endParaRPr lang="en-US" sz="3200" b="1" cap="small" spc="50" dirty="0">
              <a:latin typeface="Cambria"/>
              <a:cs typeface="Cambria"/>
            </a:endParaRPr>
          </a:p>
          <a:p>
            <a:pPr marL="36000">
              <a:lnSpc>
                <a:spcPct val="85000"/>
              </a:lnSpc>
              <a:defRPr/>
            </a:pPr>
            <a:r>
              <a:rPr lang="en-US" sz="3200" cap="small" dirty="0">
                <a:latin typeface="Cambria"/>
                <a:cs typeface="Cambria"/>
              </a:rPr>
              <a:t>a. Unity-Building (Eph. 4:25–29 </a:t>
            </a:r>
            <a:r>
              <a:rPr lang="en-US" sz="2800" cap="small" dirty="0">
                <a:latin typeface="Cambria"/>
                <a:cs typeface="Cambria"/>
              </a:rPr>
              <a:t>ESV</a:t>
            </a:r>
            <a:r>
              <a:rPr lang="en-US" sz="3200" cap="small" dirty="0">
                <a:latin typeface="Cambria"/>
                <a:cs typeface="Cambria"/>
              </a:rPr>
              <a:t>)</a:t>
            </a:r>
            <a:r>
              <a:rPr lang="en-US" sz="3200" b="1" cap="small" spc="50" dirty="0">
                <a:latin typeface="Cambria"/>
                <a:cs typeface="Cambria"/>
              </a:rPr>
              <a:t>	</a:t>
            </a:r>
          </a:p>
        </p:txBody>
      </p:sp>
      <p:pic>
        <p:nvPicPr>
          <p:cNvPr id="4" name="Picture 3">
            <a:extLst>
              <a:ext uri="{FF2B5EF4-FFF2-40B4-BE49-F238E27FC236}">
                <a16:creationId xmlns:a16="http://schemas.microsoft.com/office/drawing/2014/main" id="{29252CA5-3331-3A98-0DCD-1C893BF4B1E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339752" y="1394900"/>
            <a:ext cx="4325305" cy="3114220"/>
          </a:xfrm>
          <a:prstGeom prst="rect">
            <a:avLst/>
          </a:prstGeom>
        </p:spPr>
      </p:pic>
      <p:sp>
        <p:nvSpPr>
          <p:cNvPr id="6" name="Rectangle 5">
            <a:extLst>
              <a:ext uri="{FF2B5EF4-FFF2-40B4-BE49-F238E27FC236}">
                <a16:creationId xmlns:a16="http://schemas.microsoft.com/office/drawing/2014/main" id="{1A7ABE1B-DAD2-E7A1-E01F-013F7AA8CF35}"/>
              </a:ext>
            </a:extLst>
          </p:cNvPr>
          <p:cNvSpPr/>
          <p:nvPr/>
        </p:nvSpPr>
        <p:spPr bwMode="auto">
          <a:xfrm>
            <a:off x="2339752" y="1394900"/>
            <a:ext cx="4325305" cy="31142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36452C3F-38D1-CA84-B059-98D27A1409C8}"/>
              </a:ext>
            </a:extLst>
          </p:cNvPr>
          <p:cNvSpPr txBox="1">
            <a:spLocks noChangeArrowheads="1"/>
          </p:cNvSpPr>
          <p:nvPr/>
        </p:nvSpPr>
        <p:spPr bwMode="auto">
          <a:xfrm>
            <a:off x="-36512" y="1590478"/>
            <a:ext cx="9180512"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800"/>
              </a:spcAft>
              <a:defRPr/>
            </a:pPr>
            <a:r>
              <a:rPr lang="en-US" dirty="0">
                <a:latin typeface="Calibri"/>
                <a:cs typeface="Calibri"/>
              </a:rPr>
              <a:t>hands, so that he may have something             to share with anyone in need.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Let no corrupting talk come out of your mouths, but only such as is good for building up, as fits the occasion, that it         may give grace to those who hear. </a:t>
            </a:r>
          </a:p>
        </p:txBody>
      </p:sp>
    </p:spTree>
    <p:extLst>
      <p:ext uri="{BB962C8B-B14F-4D97-AF65-F5344CB8AC3E}">
        <p14:creationId xmlns:p14="http://schemas.microsoft.com/office/powerpoint/2010/main" val="216832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par>
                                <p:cTn id="13" presetID="1" presetClass="exit"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par>
                                <p:cTn id="15" presetID="16" presetClass="entr" presetSubtype="37"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2000"/>
                                        <p:tgtEl>
                                          <p:spTgt spid="4"/>
                                        </p:tgtEl>
                                      </p:cBhvr>
                                    </p:animEffect>
                                  </p:childTnLst>
                                </p:cTn>
                              </p:par>
                              <p:par>
                                <p:cTn id="18" presetID="1" presetClass="exit"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Grace–Filled Speech	</a:t>
            </a:r>
          </a:p>
          <a:p>
            <a:pPr marL="36000">
              <a:defRPr/>
            </a:pPr>
            <a:r>
              <a:rPr lang="en-US" sz="3200" b="1" cap="small" spc="100" dirty="0">
                <a:latin typeface="Cambria"/>
                <a:cs typeface="Cambria"/>
              </a:rPr>
              <a:t>a. Unity-Building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0"/>
              </a:spcAft>
              <a:tabLst>
                <a:tab pos="390525" algn="l"/>
                <a:tab pos="731838" algn="l"/>
              </a:tabLst>
              <a:defRPr/>
            </a:pPr>
            <a:r>
              <a:rPr lang="en-US" b="1" dirty="0">
                <a:latin typeface="Calibri"/>
                <a:cs typeface="Calibri"/>
              </a:rPr>
              <a:t>S</a:t>
            </a:r>
            <a:r>
              <a:rPr lang="en-US" b="1" spc="100" dirty="0">
                <a:latin typeface="Calibri"/>
                <a:cs typeface="Calibri"/>
              </a:rPr>
              <a:t>tructure in Ephesians 4:25–32 as illustrated by verse 25</a:t>
            </a:r>
          </a:p>
          <a:p>
            <a:pPr marL="179388" eaLnBrk="1" hangingPunct="1">
              <a:lnSpc>
                <a:spcPct val="90000"/>
              </a:lnSpc>
              <a:spcBef>
                <a:spcPts val="0"/>
              </a:spcBef>
              <a:spcAft>
                <a:spcPts val="0"/>
              </a:spcAft>
              <a:tabLst>
                <a:tab pos="390525" algn="l"/>
                <a:tab pos="731838" algn="l"/>
              </a:tabLst>
              <a:defRPr/>
            </a:pPr>
            <a:r>
              <a:rPr lang="en-US" spc="-70" dirty="0">
                <a:latin typeface="Calibri"/>
                <a:cs typeface="Calibri"/>
              </a:rPr>
              <a:t>• Negative command (“putting away lying”).</a:t>
            </a: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Positive command (“ ‘let each one of  you speak truth with his neighbor’ ”).</a:t>
            </a: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Rationale (“for we are members of one another”).</a:t>
            </a: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To “speak truth” is </a:t>
            </a:r>
            <a:r>
              <a:rPr lang="en-US" dirty="0">
                <a:highlight>
                  <a:srgbClr val="FF00FF"/>
                </a:highlight>
                <a:latin typeface="Calibri"/>
                <a:cs typeface="Calibri"/>
              </a:rPr>
              <a:t>not</a:t>
            </a:r>
            <a:r>
              <a:rPr lang="en-US" dirty="0">
                <a:latin typeface="Calibri"/>
                <a:cs typeface="Calibri"/>
              </a:rPr>
              <a:t> to </a:t>
            </a:r>
            <a:r>
              <a:rPr lang="en-US" dirty="0">
                <a:highlight>
                  <a:srgbClr val="FF00FF"/>
                </a:highlight>
                <a:latin typeface="Calibri"/>
                <a:cs typeface="Calibri"/>
              </a:rPr>
              <a:t>confront</a:t>
            </a:r>
            <a:r>
              <a:rPr lang="en-US" dirty="0">
                <a:latin typeface="Calibri"/>
                <a:cs typeface="Calibri"/>
              </a:rPr>
              <a:t> other church members with a </a:t>
            </a:r>
            <a:r>
              <a:rPr lang="en-US" dirty="0">
                <a:highlight>
                  <a:srgbClr val="FF00FF"/>
                </a:highlight>
                <a:latin typeface="Calibri"/>
                <a:cs typeface="Calibri"/>
              </a:rPr>
              <a:t>tactless</a:t>
            </a:r>
            <a:r>
              <a:rPr lang="en-US" dirty="0">
                <a:latin typeface="Calibri"/>
                <a:cs typeface="Calibri"/>
              </a:rPr>
              <a:t> recitation of facts but as a way of </a:t>
            </a:r>
            <a:r>
              <a:rPr lang="en-US" dirty="0">
                <a:highlight>
                  <a:srgbClr val="FF00FF"/>
                </a:highlight>
                <a:latin typeface="Calibri"/>
                <a:cs typeface="Calibri"/>
              </a:rPr>
              <a:t>fostering</a:t>
            </a:r>
            <a:r>
              <a:rPr lang="en-US" dirty="0">
                <a:latin typeface="Calibri"/>
                <a:cs typeface="Calibri"/>
              </a:rPr>
              <a:t> </a:t>
            </a:r>
            <a:r>
              <a:rPr lang="en-US" dirty="0">
                <a:highlight>
                  <a:srgbClr val="FF00FF"/>
                </a:highlight>
                <a:latin typeface="Calibri"/>
                <a:cs typeface="Calibri"/>
              </a:rPr>
              <a:t>peace</a:t>
            </a:r>
            <a:r>
              <a:rPr lang="en-US" dirty="0">
                <a:latin typeface="Calibri"/>
                <a:cs typeface="Calibri"/>
              </a:rPr>
              <a:t>. </a:t>
            </a:r>
          </a:p>
        </p:txBody>
      </p:sp>
    </p:spTree>
    <p:extLst>
      <p:ext uri="{BB962C8B-B14F-4D97-AF65-F5344CB8AC3E}">
        <p14:creationId xmlns:p14="http://schemas.microsoft.com/office/powerpoint/2010/main" val="97335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Grace–Filled Speech	</a:t>
            </a:r>
          </a:p>
          <a:p>
            <a:pPr marL="36000">
              <a:defRPr/>
            </a:pPr>
            <a:r>
              <a:rPr lang="en-US" sz="3200" b="1" cap="small" spc="100" dirty="0">
                <a:latin typeface="Cambria"/>
                <a:cs typeface="Cambria"/>
              </a:rPr>
              <a:t>a. Unity-Building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426196"/>
            <a:ext cx="9144000"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b="1" dirty="0">
                <a:latin typeface="Calibri"/>
                <a:cs typeface="Calibri"/>
              </a:rPr>
              <a:t>“Be </a:t>
            </a:r>
            <a:r>
              <a:rPr lang="en-US" b="1" dirty="0">
                <a:highlight>
                  <a:srgbClr val="FF0000"/>
                </a:highlight>
                <a:latin typeface="Calibri"/>
                <a:cs typeface="Calibri"/>
              </a:rPr>
              <a:t>angry</a:t>
            </a:r>
            <a:r>
              <a:rPr lang="en-US" b="1" dirty="0">
                <a:latin typeface="Calibri"/>
                <a:cs typeface="Calibri"/>
              </a:rPr>
              <a:t> and do not sin” </a:t>
            </a:r>
            <a:r>
              <a:rPr lang="en-US" dirty="0">
                <a:latin typeface="Calibri"/>
                <a:cs typeface="Calibri"/>
              </a:rPr>
              <a:t>(</a:t>
            </a:r>
            <a:r>
              <a:rPr lang="en-US" i="1" dirty="0">
                <a:latin typeface="Calibri"/>
                <a:cs typeface="Calibri"/>
              </a:rPr>
              <a:t>Eph. 4:26</a:t>
            </a:r>
            <a:r>
              <a:rPr lang="en-US" dirty="0">
                <a:latin typeface="Calibri"/>
                <a:cs typeface="Calibri"/>
              </a:rPr>
              <a:t>).</a:t>
            </a:r>
            <a:endParaRPr lang="en-US" b="1" spc="100" dirty="0">
              <a:latin typeface="Calibri"/>
              <a:cs typeface="Calibri"/>
            </a:endParaRP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Since in Ephesians 4:31 Paul banishes anger and angry speech, his words in  verse 26 provide </a:t>
            </a:r>
            <a:r>
              <a:rPr lang="en-US" dirty="0">
                <a:highlight>
                  <a:srgbClr val="FF0000"/>
                </a:highlight>
                <a:latin typeface="Calibri"/>
                <a:cs typeface="Calibri"/>
              </a:rPr>
              <a:t>no</a:t>
            </a:r>
            <a:r>
              <a:rPr lang="en-US" dirty="0">
                <a:latin typeface="Calibri"/>
                <a:cs typeface="Calibri"/>
              </a:rPr>
              <a:t> </a:t>
            </a:r>
            <a:r>
              <a:rPr lang="en-US" dirty="0">
                <a:highlight>
                  <a:srgbClr val="FF0000"/>
                </a:highlight>
                <a:latin typeface="Calibri"/>
                <a:cs typeface="Calibri"/>
              </a:rPr>
              <a:t>permission</a:t>
            </a:r>
            <a:r>
              <a:rPr lang="en-US" dirty="0">
                <a:latin typeface="Calibri"/>
                <a:cs typeface="Calibri"/>
              </a:rPr>
              <a:t> to   exercise anger within the congregation.</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Paul concedes the possibility of anger, while limiting its expression with the sense, “</a:t>
            </a:r>
            <a:r>
              <a:rPr lang="en-US" dirty="0">
                <a:highlight>
                  <a:srgbClr val="FF0000"/>
                </a:highlight>
                <a:latin typeface="Calibri"/>
                <a:cs typeface="Calibri"/>
              </a:rPr>
              <a:t>Should</a:t>
            </a:r>
            <a:r>
              <a:rPr lang="en-US" dirty="0">
                <a:latin typeface="Calibri"/>
                <a:cs typeface="Calibri"/>
              </a:rPr>
              <a:t> you become angry, do not allow it to bear fruit in </a:t>
            </a:r>
            <a:r>
              <a:rPr lang="en-US" dirty="0">
                <a:highlight>
                  <a:srgbClr val="FF0000"/>
                </a:highlight>
                <a:latin typeface="Calibri"/>
                <a:cs typeface="Calibri"/>
              </a:rPr>
              <a:t>full</a:t>
            </a:r>
            <a:r>
              <a:rPr lang="en-US" dirty="0">
                <a:latin typeface="Calibri"/>
                <a:cs typeface="Calibri"/>
              </a:rPr>
              <a:t> </a:t>
            </a:r>
            <a:r>
              <a:rPr lang="en-US" dirty="0">
                <a:highlight>
                  <a:srgbClr val="FF0000"/>
                </a:highlight>
                <a:latin typeface="Calibri"/>
                <a:cs typeface="Calibri"/>
              </a:rPr>
              <a:t>blown</a:t>
            </a:r>
            <a:r>
              <a:rPr lang="en-US" dirty="0">
                <a:latin typeface="Calibri"/>
                <a:cs typeface="Calibri"/>
              </a:rPr>
              <a:t> </a:t>
            </a:r>
            <a:r>
              <a:rPr lang="en-US" dirty="0">
                <a:highlight>
                  <a:srgbClr val="FF0000"/>
                </a:highlight>
                <a:latin typeface="Calibri"/>
                <a:cs typeface="Calibri"/>
              </a:rPr>
              <a:t>sin</a:t>
            </a:r>
            <a:r>
              <a:rPr lang="en-US" dirty="0">
                <a:latin typeface="Calibri"/>
                <a:cs typeface="Calibri"/>
              </a:rPr>
              <a:t>.”</a:t>
            </a:r>
          </a:p>
        </p:txBody>
      </p:sp>
    </p:spTree>
    <p:extLst>
      <p:ext uri="{BB962C8B-B14F-4D97-AF65-F5344CB8AC3E}">
        <p14:creationId xmlns:p14="http://schemas.microsoft.com/office/powerpoint/2010/main" val="42579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Grace–Filled Speech	</a:t>
            </a:r>
          </a:p>
          <a:p>
            <a:pPr marL="36000">
              <a:defRPr/>
            </a:pPr>
            <a:r>
              <a:rPr lang="en-US" sz="3200" b="1" cap="small" spc="100" dirty="0">
                <a:latin typeface="Cambria"/>
                <a:cs typeface="Cambria"/>
              </a:rPr>
              <a:t>a. Unity-Building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68760"/>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b="1" dirty="0">
                <a:latin typeface="Calibri"/>
                <a:cs typeface="Calibri"/>
              </a:rPr>
              <a:t>“Let the </a:t>
            </a:r>
            <a:r>
              <a:rPr lang="en-US" b="1" dirty="0">
                <a:highlight>
                  <a:srgbClr val="0000FF"/>
                </a:highlight>
                <a:latin typeface="Calibri"/>
                <a:cs typeface="Calibri"/>
              </a:rPr>
              <a:t>thief </a:t>
            </a:r>
            <a:r>
              <a:rPr lang="en-US" b="1" dirty="0">
                <a:latin typeface="Calibri"/>
                <a:cs typeface="Calibri"/>
              </a:rPr>
              <a:t>no longer steal” </a:t>
            </a:r>
            <a:r>
              <a:rPr lang="en-US" dirty="0">
                <a:latin typeface="Calibri"/>
                <a:cs typeface="Calibri"/>
              </a:rPr>
              <a:t>(</a:t>
            </a:r>
            <a:r>
              <a:rPr lang="en-US" i="1" dirty="0">
                <a:latin typeface="Calibri"/>
                <a:cs typeface="Calibri"/>
              </a:rPr>
              <a:t>Eph. 4:28</a:t>
            </a:r>
            <a:r>
              <a:rPr lang="en-US" dirty="0">
                <a:latin typeface="Calibri"/>
                <a:cs typeface="Calibri"/>
              </a:rPr>
              <a:t>).</a:t>
            </a:r>
            <a:endParaRPr lang="en-US" b="1" spc="100" dirty="0">
              <a:latin typeface="Calibri"/>
              <a:cs typeface="Calibri"/>
            </a:endParaRP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The thief is to “labor, doing honest     work with his own hands” (</a:t>
            </a:r>
            <a:r>
              <a:rPr lang="en-US" i="1" dirty="0">
                <a:latin typeface="Calibri"/>
                <a:cs typeface="Calibri"/>
              </a:rPr>
              <a:t>v. 28 </a:t>
            </a:r>
            <a:r>
              <a:rPr lang="en-US" sz="3600" dirty="0">
                <a:latin typeface="Calibri"/>
                <a:cs typeface="Calibri"/>
              </a:rPr>
              <a:t>ESV</a:t>
            </a:r>
            <a:r>
              <a:rPr lang="en-US" dirty="0">
                <a:latin typeface="Calibri"/>
                <a:cs typeface="Calibri"/>
              </a:rPr>
              <a:t>) “so that he may have something to share    with anyone in need.”</a:t>
            </a: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There may be a </a:t>
            </a:r>
            <a:r>
              <a:rPr lang="en-US" dirty="0">
                <a:highlight>
                  <a:srgbClr val="0000FF"/>
                </a:highlight>
                <a:latin typeface="Calibri"/>
                <a:cs typeface="Calibri"/>
              </a:rPr>
              <a:t>connection</a:t>
            </a:r>
            <a:r>
              <a:rPr lang="en-US" dirty="0">
                <a:latin typeface="Calibri"/>
                <a:cs typeface="Calibri"/>
              </a:rPr>
              <a:t> between theft and </a:t>
            </a:r>
            <a:r>
              <a:rPr lang="en-US" dirty="0">
                <a:highlight>
                  <a:srgbClr val="0000FF"/>
                </a:highlight>
                <a:latin typeface="Calibri"/>
                <a:cs typeface="Calibri"/>
              </a:rPr>
              <a:t>deceptive</a:t>
            </a:r>
            <a:r>
              <a:rPr lang="en-US" dirty="0">
                <a:latin typeface="Calibri"/>
                <a:cs typeface="Calibri"/>
              </a:rPr>
              <a:t> speech (see Ananias and Sapphira in </a:t>
            </a:r>
            <a:r>
              <a:rPr lang="en-US" i="1" dirty="0">
                <a:latin typeface="Calibri"/>
                <a:cs typeface="Calibri"/>
              </a:rPr>
              <a:t>Acts 5:1–11</a:t>
            </a:r>
            <a:r>
              <a:rPr lang="en-US" dirty="0">
                <a:latin typeface="Calibri"/>
                <a:cs typeface="Calibri"/>
              </a:rPr>
              <a:t>). </a:t>
            </a: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Christ’s transforming power is so strong that thieves can become benefactors!</a:t>
            </a:r>
          </a:p>
        </p:txBody>
      </p:sp>
    </p:spTree>
    <p:extLst>
      <p:ext uri="{BB962C8B-B14F-4D97-AF65-F5344CB8AC3E}">
        <p14:creationId xmlns:p14="http://schemas.microsoft.com/office/powerpoint/2010/main" val="15047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Grace–Filled Speech	</a:t>
            </a:r>
          </a:p>
          <a:p>
            <a:pPr marL="36000">
              <a:defRPr/>
            </a:pPr>
            <a:r>
              <a:rPr lang="en-US" sz="3200" b="1" cap="small" spc="100" dirty="0">
                <a:latin typeface="Cambria"/>
                <a:cs typeface="Cambria"/>
              </a:rPr>
              <a:t>a. Unity-Building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49251"/>
            <a:ext cx="9144000" cy="546412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555625" algn="l"/>
                <a:tab pos="731838" algn="l"/>
              </a:tabLst>
              <a:defRPr/>
            </a:pPr>
            <a:r>
              <a:rPr lang="en-US" b="1" dirty="0">
                <a:latin typeface="Calibri"/>
                <a:cs typeface="Calibri"/>
              </a:rPr>
              <a:t>“Let no </a:t>
            </a:r>
            <a:r>
              <a:rPr lang="en-US" b="1" dirty="0">
                <a:highlight>
                  <a:srgbClr val="FF00FF"/>
                </a:highlight>
                <a:latin typeface="Calibri"/>
                <a:cs typeface="Calibri"/>
              </a:rPr>
              <a:t>corrupt</a:t>
            </a:r>
            <a:r>
              <a:rPr lang="en-US" b="1" dirty="0">
                <a:latin typeface="Calibri"/>
                <a:cs typeface="Calibri"/>
              </a:rPr>
              <a:t> word proceed out of       your mouth” </a:t>
            </a:r>
            <a:r>
              <a:rPr lang="en-US" dirty="0">
                <a:latin typeface="Calibri"/>
                <a:cs typeface="Calibri"/>
              </a:rPr>
              <a:t>(</a:t>
            </a:r>
            <a:r>
              <a:rPr lang="en-US" i="1" dirty="0">
                <a:latin typeface="Calibri"/>
                <a:cs typeface="Calibri"/>
              </a:rPr>
              <a:t>Eph. 4:29</a:t>
            </a:r>
            <a:r>
              <a:rPr lang="en-US" dirty="0">
                <a:latin typeface="Calibri"/>
                <a:cs typeface="Calibri"/>
              </a:rPr>
              <a:t>).</a:t>
            </a:r>
          </a:p>
          <a:p>
            <a:pPr marL="179388" eaLnBrk="1" hangingPunct="1">
              <a:lnSpc>
                <a:spcPct val="90000"/>
              </a:lnSpc>
              <a:spcBef>
                <a:spcPts val="0"/>
              </a:spcBef>
              <a:spcAft>
                <a:spcPts val="600"/>
              </a:spcAft>
              <a:tabLst>
                <a:tab pos="555625" algn="l"/>
                <a:tab pos="731838" algn="l"/>
              </a:tabLst>
              <a:defRPr/>
            </a:pPr>
            <a:r>
              <a:rPr lang="en-US" dirty="0">
                <a:latin typeface="Calibri"/>
                <a:cs typeface="Calibri"/>
              </a:rPr>
              <a:t>• Negative expression </a:t>
            </a:r>
            <a:r>
              <a:rPr lang="en-US" dirty="0">
                <a:highlight>
                  <a:srgbClr val="FF00FF"/>
                </a:highlight>
                <a:latin typeface="Calibri"/>
                <a:cs typeface="Calibri"/>
              </a:rPr>
              <a:t>not</a:t>
            </a:r>
            <a:r>
              <a:rPr lang="en-US" dirty="0">
                <a:latin typeface="Calibri"/>
                <a:cs typeface="Calibri"/>
              </a:rPr>
              <a:t> being just </a:t>
            </a:r>
            <a:r>
              <a:rPr lang="en-US" dirty="0">
                <a:highlight>
                  <a:srgbClr val="FF00FF"/>
                </a:highlight>
                <a:latin typeface="Calibri"/>
                <a:cs typeface="Calibri"/>
              </a:rPr>
              <a:t>stopped</a:t>
            </a:r>
            <a:r>
              <a:rPr lang="en-US" dirty="0">
                <a:latin typeface="Calibri"/>
                <a:cs typeface="Calibri"/>
              </a:rPr>
              <a:t>, but </a:t>
            </a:r>
            <a:r>
              <a:rPr lang="en-US" dirty="0">
                <a:highlight>
                  <a:srgbClr val="FF00FF"/>
                </a:highlight>
                <a:latin typeface="Calibri"/>
                <a:cs typeface="Calibri"/>
              </a:rPr>
              <a:t>replaced</a:t>
            </a:r>
            <a:r>
              <a:rPr lang="en-US" dirty="0">
                <a:latin typeface="Calibri"/>
                <a:cs typeface="Calibri"/>
              </a:rPr>
              <a:t> by a statement        that exhibits three criteria: It</a:t>
            </a:r>
          </a:p>
          <a:p>
            <a:pPr marL="179388" eaLnBrk="1" hangingPunct="1">
              <a:lnSpc>
                <a:spcPct val="90000"/>
              </a:lnSpc>
              <a:spcBef>
                <a:spcPts val="0"/>
              </a:spcBef>
              <a:spcAft>
                <a:spcPts val="0"/>
              </a:spcAft>
              <a:tabLst>
                <a:tab pos="555625" algn="l"/>
                <a:tab pos="731838" algn="l"/>
              </a:tabLst>
              <a:defRPr/>
            </a:pPr>
            <a:r>
              <a:rPr lang="en-US" dirty="0">
                <a:latin typeface="Calibri"/>
                <a:cs typeface="Calibri"/>
              </a:rPr>
              <a:t>	1. “is good for building up,” </a:t>
            </a:r>
          </a:p>
          <a:p>
            <a:pPr marL="179388" eaLnBrk="1" hangingPunct="1">
              <a:lnSpc>
                <a:spcPct val="90000"/>
              </a:lnSpc>
              <a:spcBef>
                <a:spcPts val="0"/>
              </a:spcBef>
              <a:spcAft>
                <a:spcPts val="0"/>
              </a:spcAft>
              <a:tabLst>
                <a:tab pos="555625" algn="l"/>
                <a:tab pos="731838" algn="l"/>
              </a:tabLst>
              <a:defRPr/>
            </a:pPr>
            <a:r>
              <a:rPr lang="en-US" dirty="0">
                <a:latin typeface="Calibri"/>
                <a:cs typeface="Calibri"/>
              </a:rPr>
              <a:t>	2. “fits the occasion,”</a:t>
            </a:r>
          </a:p>
          <a:p>
            <a:pPr marL="179388" eaLnBrk="1" hangingPunct="1">
              <a:lnSpc>
                <a:spcPct val="90000"/>
              </a:lnSpc>
              <a:spcBef>
                <a:spcPts val="0"/>
              </a:spcBef>
              <a:spcAft>
                <a:spcPts val="600"/>
              </a:spcAft>
              <a:tabLst>
                <a:tab pos="555625" algn="l"/>
                <a:tab pos="731838" algn="l"/>
              </a:tabLst>
              <a:defRPr/>
            </a:pPr>
            <a:r>
              <a:rPr lang="en-US" dirty="0">
                <a:latin typeface="Calibri"/>
                <a:cs typeface="Calibri"/>
              </a:rPr>
              <a:t>	3. gives “grace to those who hear.” (</a:t>
            </a:r>
            <a:r>
              <a:rPr lang="en-US" sz="3600" dirty="0">
                <a:latin typeface="Calibri"/>
                <a:cs typeface="Calibri"/>
              </a:rPr>
              <a:t>ESV</a:t>
            </a:r>
            <a:r>
              <a:rPr lang="en-US" dirty="0">
                <a:latin typeface="Calibri"/>
                <a:cs typeface="Calibri"/>
              </a:rPr>
              <a:t>).</a:t>
            </a:r>
          </a:p>
          <a:p>
            <a:pPr marL="179388" eaLnBrk="1" hangingPunct="1">
              <a:lnSpc>
                <a:spcPct val="90000"/>
              </a:lnSpc>
              <a:spcBef>
                <a:spcPts val="0"/>
              </a:spcBef>
              <a:spcAft>
                <a:spcPts val="600"/>
              </a:spcAft>
              <a:tabLst>
                <a:tab pos="555625" algn="l"/>
                <a:tab pos="731838" algn="l"/>
              </a:tabLst>
              <a:defRPr/>
            </a:pPr>
            <a:r>
              <a:rPr lang="en-US" dirty="0">
                <a:latin typeface="Calibri"/>
                <a:cs typeface="Calibri"/>
              </a:rPr>
              <a:t>• If only all our words could be like that! </a:t>
            </a:r>
          </a:p>
        </p:txBody>
      </p:sp>
    </p:spTree>
    <p:extLst>
      <p:ext uri="{BB962C8B-B14F-4D97-AF65-F5344CB8AC3E}">
        <p14:creationId xmlns:p14="http://schemas.microsoft.com/office/powerpoint/2010/main" val="29625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5D26DD50-D966-FAAB-23C5-18F9D031D977}"/>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Unified Body of Christ</a:t>
            </a:r>
          </a:p>
          <a:p>
            <a:pPr marL="36000">
              <a:lnSpc>
                <a:spcPct val="85000"/>
              </a:lnSpc>
              <a:defRPr/>
            </a:pPr>
            <a:r>
              <a:rPr lang="en-US" sz="3200" b="1" cap="small" spc="50" dirty="0">
                <a:latin typeface="Cambria"/>
                <a:cs typeface="Cambria"/>
              </a:rPr>
              <a:t>3. Grace-Filled Speech</a:t>
            </a:r>
            <a:endParaRPr lang="en-US" sz="3200" cap="small" dirty="0">
              <a:latin typeface="Cambria"/>
              <a:cs typeface="Cambria"/>
            </a:endParaRPr>
          </a:p>
          <a:p>
            <a:pPr marL="36000">
              <a:lnSpc>
                <a:spcPct val="85000"/>
              </a:lnSpc>
              <a:defRPr/>
            </a:pPr>
            <a:r>
              <a:rPr lang="en-US" sz="3200" cap="small" dirty="0">
                <a:latin typeface="Cambria"/>
                <a:cs typeface="Cambria"/>
              </a:rPr>
              <a:t>b. The Spirit in the Life </a:t>
            </a:r>
            <a:r>
              <a:rPr lang="en-US" sz="3200" b="1" cap="small" spc="50" dirty="0">
                <a:latin typeface="Cambria"/>
                <a:cs typeface="Cambria"/>
              </a:rPr>
              <a:t>	</a:t>
            </a:r>
          </a:p>
        </p:txBody>
      </p:sp>
      <p:sp>
        <p:nvSpPr>
          <p:cNvPr id="5" name="Text Box 3">
            <a:extLst>
              <a:ext uri="{FF2B5EF4-FFF2-40B4-BE49-F238E27FC236}">
                <a16:creationId xmlns:a16="http://schemas.microsoft.com/office/drawing/2014/main" id="{401F90A3-5AA6-77F9-51E6-E5218718C32A}"/>
              </a:ext>
            </a:extLst>
          </p:cNvPr>
          <p:cNvSpPr txBox="1">
            <a:spLocks noChangeArrowheads="1"/>
          </p:cNvSpPr>
          <p:nvPr/>
        </p:nvSpPr>
        <p:spPr bwMode="auto">
          <a:xfrm>
            <a:off x="-36512" y="1988840"/>
            <a:ext cx="4608512" cy="351589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defRPr/>
            </a:pPr>
            <a:r>
              <a:rPr lang="de-DE" sz="3600" dirty="0" err="1">
                <a:latin typeface="Cambria"/>
                <a:cs typeface="Cambria"/>
              </a:rPr>
              <a:t>Ephesians</a:t>
            </a:r>
            <a:r>
              <a:rPr lang="de-DE" sz="3600" dirty="0">
                <a:latin typeface="Cambria"/>
                <a:cs typeface="Cambria"/>
              </a:rPr>
              <a:t> 4:30 </a:t>
            </a:r>
            <a:r>
              <a:rPr lang="en-US" sz="2800" dirty="0">
                <a:latin typeface="Cambria"/>
                <a:cs typeface="Cambria"/>
              </a:rPr>
              <a:t>ESV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“And do not grieve the Holy Spirit of God, by whom you were sealed for the day of redemption.” </a:t>
            </a:r>
          </a:p>
        </p:txBody>
      </p:sp>
      <p:pic>
        <p:nvPicPr>
          <p:cNvPr id="3" name="Picture 2">
            <a:extLst>
              <a:ext uri="{FF2B5EF4-FFF2-40B4-BE49-F238E27FC236}">
                <a16:creationId xmlns:a16="http://schemas.microsoft.com/office/drawing/2014/main" id="{714BCB00-C78C-4D8C-35F0-272ADE2C76B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4345781" y="2132856"/>
            <a:ext cx="4674288" cy="3686347"/>
          </a:xfrm>
          <a:prstGeom prst="rect">
            <a:avLst/>
          </a:prstGeom>
        </p:spPr>
      </p:pic>
    </p:spTree>
    <p:extLst>
      <p:ext uri="{BB962C8B-B14F-4D97-AF65-F5344CB8AC3E}">
        <p14:creationId xmlns:p14="http://schemas.microsoft.com/office/powerpoint/2010/main" val="14997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2" end="2"/>
                                            </p:txEl>
                                          </p:spTgt>
                                        </p:tgtEl>
                                      </p:cBhvr>
                                    </p:animEffect>
                                  </p:childTnLst>
                                </p:cTn>
                              </p:par>
                            </p:childTnLst>
                          </p:cTn>
                        </p:par>
                        <p:par>
                          <p:cTn id="9" fill="hold">
                            <p:stCondLst>
                              <p:cond delay="2000"/>
                            </p:stCondLst>
                            <p:childTnLst>
                              <p:par>
                                <p:cTn id="10" presetID="10" presetClass="entr" presetSubtype="0" fill="hold"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4000"/>
                            </p:stCondLst>
                            <p:childTnLst>
                              <p:par>
                                <p:cTn id="14" presetID="10" presetClass="entr" presetSubtype="0" fill="hold" nodeType="after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742015"/>
          </a:xfrm>
          <a:prstGeom prst="rect">
            <a:avLst/>
          </a:prstGeom>
        </p:spPr>
        <p:txBody>
          <a:bodyPr>
            <a:spAutoFit/>
          </a:bodyPr>
          <a:lstStyle/>
          <a:p>
            <a:pPr algn="ctr">
              <a:lnSpc>
                <a:spcPct val="80000"/>
              </a:lnSpc>
              <a:defRPr/>
            </a:pPr>
            <a:r>
              <a:rPr lang="en-US" sz="5400" dirty="0">
                <a:effectLst>
                  <a:outerShdw blurRad="38100" dist="38100" dir="2700000" algn="tl">
                    <a:srgbClr val="000000"/>
                  </a:outerShdw>
                </a:effectLst>
                <a:latin typeface="Cambria"/>
                <a:ea typeface="ＭＳ Ｐゴシック" charset="0"/>
                <a:cs typeface="Cambria"/>
              </a:rPr>
              <a:t>Christ-Shaped Lives </a:t>
            </a:r>
            <a:r>
              <a:rPr lang="en-US" sz="5400" i="1" dirty="0">
                <a:effectLst>
                  <a:outerShdw blurRad="38100" dist="38100" dir="2700000" algn="tl">
                    <a:srgbClr val="000000"/>
                  </a:outerShdw>
                </a:effectLst>
                <a:latin typeface="Cambria"/>
                <a:ea typeface="ＭＳ Ｐゴシック" charset="0"/>
                <a:cs typeface="Cambria"/>
              </a:rPr>
              <a:t>and </a:t>
            </a:r>
            <a:r>
              <a:rPr lang="en-US" sz="5400" dirty="0">
                <a:effectLst>
                  <a:outerShdw blurRad="38100" dist="38100" dir="2700000" algn="tl">
                    <a:srgbClr val="000000"/>
                  </a:outerShdw>
                </a:effectLst>
                <a:latin typeface="Cambria"/>
                <a:ea typeface="ＭＳ Ｐゴシック" charset="0"/>
                <a:cs typeface="Cambria"/>
              </a:rPr>
              <a:t>Spirit-Inspired</a:t>
            </a:r>
            <a:r>
              <a:rPr lang="en-US" sz="5400" i="1" dirty="0">
                <a:effectLst>
                  <a:outerShdw blurRad="38100" dist="38100" dir="2700000" algn="tl">
                    <a:srgbClr val="000000"/>
                  </a:outerShdw>
                </a:effectLst>
                <a:latin typeface="Cambria"/>
                <a:ea typeface="ＭＳ Ｐゴシック" charset="0"/>
                <a:cs typeface="Cambria"/>
              </a:rPr>
              <a:t> </a:t>
            </a:r>
            <a:r>
              <a:rPr lang="en-US" sz="8000" dirty="0">
                <a:effectLst>
                  <a:outerShdw blurRad="38100" dist="38100" dir="2700000" algn="tl">
                    <a:srgbClr val="000000"/>
                  </a:outerShdw>
                </a:effectLst>
                <a:latin typeface="Cambria"/>
                <a:ea typeface="ＭＳ Ｐゴシック" charset="0"/>
                <a:cs typeface="Cambria"/>
              </a:rPr>
              <a:t>Speech</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sp>
        <p:nvSpPr>
          <p:cNvPr id="6" name="Text Box 7">
            <a:extLst>
              <a:ext uri="{FF2B5EF4-FFF2-40B4-BE49-F238E27FC236}">
                <a16:creationId xmlns:a16="http://schemas.microsoft.com/office/drawing/2014/main" id="{D27E9010-8F02-9578-C82A-373E38242457}"/>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8,  August 19, 2023</a:t>
            </a:r>
          </a:p>
        </p:txBody>
      </p:sp>
      <p:pic>
        <p:nvPicPr>
          <p:cNvPr id="5" name="Picture 4">
            <a:extLst>
              <a:ext uri="{FF2B5EF4-FFF2-40B4-BE49-F238E27FC236}">
                <a16:creationId xmlns:a16="http://schemas.microsoft.com/office/drawing/2014/main" id="{8FDB7B49-D440-90B9-FF9C-913BA1F1575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51520" y="3798664"/>
            <a:ext cx="8612088" cy="2870696"/>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Grace-Filled Speech	</a:t>
            </a:r>
          </a:p>
          <a:p>
            <a:pPr marL="36000">
              <a:defRPr/>
            </a:pPr>
            <a:r>
              <a:rPr lang="en-US" sz="3200" b="1" cap="small" spc="100" dirty="0">
                <a:latin typeface="Cambria"/>
                <a:cs typeface="Cambria"/>
              </a:rPr>
              <a:t>b. The Spirit in the Life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41994"/>
            <a:ext cx="9144000" cy="467929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600"/>
              </a:spcAft>
              <a:tabLst>
                <a:tab pos="390525" algn="l"/>
                <a:tab pos="731838" algn="l"/>
              </a:tabLst>
              <a:defRPr/>
            </a:pPr>
            <a:r>
              <a:rPr lang="en-US" b="1" spc="100" dirty="0">
                <a:latin typeface="Calibri"/>
                <a:cs typeface="Calibri"/>
              </a:rPr>
              <a:t>“Do not </a:t>
            </a:r>
            <a:r>
              <a:rPr lang="en-US" b="1" spc="100" dirty="0">
                <a:highlight>
                  <a:srgbClr val="C80000"/>
                </a:highlight>
                <a:latin typeface="Calibri"/>
                <a:cs typeface="Calibri"/>
              </a:rPr>
              <a:t>grieve</a:t>
            </a:r>
            <a:r>
              <a:rPr lang="en-US" b="1" spc="100" dirty="0">
                <a:latin typeface="Calibri"/>
                <a:cs typeface="Calibri"/>
              </a:rPr>
              <a:t> the Holy Spirit”</a:t>
            </a:r>
          </a:p>
          <a:p>
            <a:pPr marL="270828" eaLnBrk="1" hangingPunct="1">
              <a:lnSpc>
                <a:spcPct val="90000"/>
              </a:lnSpc>
              <a:spcBef>
                <a:spcPts val="0"/>
              </a:spcBef>
              <a:spcAft>
                <a:spcPts val="600"/>
              </a:spcAft>
              <a:tabLst>
                <a:tab pos="390525" algn="l"/>
                <a:tab pos="731838" algn="l"/>
              </a:tabLst>
              <a:defRPr/>
            </a:pPr>
            <a:r>
              <a:rPr lang="en-US" b="1" spc="100" dirty="0">
                <a:latin typeface="Calibri"/>
                <a:cs typeface="Calibri"/>
              </a:rPr>
              <a:t> </a:t>
            </a:r>
            <a:r>
              <a:rPr lang="en-US" dirty="0">
                <a:latin typeface="Calibri"/>
                <a:cs typeface="Calibri"/>
              </a:rPr>
              <a:t>• What grieves the Holy Spirit is our              </a:t>
            </a:r>
            <a:r>
              <a:rPr lang="en-US" dirty="0">
                <a:highlight>
                  <a:srgbClr val="C80000"/>
                </a:highlight>
                <a:latin typeface="Calibri"/>
                <a:cs typeface="Calibri"/>
              </a:rPr>
              <a:t>misuse</a:t>
            </a:r>
            <a:r>
              <a:rPr lang="en-US" dirty="0">
                <a:latin typeface="Calibri"/>
                <a:cs typeface="Calibri"/>
              </a:rPr>
              <a:t> of God’s gift of </a:t>
            </a:r>
            <a:r>
              <a:rPr lang="en-US" dirty="0">
                <a:highlight>
                  <a:srgbClr val="C80000"/>
                </a:highlight>
                <a:latin typeface="Calibri"/>
                <a:cs typeface="Calibri"/>
              </a:rPr>
              <a:t>speech</a:t>
            </a:r>
            <a:r>
              <a:rPr lang="en-US" dirty="0">
                <a:latin typeface="Calibri"/>
                <a:cs typeface="Calibri"/>
              </a:rPr>
              <a:t> to tear down others (</a:t>
            </a:r>
            <a:r>
              <a:rPr lang="en-US" i="1" dirty="0">
                <a:latin typeface="Calibri"/>
                <a:cs typeface="Calibri"/>
              </a:rPr>
              <a:t>Eph. 4:25–27, 29, 31, 32</a:t>
            </a:r>
            <a:r>
              <a:rPr lang="en-US" dirty="0">
                <a:latin typeface="Calibri"/>
                <a:cs typeface="Calibri"/>
              </a:rPr>
              <a:t>). </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•“But they [Israel] rebelled and grieved  his Holy Spirit; therefore he turned to be their enemy, and himself fought against them” (</a:t>
            </a:r>
            <a:r>
              <a:rPr lang="en-US" i="1" dirty="0">
                <a:latin typeface="Calibri"/>
                <a:cs typeface="Calibri"/>
              </a:rPr>
              <a:t>Isaiah 63:10 </a:t>
            </a:r>
            <a:r>
              <a:rPr lang="en-US" sz="3600" dirty="0">
                <a:latin typeface="Calibri"/>
                <a:cs typeface="Calibri"/>
              </a:rPr>
              <a:t>ESV</a:t>
            </a:r>
            <a:r>
              <a:rPr lang="en-US" dirty="0">
                <a:latin typeface="Calibri"/>
                <a:cs typeface="Calibri"/>
              </a:rPr>
              <a:t>).</a:t>
            </a:r>
          </a:p>
        </p:txBody>
      </p:sp>
    </p:spTree>
    <p:extLst>
      <p:ext uri="{BB962C8B-B14F-4D97-AF65-F5344CB8AC3E}">
        <p14:creationId xmlns:p14="http://schemas.microsoft.com/office/powerpoint/2010/main" val="30223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b. The Spirit in the Life 	</a:t>
            </a:r>
          </a:p>
          <a:p>
            <a:pPr marL="36000">
              <a:defRPr/>
            </a:pPr>
            <a:r>
              <a:rPr lang="en-US" sz="3200" b="1" cap="small" spc="100" dirty="0">
                <a:latin typeface="Cambria"/>
                <a:cs typeface="Cambria"/>
              </a:rPr>
              <a:t>“Do Not Grieve the Holy Spirit”</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7010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a:t>
            </a:r>
            <a:r>
              <a:rPr lang="en-US" spc="-50" dirty="0">
                <a:latin typeface="Calibri"/>
                <a:cs typeface="Calibri"/>
              </a:rPr>
              <a:t>Affirms that the Holy Spirit </a:t>
            </a:r>
            <a:r>
              <a:rPr lang="en-US" spc="-50" dirty="0">
                <a:highlight>
                  <a:srgbClr val="FF0000"/>
                </a:highlight>
                <a:latin typeface="Calibri"/>
                <a:cs typeface="Calibri"/>
              </a:rPr>
              <a:t>seals</a:t>
            </a:r>
            <a:r>
              <a:rPr lang="en-US" spc="-50" dirty="0">
                <a:latin typeface="Calibri"/>
                <a:cs typeface="Calibri"/>
              </a:rPr>
              <a:t> believers </a:t>
            </a:r>
            <a:r>
              <a:rPr lang="en-US" spc="-100" dirty="0">
                <a:latin typeface="Calibri"/>
                <a:cs typeface="Calibri"/>
              </a:rPr>
              <a:t>from the day they accepted Christ (</a:t>
            </a:r>
            <a:r>
              <a:rPr lang="en-US" i="1" spc="-100" dirty="0">
                <a:latin typeface="Calibri"/>
                <a:cs typeface="Calibri"/>
              </a:rPr>
              <a:t>Eph. 1:13, </a:t>
            </a:r>
            <a:r>
              <a:rPr lang="en-US" i="1" dirty="0">
                <a:latin typeface="Calibri"/>
                <a:cs typeface="Calibri"/>
              </a:rPr>
              <a:t>14</a:t>
            </a:r>
            <a:r>
              <a:rPr lang="en-US" dirty="0">
                <a:latin typeface="Calibri"/>
                <a:cs typeface="Calibri"/>
              </a:rPr>
              <a:t>) until “the day of redemption” </a:t>
            </a:r>
            <a:r>
              <a:rPr lang="en-US" spc="-100" dirty="0">
                <a:latin typeface="Calibri"/>
                <a:cs typeface="Calibri"/>
              </a:rPr>
              <a:t>(</a:t>
            </a:r>
            <a:r>
              <a:rPr lang="en-US" i="1" spc="-100" dirty="0">
                <a:latin typeface="Calibri"/>
                <a:cs typeface="Calibri"/>
              </a:rPr>
              <a:t>v. 4:30</a:t>
            </a:r>
            <a:r>
              <a:rPr lang="en-US" spc="-100" dirty="0">
                <a:latin typeface="Calibri"/>
                <a:cs typeface="Calibri"/>
              </a:rPr>
              <a:t>).</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The Spirit intends to </a:t>
            </a:r>
            <a:r>
              <a:rPr lang="en-US" b="1" spc="100" dirty="0">
                <a:latin typeface="Calibri"/>
                <a:cs typeface="Calibri"/>
              </a:rPr>
              <a:t>remain present  </a:t>
            </a:r>
            <a:r>
              <a:rPr lang="en-US" dirty="0">
                <a:latin typeface="Calibri"/>
                <a:cs typeface="Calibri"/>
              </a:rPr>
              <a:t>with believers, marking them as owned </a:t>
            </a:r>
            <a:r>
              <a:rPr lang="en-US" spc="-50" dirty="0">
                <a:latin typeface="Calibri"/>
                <a:cs typeface="Calibri"/>
              </a:rPr>
              <a:t>and protected by God, until Christ’s return.</a:t>
            </a:r>
          </a:p>
          <a:p>
            <a:pPr marL="179388" eaLnBrk="1" hangingPunct="1">
              <a:lnSpc>
                <a:spcPct val="90000"/>
              </a:lnSpc>
              <a:spcBef>
                <a:spcPts val="0"/>
              </a:spcBef>
              <a:spcAft>
                <a:spcPts val="600"/>
              </a:spcAft>
              <a:tabLst>
                <a:tab pos="390525" algn="l"/>
                <a:tab pos="731838" algn="l"/>
              </a:tabLst>
              <a:defRPr/>
            </a:pPr>
            <a:r>
              <a:rPr lang="en-US" spc="-50" dirty="0">
                <a:latin typeface="Calibri"/>
                <a:cs typeface="Calibri"/>
              </a:rPr>
              <a:t>• </a:t>
            </a:r>
            <a:r>
              <a:rPr lang="en-US" dirty="0">
                <a:latin typeface="Calibri"/>
                <a:cs typeface="Calibri"/>
              </a:rPr>
              <a:t>When believers disregard the indwelling presence of the Spirit by weaponizing    God’s gift of speech, the Spirit is </a:t>
            </a:r>
            <a:r>
              <a:rPr lang="en-US" b="1" spc="100" dirty="0">
                <a:latin typeface="Calibri"/>
                <a:cs typeface="Calibri"/>
              </a:rPr>
              <a:t>not</a:t>
            </a:r>
            <a:r>
              <a:rPr lang="en-US" dirty="0">
                <a:latin typeface="Calibri"/>
                <a:cs typeface="Calibri"/>
              </a:rPr>
              <a:t> said        </a:t>
            </a:r>
            <a:r>
              <a:rPr lang="en-US" b="1" spc="100" dirty="0">
                <a:latin typeface="Calibri"/>
                <a:cs typeface="Calibri"/>
              </a:rPr>
              <a:t>to leave but to grieve</a:t>
            </a:r>
            <a:r>
              <a:rPr lang="en-US" dirty="0">
                <a:latin typeface="Calibri"/>
                <a:cs typeface="Calibri"/>
              </a:rPr>
              <a:t>.</a:t>
            </a:r>
          </a:p>
        </p:txBody>
      </p:sp>
    </p:spTree>
    <p:extLst>
      <p:ext uri="{BB962C8B-B14F-4D97-AF65-F5344CB8AC3E}">
        <p14:creationId xmlns:p14="http://schemas.microsoft.com/office/powerpoint/2010/main" val="23429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Grace-Filled Speech	</a:t>
            </a:r>
          </a:p>
          <a:p>
            <a:pPr marL="36000">
              <a:defRPr/>
            </a:pPr>
            <a:r>
              <a:rPr lang="en-US" sz="3200" b="1" cap="small" spc="100" dirty="0">
                <a:latin typeface="Cambria"/>
                <a:cs typeface="Cambria"/>
              </a:rPr>
              <a:t>b. The Spirit in the Life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41994"/>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600"/>
              </a:spcAft>
              <a:tabLst>
                <a:tab pos="390525" algn="l"/>
                <a:tab pos="731838" algn="l"/>
              </a:tabLst>
              <a:defRPr/>
            </a:pPr>
            <a:r>
              <a:rPr lang="en-US" b="1" spc="100" dirty="0">
                <a:latin typeface="Calibri"/>
                <a:cs typeface="Calibri"/>
              </a:rPr>
              <a:t>The Holy Spirit and the Godhead</a:t>
            </a:r>
          </a:p>
          <a:p>
            <a:pPr marL="270828" eaLnBrk="1" hangingPunct="1">
              <a:lnSpc>
                <a:spcPct val="90000"/>
              </a:lnSpc>
              <a:spcBef>
                <a:spcPts val="0"/>
              </a:spcBef>
              <a:spcAft>
                <a:spcPts val="600"/>
              </a:spcAft>
              <a:tabLst>
                <a:tab pos="390525" algn="l"/>
                <a:tab pos="731838" algn="l"/>
              </a:tabLst>
              <a:defRPr/>
            </a:pPr>
            <a:r>
              <a:rPr lang="en-US" b="1" spc="100" dirty="0">
                <a:latin typeface="Calibri"/>
                <a:cs typeface="Calibri"/>
              </a:rPr>
              <a:t> </a:t>
            </a:r>
            <a:r>
              <a:rPr lang="en-US" dirty="0">
                <a:latin typeface="Calibri"/>
                <a:cs typeface="Calibri"/>
              </a:rPr>
              <a:t>• Underlines the </a:t>
            </a:r>
            <a:r>
              <a:rPr lang="en-US" dirty="0">
                <a:highlight>
                  <a:srgbClr val="FF0000"/>
                </a:highlight>
                <a:latin typeface="Calibri"/>
                <a:cs typeface="Calibri"/>
              </a:rPr>
              <a:t>full divinity</a:t>
            </a:r>
            <a:r>
              <a:rPr lang="en-US" dirty="0">
                <a:latin typeface="Calibri"/>
                <a:cs typeface="Calibri"/>
              </a:rPr>
              <a:t> of the Spirit as “the Holy Spirit of God.”</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Highlights the </a:t>
            </a:r>
            <a:r>
              <a:rPr lang="en-US" i="1" dirty="0">
                <a:highlight>
                  <a:srgbClr val="FF0000"/>
                </a:highlight>
                <a:latin typeface="Calibri"/>
                <a:cs typeface="Calibri"/>
              </a:rPr>
              <a:t>personhood</a:t>
            </a:r>
            <a:r>
              <a:rPr lang="en-US" dirty="0">
                <a:latin typeface="Calibri"/>
                <a:cs typeface="Calibri"/>
              </a:rPr>
              <a:t> of the Spirit by portraying the Holy Spirit as </a:t>
            </a:r>
            <a:r>
              <a:rPr lang="en-US" i="1" dirty="0">
                <a:highlight>
                  <a:srgbClr val="FF0000"/>
                </a:highlight>
                <a:latin typeface="Calibri"/>
                <a:cs typeface="Calibri"/>
              </a:rPr>
              <a:t>grieving</a:t>
            </a:r>
            <a:r>
              <a:rPr lang="en-US" dirty="0">
                <a:latin typeface="Calibri"/>
                <a:cs typeface="Calibri"/>
              </a:rPr>
              <a:t>. (</a:t>
            </a:r>
            <a:r>
              <a:rPr lang="en-US" i="1" dirty="0">
                <a:latin typeface="Calibri"/>
                <a:cs typeface="Calibri"/>
              </a:rPr>
              <a:t>See also Rom. 8:16, 26, 27; 1 Cor. 2:10, 13; 1 Cor. 12:11; Gal. 5:17, 18</a:t>
            </a:r>
            <a:r>
              <a:rPr lang="en-US" dirty="0">
                <a:latin typeface="Calibri"/>
                <a:cs typeface="Calibri"/>
              </a:rPr>
              <a:t>).</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The Spirit is both </a:t>
            </a:r>
            <a:r>
              <a:rPr lang="en-US" dirty="0">
                <a:highlight>
                  <a:srgbClr val="FF0000"/>
                </a:highlight>
                <a:latin typeface="Calibri"/>
                <a:cs typeface="Calibri"/>
              </a:rPr>
              <a:t>One</a:t>
            </a:r>
            <a:r>
              <a:rPr lang="en-US" dirty="0">
                <a:latin typeface="Calibri"/>
                <a:cs typeface="Calibri"/>
              </a:rPr>
              <a:t> with and </a:t>
            </a:r>
            <a:r>
              <a:rPr lang="en-US" dirty="0">
                <a:highlight>
                  <a:srgbClr val="FF0000"/>
                </a:highlight>
                <a:latin typeface="Calibri"/>
                <a:cs typeface="Calibri"/>
              </a:rPr>
              <a:t>distinct</a:t>
            </a:r>
            <a:r>
              <a:rPr lang="en-US" dirty="0">
                <a:latin typeface="Calibri"/>
                <a:cs typeface="Calibri"/>
              </a:rPr>
              <a:t> from the Father and the Son. </a:t>
            </a:r>
          </a:p>
        </p:txBody>
      </p:sp>
    </p:spTree>
    <p:extLst>
      <p:ext uri="{BB962C8B-B14F-4D97-AF65-F5344CB8AC3E}">
        <p14:creationId xmlns:p14="http://schemas.microsoft.com/office/powerpoint/2010/main" val="383813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Unified Body of Christ</a:t>
            </a:r>
          </a:p>
          <a:p>
            <a:pPr marL="36000">
              <a:lnSpc>
                <a:spcPct val="85000"/>
              </a:lnSpc>
              <a:defRPr/>
            </a:pPr>
            <a:r>
              <a:rPr lang="en-US" sz="3200" b="1" cap="small" spc="50" dirty="0">
                <a:latin typeface="Cambria"/>
                <a:cs typeface="Cambria"/>
              </a:rPr>
              <a:t>3. Grace-Filled Speech</a:t>
            </a:r>
          </a:p>
          <a:p>
            <a:pPr marL="36000">
              <a:lnSpc>
                <a:spcPct val="85000"/>
              </a:lnSpc>
              <a:defRPr/>
            </a:pPr>
            <a:r>
              <a:rPr lang="en-US" sz="3200" cap="small" dirty="0">
                <a:latin typeface="Cambria"/>
                <a:cs typeface="Cambria"/>
              </a:rPr>
              <a:t>c. Kindness (Not Bitterness) </a:t>
            </a:r>
            <a:r>
              <a:rPr lang="en-US" sz="3200" b="1" cap="small" spc="50" dirty="0">
                <a:latin typeface="Cambria"/>
                <a:cs typeface="Cambria"/>
              </a:rPr>
              <a:t>	</a:t>
            </a:r>
          </a:p>
        </p:txBody>
      </p:sp>
      <p:pic>
        <p:nvPicPr>
          <p:cNvPr id="4" name="Picture 3">
            <a:extLst>
              <a:ext uri="{FF2B5EF4-FFF2-40B4-BE49-F238E27FC236}">
                <a16:creationId xmlns:a16="http://schemas.microsoft.com/office/drawing/2014/main" id="{11E0AF1D-6F27-361C-F798-847357929CA8}"/>
              </a:ext>
            </a:extLst>
          </p:cNvPr>
          <p:cNvPicPr>
            <a:picLocks noChangeAspect="1"/>
          </p:cNvPicPr>
          <p:nvPr/>
        </p:nvPicPr>
        <p:blipFill rotWithShape="1">
          <a:blip r:embed="rId3"/>
          <a:srcRect t="7897" b="19124"/>
          <a:stretch/>
        </p:blipFill>
        <p:spPr>
          <a:xfrm>
            <a:off x="2267621" y="2348880"/>
            <a:ext cx="4608635" cy="2664296"/>
          </a:xfrm>
          <a:prstGeom prst="rect">
            <a:avLst/>
          </a:prstGeom>
        </p:spPr>
      </p:pic>
      <p:sp>
        <p:nvSpPr>
          <p:cNvPr id="6" name="Rectangle 5">
            <a:extLst>
              <a:ext uri="{FF2B5EF4-FFF2-40B4-BE49-F238E27FC236}">
                <a16:creationId xmlns:a16="http://schemas.microsoft.com/office/drawing/2014/main" id="{72DEB59F-96E5-B65F-39AB-592D1CEB0474}"/>
              </a:ext>
            </a:extLst>
          </p:cNvPr>
          <p:cNvSpPr/>
          <p:nvPr/>
        </p:nvSpPr>
        <p:spPr bwMode="auto">
          <a:xfrm>
            <a:off x="2267621" y="2348880"/>
            <a:ext cx="4608635" cy="26642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36452C3F-38D1-CA84-B059-98D27A1409C8}"/>
              </a:ext>
            </a:extLst>
          </p:cNvPr>
          <p:cNvSpPr txBox="1">
            <a:spLocks noChangeArrowheads="1"/>
          </p:cNvSpPr>
          <p:nvPr/>
        </p:nvSpPr>
        <p:spPr bwMode="auto">
          <a:xfrm>
            <a:off x="-36512" y="1590478"/>
            <a:ext cx="9172048" cy="52548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4:31, 32 </a:t>
            </a:r>
            <a:r>
              <a:rPr lang="en-US" sz="2800" dirty="0">
                <a:latin typeface="Cambria"/>
                <a:cs typeface="Cambria"/>
              </a:rPr>
              <a:t>ESV</a:t>
            </a:r>
            <a:endParaRPr lang="en-US" sz="3600" dirty="0">
              <a:latin typeface="Cambria"/>
              <a:cs typeface="Cambria"/>
            </a:endParaRPr>
          </a:p>
          <a:p>
            <a:pPr algn="ctr" eaLnBrk="1" hangingPunct="1">
              <a:lnSpc>
                <a:spcPct val="90000"/>
              </a:lnSpc>
              <a:spcBef>
                <a:spcPts val="0"/>
              </a:spcBef>
              <a:spcAft>
                <a:spcPts val="1200"/>
              </a:spcAft>
              <a:defRPr/>
            </a:pPr>
            <a:r>
              <a:rPr lang="en-US" dirty="0">
                <a:latin typeface="Calibri"/>
                <a:cs typeface="Calibri"/>
              </a:rPr>
              <a:t>“Let all bitterness and wrath and anger   and clamor and slander be put away      from you, along with all malice.</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Be kind to one another, tenderhearted, forgiving one another, as God in Christ forgave you.”</a:t>
            </a:r>
          </a:p>
        </p:txBody>
      </p:sp>
    </p:spTree>
    <p:extLst>
      <p:ext uri="{BB962C8B-B14F-4D97-AF65-F5344CB8AC3E}">
        <p14:creationId xmlns:p14="http://schemas.microsoft.com/office/powerpoint/2010/main" val="26462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p:tgtEl>
                                          <p:spTgt spid="5">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2" end="2"/>
                                            </p:txEl>
                                          </p:spTgt>
                                        </p:tgtEl>
                                      </p:cBhvr>
                                    </p:animEffect>
                                  </p:childTnLst>
                                </p:cTn>
                              </p:par>
                            </p:childTnLst>
                          </p:cTn>
                        </p:par>
                        <p:par>
                          <p:cTn id="9" fill="hold">
                            <p:stCondLst>
                              <p:cond delay="2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40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16" presetClass="entr" presetSubtype="37" fill="hold" nodeType="with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barn(outVertical)">
                                      <p:cBhvr>
                                        <p:cTn id="26" dur="2000"/>
                                        <p:tgtEl>
                                          <p:spTgt spid="4"/>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Grace-Filled Speech	</a:t>
            </a:r>
          </a:p>
          <a:p>
            <a:pPr marL="36000">
              <a:defRPr/>
            </a:pPr>
            <a:r>
              <a:rPr lang="en-US" sz="3200" b="1" cap="small" spc="100" dirty="0">
                <a:latin typeface="Cambria"/>
                <a:cs typeface="Cambria"/>
              </a:rPr>
              <a:t>c. Kindness (Not Bitterness)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59124"/>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b="1" spc="100" dirty="0">
                <a:latin typeface="Calibri"/>
                <a:cs typeface="Calibri"/>
              </a:rPr>
              <a:t>“The day of redemption” </a:t>
            </a:r>
            <a:r>
              <a:rPr lang="en-US" dirty="0">
                <a:latin typeface="Calibri"/>
                <a:cs typeface="Calibri"/>
              </a:rPr>
              <a:t>(</a:t>
            </a:r>
            <a:r>
              <a:rPr lang="en-US" i="1" dirty="0">
                <a:latin typeface="Calibri"/>
                <a:cs typeface="Calibri"/>
              </a:rPr>
              <a:t>Eph. 4:30</a:t>
            </a:r>
            <a:r>
              <a:rPr lang="en-US" dirty="0">
                <a:latin typeface="Calibri"/>
                <a:cs typeface="Calibri"/>
              </a:rPr>
              <a:t>)</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a:t>
            </a:r>
            <a:r>
              <a:rPr lang="en-US" spc="-70" dirty="0">
                <a:latin typeface="Calibri"/>
                <a:cs typeface="Calibri"/>
              </a:rPr>
              <a:t>By referring to this day Paul has invited his </a:t>
            </a:r>
            <a:r>
              <a:rPr lang="en-US" dirty="0">
                <a:latin typeface="Calibri"/>
                <a:cs typeface="Calibri"/>
              </a:rPr>
              <a:t>readers to consider their uses of speech          in the </a:t>
            </a:r>
            <a:r>
              <a:rPr lang="en-US" dirty="0">
                <a:highlight>
                  <a:srgbClr val="00B0BE"/>
                </a:highlight>
                <a:latin typeface="Calibri"/>
                <a:cs typeface="Calibri"/>
              </a:rPr>
              <a:t>context </a:t>
            </a:r>
            <a:r>
              <a:rPr lang="en-US" dirty="0">
                <a:latin typeface="Calibri"/>
                <a:cs typeface="Calibri"/>
              </a:rPr>
              <a:t>of Christ’s second coming.</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Ephesians 4:31, 32, then, may be understood as addressing the use of speech as we approach that grand event.</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What attitudes and behaviors, related to speech, should be </a:t>
            </a:r>
            <a:r>
              <a:rPr lang="en-US" dirty="0">
                <a:highlight>
                  <a:srgbClr val="00B0BE"/>
                </a:highlight>
                <a:latin typeface="Calibri"/>
                <a:cs typeface="Calibri"/>
              </a:rPr>
              <a:t>discarded</a:t>
            </a:r>
            <a:r>
              <a:rPr lang="en-US" dirty="0">
                <a:latin typeface="Calibri"/>
                <a:cs typeface="Calibri"/>
              </a:rPr>
              <a:t>? </a:t>
            </a:r>
            <a:r>
              <a:rPr lang="en-US" dirty="0">
                <a:highlight>
                  <a:srgbClr val="00B0BE"/>
                </a:highlight>
                <a:latin typeface="Calibri"/>
                <a:cs typeface="Calibri"/>
              </a:rPr>
              <a:t>Embraced</a:t>
            </a:r>
            <a:r>
              <a:rPr lang="en-US" dirty="0">
                <a:latin typeface="Calibri"/>
                <a:cs typeface="Calibri"/>
              </a:rPr>
              <a:t>?</a:t>
            </a:r>
          </a:p>
        </p:txBody>
      </p:sp>
    </p:spTree>
    <p:extLst>
      <p:ext uri="{BB962C8B-B14F-4D97-AF65-F5344CB8AC3E}">
        <p14:creationId xmlns:p14="http://schemas.microsoft.com/office/powerpoint/2010/main" val="11712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Grace-Filled Speech	</a:t>
            </a:r>
          </a:p>
          <a:p>
            <a:pPr marL="36000">
              <a:defRPr/>
            </a:pPr>
            <a:r>
              <a:rPr lang="en-US" sz="3200" b="1" cap="small" spc="100" dirty="0">
                <a:latin typeface="Cambria"/>
                <a:cs typeface="Cambria"/>
              </a:rPr>
              <a:t>c. Kindness (Not Bitterness)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59124"/>
            <a:ext cx="9144000" cy="475623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b="1" spc="100" dirty="0">
                <a:latin typeface="Calibri"/>
                <a:cs typeface="Calibri"/>
              </a:rPr>
              <a:t>Final exhortation of Ephesians 4:17–32</a:t>
            </a:r>
            <a:endParaRPr lang="en-US" spc="100" dirty="0">
              <a:latin typeface="Calibri"/>
              <a:cs typeface="Calibri"/>
            </a:endParaRP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a:t>
            </a:r>
            <a:r>
              <a:rPr lang="en-US" spc="-70" dirty="0">
                <a:latin typeface="Calibri"/>
                <a:cs typeface="Calibri"/>
              </a:rPr>
              <a:t>A negative command, identifying six vices that are to “be put away from you” (</a:t>
            </a:r>
            <a:r>
              <a:rPr lang="en-US" i="1" spc="-70" dirty="0">
                <a:latin typeface="Calibri"/>
                <a:cs typeface="Calibri"/>
              </a:rPr>
              <a:t>v. 31</a:t>
            </a:r>
            <a:r>
              <a:rPr lang="en-US" spc="-70" dirty="0">
                <a:latin typeface="Calibri"/>
                <a:cs typeface="Calibri"/>
              </a:rPr>
              <a:t>).</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A positive command to be kind, tender-hearted, and forgiving (</a:t>
            </a:r>
            <a:r>
              <a:rPr lang="en-US" i="1" dirty="0">
                <a:latin typeface="Calibri"/>
                <a:cs typeface="Calibri"/>
              </a:rPr>
              <a:t>v. 32</a:t>
            </a:r>
            <a:r>
              <a:rPr lang="en-US" dirty="0">
                <a:latin typeface="Calibri"/>
                <a:cs typeface="Calibri"/>
              </a:rPr>
              <a:t>),</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A rationale. Believers are to forgive one another “even as God in Christ forgave you” (</a:t>
            </a:r>
            <a:r>
              <a:rPr lang="en-US" i="1" dirty="0">
                <a:latin typeface="Calibri"/>
                <a:cs typeface="Calibri"/>
              </a:rPr>
              <a:t>v. 32</a:t>
            </a:r>
            <a:r>
              <a:rPr lang="en-US" dirty="0">
                <a:latin typeface="Calibri"/>
                <a:cs typeface="Calibri"/>
              </a:rPr>
              <a:t>).</a:t>
            </a:r>
          </a:p>
        </p:txBody>
      </p:sp>
    </p:spTree>
    <p:extLst>
      <p:ext uri="{BB962C8B-B14F-4D97-AF65-F5344CB8AC3E}">
        <p14:creationId xmlns:p14="http://schemas.microsoft.com/office/powerpoint/2010/main" val="154710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Grace-Filled Speech	</a:t>
            </a:r>
          </a:p>
          <a:p>
            <a:pPr marL="36000">
              <a:defRPr/>
            </a:pPr>
            <a:r>
              <a:rPr lang="en-US" sz="3200" b="1" cap="small" spc="100" dirty="0">
                <a:latin typeface="Cambria"/>
                <a:cs typeface="Cambria"/>
              </a:rPr>
              <a:t>c. Kindness (Not Bitterness)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24744"/>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b="1" spc="100" dirty="0">
                <a:latin typeface="Calibri"/>
                <a:cs typeface="Calibri"/>
              </a:rPr>
              <a:t>Six vices “to put away” </a:t>
            </a:r>
            <a:endParaRPr lang="en-US" spc="100" dirty="0">
              <a:latin typeface="Calibri"/>
              <a:cs typeface="Calibri"/>
            </a:endParaRP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a:t>
            </a:r>
            <a:r>
              <a:rPr lang="en-US" spc="-70" dirty="0">
                <a:latin typeface="Calibri"/>
                <a:cs typeface="Calibri"/>
              </a:rPr>
              <a:t>“All bitterness,” “wrath,” “anger,” “clamor,” “slander,” and “all malice” (</a:t>
            </a:r>
            <a:r>
              <a:rPr lang="en-US" i="1" spc="-70" dirty="0">
                <a:latin typeface="Calibri"/>
                <a:cs typeface="Calibri"/>
              </a:rPr>
              <a:t>Eph. 4:31 </a:t>
            </a:r>
            <a:r>
              <a:rPr lang="en-US" sz="3600" spc="-70" dirty="0">
                <a:latin typeface="Calibri"/>
                <a:cs typeface="Calibri"/>
              </a:rPr>
              <a:t>ESV</a:t>
            </a:r>
            <a:r>
              <a:rPr lang="en-US" spc="-70" dirty="0">
                <a:latin typeface="Calibri"/>
                <a:cs typeface="Calibri"/>
              </a:rPr>
              <a:t>).</a:t>
            </a: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The Greek word </a:t>
            </a:r>
            <a:r>
              <a:rPr lang="en-US" i="1" dirty="0" err="1">
                <a:latin typeface="Calibri"/>
                <a:cs typeface="Calibri"/>
              </a:rPr>
              <a:t>blasphemia</a:t>
            </a:r>
            <a:r>
              <a:rPr lang="en-US" dirty="0">
                <a:latin typeface="Calibri"/>
                <a:cs typeface="Calibri"/>
              </a:rPr>
              <a:t>, identifies speech that </a:t>
            </a:r>
            <a:r>
              <a:rPr lang="en-US" dirty="0">
                <a:highlight>
                  <a:srgbClr val="00B0BE"/>
                </a:highlight>
                <a:latin typeface="Calibri"/>
                <a:cs typeface="Calibri"/>
              </a:rPr>
              <a:t>defames</a:t>
            </a:r>
            <a:r>
              <a:rPr lang="en-US" dirty="0">
                <a:latin typeface="Calibri"/>
                <a:cs typeface="Calibri"/>
              </a:rPr>
              <a:t> either God or other humans as “slander” or “evil speaking.”</a:t>
            </a: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a:t>
            </a:r>
            <a:r>
              <a:rPr lang="en-US" spc="-100" dirty="0">
                <a:latin typeface="Calibri"/>
                <a:cs typeface="Calibri"/>
              </a:rPr>
              <a:t>Attitudes</a:t>
            </a:r>
            <a:r>
              <a:rPr lang="en-US" spc="-150" dirty="0">
                <a:latin typeface="Calibri"/>
                <a:cs typeface="Calibri"/>
              </a:rPr>
              <a:t> </a:t>
            </a:r>
            <a:r>
              <a:rPr lang="en-US" spc="-100" dirty="0">
                <a:latin typeface="Calibri"/>
                <a:cs typeface="Calibri"/>
              </a:rPr>
              <a:t>(bitterness,</a:t>
            </a:r>
            <a:r>
              <a:rPr lang="en-US" spc="-150" dirty="0">
                <a:latin typeface="Calibri"/>
                <a:cs typeface="Calibri"/>
              </a:rPr>
              <a:t> </a:t>
            </a:r>
            <a:r>
              <a:rPr lang="en-US" spc="-100" dirty="0">
                <a:latin typeface="Calibri"/>
                <a:cs typeface="Calibri"/>
              </a:rPr>
              <a:t>wrath,</a:t>
            </a:r>
            <a:r>
              <a:rPr lang="en-US" spc="-150" dirty="0">
                <a:latin typeface="Calibri"/>
                <a:cs typeface="Calibri"/>
              </a:rPr>
              <a:t> </a:t>
            </a:r>
            <a:r>
              <a:rPr lang="en-US" spc="-100" dirty="0">
                <a:latin typeface="Calibri"/>
                <a:cs typeface="Calibri"/>
              </a:rPr>
              <a:t>anger)</a:t>
            </a:r>
            <a:r>
              <a:rPr lang="en-US" spc="-150" dirty="0">
                <a:latin typeface="Calibri"/>
                <a:cs typeface="Calibri"/>
              </a:rPr>
              <a:t> </a:t>
            </a:r>
            <a:r>
              <a:rPr lang="en-US" spc="-100" dirty="0">
                <a:latin typeface="Calibri"/>
                <a:cs typeface="Calibri"/>
              </a:rPr>
              <a:t>seem to </a:t>
            </a:r>
            <a:r>
              <a:rPr lang="en-US" spc="-70" dirty="0">
                <a:latin typeface="Calibri"/>
                <a:cs typeface="Calibri"/>
              </a:rPr>
              <a:t>boil over into angry speech </a:t>
            </a:r>
            <a:r>
              <a:rPr lang="en-US" spc="-100" dirty="0">
                <a:latin typeface="Calibri"/>
                <a:cs typeface="Calibri"/>
              </a:rPr>
              <a:t>(clamor,</a:t>
            </a:r>
            <a:r>
              <a:rPr lang="en-US" spc="-150" dirty="0">
                <a:latin typeface="Calibri"/>
                <a:cs typeface="Calibri"/>
              </a:rPr>
              <a:t> </a:t>
            </a:r>
            <a:r>
              <a:rPr lang="en-US" spc="-100" dirty="0">
                <a:latin typeface="Calibri"/>
                <a:cs typeface="Calibri"/>
              </a:rPr>
              <a:t>slander).</a:t>
            </a:r>
          </a:p>
          <a:p>
            <a:pPr marL="179388" eaLnBrk="1" hangingPunct="1">
              <a:lnSpc>
                <a:spcPct val="90000"/>
              </a:lnSpc>
              <a:spcBef>
                <a:spcPts val="0"/>
              </a:spcBef>
              <a:spcAft>
                <a:spcPts val="0"/>
              </a:spcAft>
              <a:tabLst>
                <a:tab pos="390525" algn="l"/>
                <a:tab pos="731838" algn="l"/>
              </a:tabLst>
              <a:defRPr/>
            </a:pPr>
            <a:r>
              <a:rPr lang="en-US" spc="-100" dirty="0">
                <a:latin typeface="Calibri"/>
                <a:cs typeface="Calibri"/>
              </a:rPr>
              <a:t>• </a:t>
            </a:r>
            <a:r>
              <a:rPr lang="en-US" dirty="0">
                <a:latin typeface="Calibri"/>
                <a:cs typeface="Calibri"/>
              </a:rPr>
              <a:t>The </a:t>
            </a:r>
            <a:r>
              <a:rPr lang="en-US" dirty="0">
                <a:highlight>
                  <a:srgbClr val="00B0BE"/>
                </a:highlight>
                <a:latin typeface="Calibri"/>
                <a:cs typeface="Calibri"/>
              </a:rPr>
              <a:t>unity</a:t>
            </a:r>
            <a:r>
              <a:rPr lang="en-US" dirty="0">
                <a:latin typeface="Calibri"/>
                <a:cs typeface="Calibri"/>
              </a:rPr>
              <a:t> of the church be </a:t>
            </a:r>
            <a:r>
              <a:rPr lang="en-US" dirty="0">
                <a:highlight>
                  <a:srgbClr val="00B0BE"/>
                </a:highlight>
                <a:latin typeface="Calibri"/>
                <a:cs typeface="Calibri"/>
              </a:rPr>
              <a:t>fostered</a:t>
            </a:r>
            <a:r>
              <a:rPr lang="en-US" dirty="0">
                <a:latin typeface="Calibri"/>
                <a:cs typeface="Calibri"/>
              </a:rPr>
              <a:t> only where these things are laid aside. </a:t>
            </a:r>
          </a:p>
        </p:txBody>
      </p:sp>
    </p:spTree>
    <p:extLst>
      <p:ext uri="{BB962C8B-B14F-4D97-AF65-F5344CB8AC3E}">
        <p14:creationId xmlns:p14="http://schemas.microsoft.com/office/powerpoint/2010/main" val="25122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c. Kindness (Not Bitterness) 	</a:t>
            </a:r>
          </a:p>
          <a:p>
            <a:pPr marL="36000">
              <a:defRPr/>
            </a:pPr>
            <a:r>
              <a:rPr lang="en-US" sz="3200" b="1" cap="small" spc="100" dirty="0">
                <a:latin typeface="Cambria"/>
                <a:cs typeface="Cambria"/>
              </a:rPr>
              <a:t>Six Vices “to Put Away”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24744"/>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a:t>
            </a:r>
            <a:r>
              <a:rPr lang="en-US" spc="-70" dirty="0">
                <a:latin typeface="Calibri"/>
                <a:cs typeface="Calibri"/>
              </a:rPr>
              <a:t>Evil speech is not suppressed but replaced. </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a:t>
            </a:r>
            <a:r>
              <a:rPr lang="en-US" spc="-50" dirty="0">
                <a:latin typeface="Calibri"/>
                <a:cs typeface="Calibri"/>
              </a:rPr>
              <a:t>Our conversations and actions among the </a:t>
            </a:r>
            <a:r>
              <a:rPr lang="en-US" dirty="0">
                <a:latin typeface="Calibri"/>
                <a:cs typeface="Calibri"/>
              </a:rPr>
              <a:t>family of Christ, and </a:t>
            </a:r>
            <a:r>
              <a:rPr lang="en-US" dirty="0">
                <a:highlight>
                  <a:srgbClr val="00B0BE"/>
                </a:highlight>
                <a:latin typeface="Calibri"/>
                <a:cs typeface="Calibri"/>
              </a:rPr>
              <a:t>beyond it</a:t>
            </a:r>
            <a:r>
              <a:rPr lang="en-US" dirty="0">
                <a:latin typeface="Calibri"/>
                <a:cs typeface="Calibri"/>
              </a:rPr>
              <a:t>, are not to grow out of anger but are to be motivated   by kindness, tenderheartedness, and </a:t>
            </a:r>
            <a:r>
              <a:rPr lang="en-US" spc="-90" dirty="0">
                <a:latin typeface="Calibri"/>
                <a:cs typeface="Calibri"/>
              </a:rPr>
              <a:t>for-</a:t>
            </a:r>
            <a:r>
              <a:rPr lang="en-US" spc="-90" dirty="0" err="1">
                <a:latin typeface="Calibri"/>
                <a:cs typeface="Calibri"/>
              </a:rPr>
              <a:t>giveness</a:t>
            </a:r>
            <a:r>
              <a:rPr lang="en-US" spc="-90" dirty="0">
                <a:latin typeface="Calibri"/>
                <a:cs typeface="Calibri"/>
              </a:rPr>
              <a:t> </a:t>
            </a:r>
            <a:r>
              <a:rPr lang="en-US" spc="-90" dirty="0">
                <a:highlight>
                  <a:srgbClr val="00B0BE"/>
                </a:highlight>
                <a:latin typeface="Calibri"/>
                <a:cs typeface="Calibri"/>
              </a:rPr>
              <a:t>based</a:t>
            </a:r>
            <a:r>
              <a:rPr lang="en-US" spc="-90" dirty="0">
                <a:latin typeface="Calibri"/>
                <a:cs typeface="Calibri"/>
              </a:rPr>
              <a:t> on the </a:t>
            </a:r>
            <a:r>
              <a:rPr lang="en-US" spc="-90" dirty="0">
                <a:highlight>
                  <a:srgbClr val="00B0BE"/>
                </a:highlight>
                <a:latin typeface="Calibri"/>
                <a:cs typeface="Calibri"/>
              </a:rPr>
              <a:t>highest</a:t>
            </a:r>
            <a:r>
              <a:rPr lang="en-US" spc="-90" dirty="0">
                <a:latin typeface="Calibri"/>
                <a:cs typeface="Calibri"/>
              </a:rPr>
              <a:t> </a:t>
            </a:r>
            <a:r>
              <a:rPr lang="en-US" spc="-90" dirty="0">
                <a:highlight>
                  <a:srgbClr val="00B0BE"/>
                </a:highlight>
                <a:latin typeface="Calibri"/>
                <a:cs typeface="Calibri"/>
              </a:rPr>
              <a:t>standard</a:t>
            </a:r>
            <a:r>
              <a:rPr lang="en-US" spc="-90" dirty="0">
                <a:latin typeface="Calibri"/>
                <a:cs typeface="Calibri"/>
              </a:rPr>
              <a:t> of all,   </a:t>
            </a:r>
            <a:r>
              <a:rPr lang="en-US" spc="-80" dirty="0">
                <a:latin typeface="Calibri"/>
                <a:cs typeface="Calibri"/>
              </a:rPr>
              <a:t>the </a:t>
            </a:r>
            <a:r>
              <a:rPr lang="en-US" spc="-80" dirty="0">
                <a:highlight>
                  <a:srgbClr val="00B0BE"/>
                </a:highlight>
                <a:latin typeface="Calibri"/>
                <a:cs typeface="Calibri"/>
              </a:rPr>
              <a:t>forgiveness</a:t>
            </a:r>
            <a:r>
              <a:rPr lang="en-US" spc="-80" dirty="0">
                <a:latin typeface="Calibri"/>
                <a:cs typeface="Calibri"/>
              </a:rPr>
              <a:t> that God has extended to us.</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The “vertical forgiveness” (offered by   God to us) as the model for “horizontal </a:t>
            </a:r>
            <a:r>
              <a:rPr lang="en-US" spc="-20" dirty="0">
                <a:latin typeface="Calibri"/>
                <a:cs typeface="Calibri"/>
              </a:rPr>
              <a:t>forgiveness” (what we offer to each other).</a:t>
            </a:r>
          </a:p>
        </p:txBody>
      </p:sp>
    </p:spTree>
    <p:extLst>
      <p:ext uri="{BB962C8B-B14F-4D97-AF65-F5344CB8AC3E}">
        <p14:creationId xmlns:p14="http://schemas.microsoft.com/office/powerpoint/2010/main" val="231215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A1555675-8AD9-D8C7-25A3-B02D7A8C5E8B}"/>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spc="-30" dirty="0">
                <a:solidFill>
                  <a:schemeClr val="bg1"/>
                </a:solidFill>
                <a:latin typeface="Calibri"/>
                <a:cs typeface="Calibri"/>
              </a:rPr>
              <a:t>“Let your conversation be of such a nature </a:t>
            </a:r>
            <a:r>
              <a:rPr lang="en-US" dirty="0">
                <a:solidFill>
                  <a:schemeClr val="bg1"/>
                </a:solidFill>
                <a:latin typeface="Calibri"/>
                <a:cs typeface="Calibri"/>
              </a:rPr>
              <a:t>that you will have no need of repentance.</a:t>
            </a:r>
          </a:p>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 If you have love in your heart, you will </a:t>
            </a:r>
            <a:r>
              <a:rPr lang="en-US" spc="-50" dirty="0">
                <a:solidFill>
                  <a:schemeClr val="bg1"/>
                </a:solidFill>
                <a:latin typeface="Calibri"/>
                <a:cs typeface="Calibri"/>
              </a:rPr>
              <a:t>seek to establish and build up your brother  in the most holy faith. If a word is dropped that is detrimental to the character of your </a:t>
            </a:r>
            <a:r>
              <a:rPr lang="en-US" dirty="0">
                <a:solidFill>
                  <a:schemeClr val="bg1"/>
                </a:solidFill>
                <a:latin typeface="Calibri"/>
                <a:cs typeface="Calibri"/>
              </a:rPr>
              <a:t>friend or brother, do not encourage this evil-speaking. </a:t>
            </a:r>
            <a:r>
              <a:rPr lang="en-US" dirty="0">
                <a:latin typeface="Calibri"/>
                <a:cs typeface="Calibri"/>
              </a:rPr>
              <a:t>It is the work of the enemy.</a:t>
            </a:r>
          </a:p>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Kindly remind the speaker that the word of God forbids that kind of conversation.”</a:t>
            </a:r>
            <a:endParaRPr lang="en-US" spc="20" dirty="0">
              <a:latin typeface="Calibri" panose="020F0502020204030204" pitchFamily="34" charset="0"/>
              <a:cs typeface="Calibri" panose="020F0502020204030204" pitchFamily="34" charset="0"/>
            </a:endParaRP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452540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spc="-30" dirty="0">
                <a:latin typeface="Calibri"/>
                <a:cs typeface="Calibri"/>
              </a:rPr>
              <a:t>“Let your conversation be of such a nature </a:t>
            </a:r>
            <a:r>
              <a:rPr lang="en-US" dirty="0">
                <a:latin typeface="Calibri"/>
                <a:cs typeface="Calibri"/>
              </a:rPr>
              <a:t>that you will have no need of repentance.</a:t>
            </a:r>
          </a:p>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 </a:t>
            </a:r>
            <a:r>
              <a:rPr lang="en-US" dirty="0">
                <a:highlight>
                  <a:srgbClr val="FF00FF"/>
                </a:highlight>
                <a:latin typeface="Calibri"/>
                <a:cs typeface="Calibri"/>
              </a:rPr>
              <a:t>If</a:t>
            </a:r>
            <a:r>
              <a:rPr lang="en-US" dirty="0">
                <a:latin typeface="Calibri"/>
                <a:cs typeface="Calibri"/>
              </a:rPr>
              <a:t> you have love in your heart, you will </a:t>
            </a:r>
            <a:r>
              <a:rPr lang="en-US" spc="-50" dirty="0">
                <a:latin typeface="Calibri"/>
                <a:cs typeface="Calibri"/>
              </a:rPr>
              <a:t>seek to establish and build up your brother  in the most holy faith. </a:t>
            </a:r>
            <a:r>
              <a:rPr lang="en-US" spc="-50" dirty="0">
                <a:highlight>
                  <a:srgbClr val="FF00FF"/>
                </a:highlight>
                <a:latin typeface="Calibri"/>
                <a:cs typeface="Calibri"/>
              </a:rPr>
              <a:t>If</a:t>
            </a:r>
            <a:r>
              <a:rPr lang="en-US" spc="-50" dirty="0">
                <a:latin typeface="Calibri"/>
                <a:cs typeface="Calibri"/>
              </a:rPr>
              <a:t> a word is dropped that is detrimental to the character of your </a:t>
            </a:r>
            <a:r>
              <a:rPr lang="en-US" dirty="0">
                <a:latin typeface="Calibri"/>
                <a:cs typeface="Calibri"/>
              </a:rPr>
              <a:t>friend or brother, do not encourage this evil-speaking. </a:t>
            </a:r>
            <a:endParaRPr lang="en-US" spc="20" dirty="0">
              <a:latin typeface="Calibri" panose="020F0502020204030204" pitchFamily="34" charset="0"/>
              <a:cs typeface="Calibri" panose="020F0502020204030204" pitchFamily="34" charset="0"/>
            </a:endParaRPr>
          </a:p>
        </p:txBody>
      </p:sp>
      <p:sp>
        <p:nvSpPr>
          <p:cNvPr id="4" name="Text Box 4">
            <a:extLst>
              <a:ext uri="{FF2B5EF4-FFF2-40B4-BE49-F238E27FC236}">
                <a16:creationId xmlns:a16="http://schemas.microsoft.com/office/drawing/2014/main" id="{3B0BB7CC-C79C-5469-6178-65D475D69D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Christ-Shaped Lives, Spirit-Inspired Speech</a:t>
            </a:r>
          </a:p>
          <a:p>
            <a:pPr marL="36576">
              <a:defRPr/>
            </a:pPr>
            <a:r>
              <a:rPr lang="en-US" sz="3200" b="1" cap="small" spc="50" dirty="0">
                <a:latin typeface="Cambria"/>
                <a:cs typeface="Cambria"/>
              </a:rPr>
              <a:t>Last Word:</a:t>
            </a:r>
            <a:r>
              <a:rPr lang="en-US" sz="1700" dirty="0">
                <a:latin typeface="Calibri"/>
                <a:cs typeface="Calibri"/>
              </a:rPr>
              <a:t> </a:t>
            </a:r>
            <a:r>
              <a:rPr lang="en-US" sz="1800" dirty="0">
                <a:latin typeface="Calibri"/>
                <a:cs typeface="Calibri"/>
              </a:rPr>
              <a:t>EGW </a:t>
            </a:r>
            <a:r>
              <a:rPr lang="en-US" sz="1800" i="1" cap="small" dirty="0">
                <a:latin typeface="Calibri"/>
                <a:cs typeface="Calibri"/>
              </a:rPr>
              <a:t>Advent Review and Sabbath Herald</a:t>
            </a:r>
            <a:r>
              <a:rPr lang="en-US" sz="1800" dirty="0">
                <a:latin typeface="Calibri"/>
                <a:cs typeface="Calibri"/>
              </a:rPr>
              <a:t> June 5, 1888</a:t>
            </a:r>
            <a:endParaRPr lang="en-US" sz="1800" b="1" cap="small" dirty="0">
              <a:latin typeface="Cambria"/>
              <a:cs typeface="Cambria"/>
            </a:endParaRPr>
          </a:p>
        </p:txBody>
      </p:sp>
    </p:spTree>
    <p:extLst>
      <p:ext uri="{BB962C8B-B14F-4D97-AF65-F5344CB8AC3E}">
        <p14:creationId xmlns:p14="http://schemas.microsoft.com/office/powerpoint/2010/main" val="241037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1000"/>
                            </p:stCondLst>
                            <p:childTnLst>
                              <p:par>
                                <p:cTn id="19" presetID="10" presetClass="entr" presetSubtype="0" fill="hold" nodeType="afterEffect">
                                  <p:stCondLst>
                                    <p:cond delay="1000"/>
                                  </p:stCondLst>
                                  <p:iterate type="lt">
                                    <p:tmPct val="0"/>
                                  </p:iterate>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0"/>
                                  </p:iterate>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0"/>
                                  </p:iterate>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84784"/>
            <a:ext cx="9144000" cy="4576637"/>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err="1">
                <a:latin typeface="Cambria"/>
                <a:ea typeface="Helvetica CY" charset="0"/>
                <a:cs typeface="Cambria"/>
              </a:rPr>
              <a:t>Ephesians</a:t>
            </a:r>
            <a:r>
              <a:rPr lang="de-DE" sz="3600" dirty="0">
                <a:latin typeface="Cambria"/>
                <a:ea typeface="Helvetica CY" charset="0"/>
                <a:cs typeface="Cambria"/>
              </a:rPr>
              <a:t> 4:22–24 </a:t>
            </a:r>
            <a:r>
              <a:rPr lang="de-DE" sz="2800" cap="small" dirty="0">
                <a:latin typeface="Cambria"/>
                <a:ea typeface="Helvetica CY" charset="0"/>
                <a:cs typeface="Cambria"/>
              </a:rPr>
              <a:t>NIV </a:t>
            </a:r>
          </a:p>
          <a:p>
            <a:pPr algn="ctr" eaLnBrk="1" hangingPunct="1">
              <a:lnSpc>
                <a:spcPct val="90000"/>
              </a:lnSpc>
              <a:spcBef>
                <a:spcPts val="0"/>
              </a:spcBef>
              <a:spcAft>
                <a:spcPts val="1200"/>
              </a:spcAft>
              <a:tabLst/>
              <a:defRPr/>
            </a:pPr>
            <a:r>
              <a:rPr lang="en-US" dirty="0">
                <a:latin typeface="Calibri"/>
                <a:ea typeface="Helvetica CY" charset="0"/>
                <a:cs typeface="Calibri"/>
              </a:rPr>
              <a:t>“You were taught, with regard to your former way of life, to put off your old self, which is being corrupted by its deceitful desires; to be made new in the attitude of your minds; and to put on the new self, created to be like God in true  righteousness and holiness.”</a:t>
            </a:r>
          </a:p>
        </p:txBody>
      </p:sp>
      <p:sp>
        <p:nvSpPr>
          <p:cNvPr id="3" name="Text Box 4">
            <a:extLst>
              <a:ext uri="{FF2B5EF4-FFF2-40B4-BE49-F238E27FC236}">
                <a16:creationId xmlns:a16="http://schemas.microsoft.com/office/drawing/2014/main" id="{3703D12A-517B-22BD-6D0E-49760D9110C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Christ-Shaped Lives, Spirit-Inspired Speech</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a:extLst>
              <a:ext uri="{FF2B5EF4-FFF2-40B4-BE49-F238E27FC236}">
                <a16:creationId xmlns:a16="http://schemas.microsoft.com/office/drawing/2014/main" id="{541E7F24-5AF9-C008-DEF0-C723AF38A6EE}"/>
              </a:ext>
            </a:extLst>
          </p:cNvPr>
          <p:cNvSpPr txBox="1">
            <a:spLocks noChangeArrowheads="1"/>
          </p:cNvSpPr>
          <p:nvPr/>
        </p:nvSpPr>
        <p:spPr bwMode="auto">
          <a:xfrm>
            <a:off x="0" y="1251982"/>
            <a:ext cx="9108504" cy="563340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846138" algn="l"/>
                <a:tab pos="4445000" algn="l"/>
                <a:tab pos="4911725" algn="l"/>
              </a:tabLst>
              <a:defRPr/>
            </a:pPr>
            <a:r>
              <a:rPr lang="en-US" dirty="0">
                <a:latin typeface="Calibri"/>
                <a:cs typeface="Calibri"/>
              </a:rPr>
              <a:t>	</a:t>
            </a:r>
            <a:r>
              <a:rPr lang="en-US" dirty="0">
                <a:solidFill>
                  <a:schemeClr val="bg1"/>
                </a:solidFill>
                <a:latin typeface="Calibri"/>
                <a:cs typeface="Calibri"/>
              </a:rPr>
              <a:t>In Ephesians 4:17–32, Paul argues that believers have experienced a </a:t>
            </a:r>
            <a:r>
              <a:rPr lang="en-US" b="1" spc="100" dirty="0">
                <a:solidFill>
                  <a:schemeClr val="bg1"/>
                </a:solidFill>
                <a:latin typeface="Calibri"/>
                <a:cs typeface="Calibri"/>
              </a:rPr>
              <a:t>complete transformation</a:t>
            </a:r>
            <a:r>
              <a:rPr lang="en-US" dirty="0">
                <a:solidFill>
                  <a:schemeClr val="bg1"/>
                </a:solidFill>
                <a:latin typeface="Calibri"/>
                <a:cs typeface="Calibri"/>
              </a:rPr>
              <a:t>. They have taken off their old selves and have embraced their new identity. </a:t>
            </a:r>
            <a:r>
              <a:rPr lang="en-US" dirty="0">
                <a:latin typeface="Calibri"/>
                <a:cs typeface="Calibri"/>
              </a:rPr>
              <a:t>This is no mere external transformation. It includes being “renewed in the spirit of your minds” (</a:t>
            </a:r>
            <a:r>
              <a:rPr lang="en-US" i="1" dirty="0">
                <a:latin typeface="Calibri"/>
                <a:cs typeface="Calibri"/>
              </a:rPr>
              <a:t>Eph.</a:t>
            </a:r>
            <a:r>
              <a:rPr lang="en-US" i="1" spc="-300" dirty="0">
                <a:latin typeface="Calibri"/>
                <a:cs typeface="Calibri"/>
              </a:rPr>
              <a:t> </a:t>
            </a:r>
            <a:r>
              <a:rPr lang="en-US" i="1" dirty="0">
                <a:latin typeface="Calibri"/>
                <a:cs typeface="Calibri"/>
              </a:rPr>
              <a:t>4:23</a:t>
            </a:r>
            <a:r>
              <a:rPr lang="en-US" spc="-300" dirty="0">
                <a:latin typeface="Calibri"/>
                <a:cs typeface="Calibri"/>
              </a:rPr>
              <a:t> </a:t>
            </a:r>
            <a:r>
              <a:rPr lang="en-US" sz="3600" dirty="0">
                <a:latin typeface="Calibri"/>
                <a:cs typeface="Calibri"/>
              </a:rPr>
              <a:t>ESV</a:t>
            </a:r>
            <a:r>
              <a:rPr lang="en-US" dirty="0">
                <a:latin typeface="Calibri"/>
                <a:cs typeface="Calibri"/>
              </a:rPr>
              <a:t>),</a:t>
            </a:r>
            <a:r>
              <a:rPr lang="en-US" spc="-300" dirty="0">
                <a:latin typeface="Calibri"/>
                <a:cs typeface="Calibri"/>
              </a:rPr>
              <a:t> </a:t>
            </a:r>
            <a:r>
              <a:rPr lang="en-US" dirty="0">
                <a:latin typeface="Calibri"/>
                <a:cs typeface="Calibri"/>
              </a:rPr>
              <a:t>bringing into the life “true righteousness and holiness” (</a:t>
            </a:r>
            <a:r>
              <a:rPr lang="en-US" i="1" dirty="0">
                <a:latin typeface="Calibri"/>
                <a:cs typeface="Calibri"/>
              </a:rPr>
              <a:t>v. 24</a:t>
            </a:r>
            <a:r>
              <a:rPr lang="en-US" dirty="0">
                <a:latin typeface="Calibri"/>
                <a:cs typeface="Calibri"/>
              </a:rPr>
              <a:t> </a:t>
            </a:r>
            <a:r>
              <a:rPr lang="en-US" sz="3600" dirty="0">
                <a:latin typeface="Calibri"/>
                <a:cs typeface="Calibri"/>
              </a:rPr>
              <a:t>ESV</a:t>
            </a:r>
            <a:r>
              <a:rPr lang="en-US" dirty="0">
                <a:latin typeface="Calibri"/>
                <a:cs typeface="Calibri"/>
              </a:rPr>
              <a:t>).</a:t>
            </a:r>
          </a:p>
          <a:p>
            <a:pPr marL="273050" eaLnBrk="1" hangingPunct="1">
              <a:lnSpc>
                <a:spcPct val="90000"/>
              </a:lnSpc>
              <a:spcBef>
                <a:spcPts val="0"/>
              </a:spcBef>
              <a:spcAft>
                <a:spcPts val="0"/>
              </a:spcAft>
              <a:tabLst>
                <a:tab pos="846138" algn="l"/>
                <a:tab pos="4445000" algn="l"/>
                <a:tab pos="4911725" algn="l"/>
              </a:tabLst>
              <a:defRPr/>
            </a:pPr>
            <a:r>
              <a:rPr lang="en-US" b="1" spc="100" dirty="0">
                <a:latin typeface="Calibri"/>
                <a:cs typeface="Calibri"/>
              </a:rPr>
              <a:t>	This is the ultimate makeover.</a:t>
            </a:r>
          </a:p>
        </p:txBody>
      </p:sp>
      <p:sp>
        <p:nvSpPr>
          <p:cNvPr id="9" name="Text Box 3">
            <a:extLst>
              <a:ext uri="{FF2B5EF4-FFF2-40B4-BE49-F238E27FC236}">
                <a16:creationId xmlns:a16="http://schemas.microsoft.com/office/drawing/2014/main" id="{FC82913E-5AAE-447A-E475-9EDA3FBEE6B0}"/>
              </a:ext>
            </a:extLst>
          </p:cNvPr>
          <p:cNvSpPr txBox="1">
            <a:spLocks noChangeArrowheads="1"/>
          </p:cNvSpPr>
          <p:nvPr/>
        </p:nvSpPr>
        <p:spPr bwMode="auto">
          <a:xfrm>
            <a:off x="0" y="1251982"/>
            <a:ext cx="9108504" cy="341741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846138" algn="l"/>
                <a:tab pos="4445000" algn="l"/>
                <a:tab pos="4911725" algn="l"/>
              </a:tabLst>
              <a:defRPr/>
            </a:pPr>
            <a:r>
              <a:rPr lang="en-US" dirty="0">
                <a:latin typeface="Calibri"/>
                <a:cs typeface="Calibri"/>
              </a:rPr>
              <a:t>	</a:t>
            </a:r>
            <a:r>
              <a:rPr lang="en-US" dirty="0">
                <a:solidFill>
                  <a:schemeClr val="bg1"/>
                </a:solidFill>
                <a:latin typeface="Calibri"/>
                <a:cs typeface="Calibri"/>
              </a:rPr>
              <a:t>In Ephesians 4:17–32, Paul argues that believers have experienced a </a:t>
            </a:r>
            <a:r>
              <a:rPr lang="en-US" b="1" spc="100" dirty="0">
                <a:solidFill>
                  <a:schemeClr val="bg1"/>
                </a:solidFill>
                <a:latin typeface="Calibri"/>
                <a:cs typeface="Calibri"/>
              </a:rPr>
              <a:t>complete transformation</a:t>
            </a:r>
            <a:r>
              <a:rPr lang="en-US" dirty="0">
                <a:solidFill>
                  <a:schemeClr val="bg1"/>
                </a:solidFill>
                <a:latin typeface="Calibri"/>
                <a:cs typeface="Calibri"/>
              </a:rPr>
              <a:t>. They have taken off their old selves and have embraced their new identity. </a:t>
            </a:r>
            <a:r>
              <a:rPr lang="en-US" dirty="0">
                <a:latin typeface="Calibri"/>
                <a:cs typeface="Calibri"/>
              </a:rPr>
              <a:t>This is no mere external transformation</a:t>
            </a:r>
            <a:r>
              <a:rPr lang="en-US" b="1" spc="100" dirty="0">
                <a:latin typeface="Calibri"/>
                <a:cs typeface="Calibri"/>
              </a:rPr>
              <a:t>.</a:t>
            </a:r>
          </a:p>
        </p:txBody>
      </p:sp>
      <p:sp>
        <p:nvSpPr>
          <p:cNvPr id="8" name="Text Box 3">
            <a:extLst>
              <a:ext uri="{FF2B5EF4-FFF2-40B4-BE49-F238E27FC236}">
                <a16:creationId xmlns:a16="http://schemas.microsoft.com/office/drawing/2014/main" id="{18F339C9-0633-1DA0-23EC-00559BCB8F0E}"/>
              </a:ext>
            </a:extLst>
          </p:cNvPr>
          <p:cNvSpPr txBox="1">
            <a:spLocks noChangeArrowheads="1"/>
          </p:cNvSpPr>
          <p:nvPr/>
        </p:nvSpPr>
        <p:spPr bwMode="auto">
          <a:xfrm>
            <a:off x="0" y="1251982"/>
            <a:ext cx="9108504" cy="2863413"/>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846138" algn="l"/>
                <a:tab pos="4445000" algn="l"/>
                <a:tab pos="4911725" algn="l"/>
              </a:tabLst>
              <a:defRPr/>
            </a:pPr>
            <a:r>
              <a:rPr lang="en-US" dirty="0">
                <a:latin typeface="Calibri"/>
                <a:cs typeface="Calibri"/>
              </a:rPr>
              <a:t>	</a:t>
            </a:r>
            <a:r>
              <a:rPr lang="en-US" dirty="0">
                <a:solidFill>
                  <a:schemeClr val="bg1"/>
                </a:solidFill>
                <a:latin typeface="Calibri"/>
                <a:cs typeface="Calibri"/>
              </a:rPr>
              <a:t>In Ephesians 4:17–32, Paul argues that believers have experienced a </a:t>
            </a:r>
            <a:r>
              <a:rPr lang="en-US" b="1" spc="100" dirty="0">
                <a:solidFill>
                  <a:schemeClr val="bg1"/>
                </a:solidFill>
                <a:latin typeface="Calibri"/>
                <a:cs typeface="Calibri"/>
              </a:rPr>
              <a:t>complete transformation</a:t>
            </a:r>
            <a:r>
              <a:rPr lang="en-US" dirty="0">
                <a:solidFill>
                  <a:schemeClr val="bg1"/>
                </a:solidFill>
                <a:latin typeface="Calibri"/>
                <a:cs typeface="Calibri"/>
              </a:rPr>
              <a:t>. </a:t>
            </a:r>
            <a:r>
              <a:rPr lang="en-US" dirty="0">
                <a:latin typeface="Calibri"/>
                <a:cs typeface="Calibri"/>
              </a:rPr>
              <a:t>They have taken off their old selves and have embraced their new identity. </a:t>
            </a:r>
            <a:endParaRPr lang="en-US" b="1" spc="100" dirty="0">
              <a:latin typeface="Calibri"/>
              <a:cs typeface="Calibri"/>
            </a:endParaRPr>
          </a:p>
        </p:txBody>
      </p:sp>
      <p:sp>
        <p:nvSpPr>
          <p:cNvPr id="3" name="Text Box 4">
            <a:extLst>
              <a:ext uri="{FF2B5EF4-FFF2-40B4-BE49-F238E27FC236}">
                <a16:creationId xmlns:a16="http://schemas.microsoft.com/office/drawing/2014/main" id="{639B593D-7181-50C5-D5F2-DD1BB2AAF96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Christ-Shaped Lives, Spirit-Inspired Speech</a:t>
            </a:r>
          </a:p>
          <a:p>
            <a:pPr marL="36000">
              <a:defRPr/>
            </a:pPr>
            <a:r>
              <a:rPr lang="en-US" sz="3200" b="1" cap="small" spc="50" dirty="0">
                <a:latin typeface="Cambria"/>
                <a:cs typeface="Cambria"/>
              </a:rPr>
              <a:t>Initial Word</a:t>
            </a:r>
          </a:p>
        </p:txBody>
      </p:sp>
      <p:sp>
        <p:nvSpPr>
          <p:cNvPr id="7" name="Text Box 3">
            <a:extLst>
              <a:ext uri="{FF2B5EF4-FFF2-40B4-BE49-F238E27FC236}">
                <a16:creationId xmlns:a16="http://schemas.microsoft.com/office/drawing/2014/main" id="{33DB625C-EEDE-FC3C-8D33-DAAE4DC926A6}"/>
              </a:ext>
            </a:extLst>
          </p:cNvPr>
          <p:cNvSpPr txBox="1">
            <a:spLocks noChangeArrowheads="1"/>
          </p:cNvSpPr>
          <p:nvPr/>
        </p:nvSpPr>
        <p:spPr bwMode="auto">
          <a:xfrm>
            <a:off x="0" y="1251982"/>
            <a:ext cx="9108504" cy="175541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846138" algn="l"/>
                <a:tab pos="4445000" algn="l"/>
                <a:tab pos="4911725" algn="l"/>
              </a:tabLst>
              <a:defRPr/>
            </a:pPr>
            <a:r>
              <a:rPr lang="en-US" dirty="0">
                <a:latin typeface="Calibri"/>
                <a:cs typeface="Calibri"/>
              </a:rPr>
              <a:t>	In Ephesians 4:17–32, Paul argues that believers have experienced a </a:t>
            </a:r>
            <a:r>
              <a:rPr lang="en-US" b="1" spc="100" dirty="0">
                <a:latin typeface="Calibri"/>
                <a:cs typeface="Calibri"/>
              </a:rPr>
              <a:t>complete transformation</a:t>
            </a:r>
            <a:r>
              <a:rPr lang="en-US" dirty="0">
                <a:latin typeface="Calibri"/>
                <a:cs typeface="Calibri"/>
              </a:rPr>
              <a:t>. </a:t>
            </a:r>
            <a:endParaRPr lang="en-US" b="1" spc="100" dirty="0">
              <a:latin typeface="Calibri"/>
              <a:cs typeface="Calibri"/>
            </a:endParaRP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0" y="1360214"/>
            <a:ext cx="9144000"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544513" eaLnBrk="1" hangingPunct="1">
              <a:lnSpc>
                <a:spcPct val="90000"/>
              </a:lnSpc>
              <a:spcBef>
                <a:spcPts val="0"/>
              </a:spcBef>
              <a:spcAft>
                <a:spcPts val="0"/>
              </a:spcAft>
              <a:tabLst>
                <a:tab pos="1027113" algn="l"/>
                <a:tab pos="3810000" algn="l"/>
              </a:tabLst>
            </a:pPr>
            <a:r>
              <a:rPr lang="en-US" dirty="0">
                <a:latin typeface="Calibri" panose="020F0502020204030204" pitchFamily="34" charset="0"/>
                <a:cs typeface="Calibri" panose="020F0502020204030204" pitchFamily="34" charset="0"/>
              </a:rPr>
              <a:t>1. The </a:t>
            </a:r>
            <a:r>
              <a:rPr lang="en-US" b="1" spc="100" dirty="0">
                <a:latin typeface="Calibri" panose="020F0502020204030204" pitchFamily="34" charset="0"/>
                <a:cs typeface="Calibri" panose="020F0502020204030204" pitchFamily="34" charset="0"/>
              </a:rPr>
              <a:t>Spiral</a:t>
            </a:r>
            <a:r>
              <a:rPr lang="en-US" dirty="0">
                <a:latin typeface="Calibri" panose="020F0502020204030204" pitchFamily="34" charset="0"/>
                <a:cs typeface="Calibri" panose="020F0502020204030204" pitchFamily="34" charset="0"/>
              </a:rPr>
              <a:t> of Sin</a:t>
            </a:r>
          </a:p>
          <a:p>
            <a:pPr marL="544513" eaLnBrk="1" hangingPunct="1">
              <a:lnSpc>
                <a:spcPct val="90000"/>
              </a:lnSpc>
              <a:spcBef>
                <a:spcPts val="0"/>
              </a:spcBef>
              <a:spcAft>
                <a:spcPts val="1200"/>
              </a:spcAft>
              <a:tabLst>
                <a:tab pos="1027113" algn="l"/>
                <a:tab pos="3810000" algn="l"/>
              </a:tabLst>
            </a:pPr>
            <a:r>
              <a:rPr lang="en-US" b="1"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Alienated From God (</a:t>
            </a:r>
            <a:r>
              <a:rPr lang="en-US" i="1" spc="-100" dirty="0">
                <a:latin typeface="Calibri" panose="020F0502020204030204" pitchFamily="34" charset="0"/>
                <a:cs typeface="Calibri" panose="020F0502020204030204" pitchFamily="34" charset="0"/>
              </a:rPr>
              <a:t>Eph. 4:17–19</a:t>
            </a:r>
            <a:r>
              <a:rPr lang="en-US" spc="-100" dirty="0">
                <a:latin typeface="Calibri" panose="020F0502020204030204" pitchFamily="34" charset="0"/>
                <a:cs typeface="Calibri" panose="020F0502020204030204" pitchFamily="34" charset="0"/>
              </a:rPr>
              <a:t>). </a:t>
            </a:r>
          </a:p>
          <a:p>
            <a:pPr marL="544513" eaLnBrk="1" hangingPunct="1">
              <a:lnSpc>
                <a:spcPct val="90000"/>
              </a:lnSpc>
              <a:spcBef>
                <a:spcPts val="0"/>
              </a:spcBef>
              <a:spcAft>
                <a:spcPts val="0"/>
              </a:spcAft>
              <a:tabLst>
                <a:tab pos="1027113" algn="l"/>
                <a:tab pos="3810000" algn="l"/>
              </a:tabLst>
            </a:pPr>
            <a:r>
              <a:rPr lang="en-US" dirty="0">
                <a:latin typeface="Calibri" panose="020F0502020204030204" pitchFamily="34" charset="0"/>
                <a:cs typeface="Calibri" panose="020F0502020204030204" pitchFamily="34" charset="0"/>
              </a:rPr>
              <a:t>2. A </a:t>
            </a:r>
            <a:r>
              <a:rPr lang="en-US" b="1" spc="100" dirty="0">
                <a:latin typeface="Calibri" panose="020F0502020204030204" pitchFamily="34" charset="0"/>
                <a:cs typeface="Calibri" panose="020F0502020204030204" pitchFamily="34" charset="0"/>
              </a:rPr>
              <a:t>Change</a:t>
            </a:r>
            <a:r>
              <a:rPr lang="en-US" dirty="0">
                <a:latin typeface="Calibri" panose="020F0502020204030204" pitchFamily="34" charset="0"/>
                <a:cs typeface="Calibri" panose="020F0502020204030204" pitchFamily="34" charset="0"/>
              </a:rPr>
              <a:t> of Clothing</a:t>
            </a:r>
          </a:p>
          <a:p>
            <a:pPr marL="544513" eaLnBrk="1" hangingPunct="1">
              <a:lnSpc>
                <a:spcPct val="90000"/>
              </a:lnSpc>
              <a:spcBef>
                <a:spcPts val="0"/>
              </a:spcBef>
              <a:spcAft>
                <a:spcPts val="1200"/>
              </a:spcAft>
              <a:tabLst>
                <a:tab pos="1027113" algn="l"/>
                <a:tab pos="3810000" algn="l"/>
              </a:tabLst>
            </a:pPr>
            <a:r>
              <a:rPr lang="en-US" dirty="0">
                <a:latin typeface="Calibri" panose="020F0502020204030204" pitchFamily="34" charset="0"/>
                <a:cs typeface="Calibri" panose="020F0502020204030204" pitchFamily="34" charset="0"/>
              </a:rPr>
              <a:t>	Put On the New </a:t>
            </a:r>
            <a:r>
              <a:rPr lang="en-US" spc="-150" dirty="0">
                <a:latin typeface="Calibri" panose="020F0502020204030204" pitchFamily="34" charset="0"/>
                <a:cs typeface="Calibri" panose="020F0502020204030204" pitchFamily="34" charset="0"/>
              </a:rPr>
              <a:t>(</a:t>
            </a:r>
            <a:r>
              <a:rPr lang="en-US" i="1" spc="-150" dirty="0">
                <a:latin typeface="Calibri" panose="020F0502020204030204" pitchFamily="34" charset="0"/>
                <a:cs typeface="Calibri" panose="020F0502020204030204" pitchFamily="34" charset="0"/>
              </a:rPr>
              <a:t>Eph. 4:20–24</a:t>
            </a:r>
            <a:r>
              <a:rPr lang="en-US" spc="-15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marL="544513" eaLnBrk="1" hangingPunct="1">
              <a:lnSpc>
                <a:spcPct val="90000"/>
              </a:lnSpc>
              <a:spcBef>
                <a:spcPts val="0"/>
              </a:spcBef>
              <a:spcAft>
                <a:spcPts val="0"/>
              </a:spcAft>
              <a:tabLst>
                <a:tab pos="1027113" algn="l"/>
                <a:tab pos="3810000" algn="l"/>
              </a:tabLst>
            </a:pPr>
            <a:r>
              <a:rPr lang="en-US" dirty="0">
                <a:latin typeface="Calibri" panose="020F0502020204030204" pitchFamily="34" charset="0"/>
                <a:cs typeface="Calibri" panose="020F0502020204030204" pitchFamily="34" charset="0"/>
              </a:rPr>
              <a:t>3. Grace-Filled </a:t>
            </a:r>
            <a:r>
              <a:rPr lang="en-US" b="1" spc="100" dirty="0">
                <a:latin typeface="Calibri" panose="020F0502020204030204" pitchFamily="34" charset="0"/>
                <a:cs typeface="Calibri" panose="020F0502020204030204" pitchFamily="34" charset="0"/>
              </a:rPr>
              <a:t>Speech</a:t>
            </a:r>
            <a:r>
              <a:rPr lang="en-US" dirty="0">
                <a:latin typeface="Calibri" panose="020F0502020204030204" pitchFamily="34" charset="0"/>
                <a:cs typeface="Calibri" panose="020F0502020204030204" pitchFamily="34" charset="0"/>
              </a:rPr>
              <a:t>	</a:t>
            </a:r>
          </a:p>
          <a:p>
            <a:pPr marL="544513" eaLnBrk="1" hangingPunct="1">
              <a:lnSpc>
                <a:spcPct val="90000"/>
              </a:lnSpc>
              <a:spcBef>
                <a:spcPts val="0"/>
              </a:spcBef>
              <a:spcAft>
                <a:spcPts val="0"/>
              </a:spcAft>
              <a:tabLst>
                <a:tab pos="1027113" algn="l"/>
                <a:tab pos="3810000" algn="l"/>
              </a:tabLst>
            </a:pPr>
            <a:r>
              <a:rPr lang="en-US" dirty="0">
                <a:latin typeface="Calibri" panose="020F0502020204030204" pitchFamily="34" charset="0"/>
                <a:cs typeface="Calibri" panose="020F0502020204030204" pitchFamily="34" charset="0"/>
              </a:rPr>
              <a:t>	(a) Unity-Building (</a:t>
            </a:r>
            <a:r>
              <a:rPr lang="en-US" i="1" spc="-100" dirty="0">
                <a:latin typeface="Calibri" panose="020F0502020204030204" pitchFamily="34" charset="0"/>
                <a:cs typeface="Calibri" panose="020F0502020204030204" pitchFamily="34" charset="0"/>
              </a:rPr>
              <a:t>Eph. 4:25–29</a:t>
            </a:r>
            <a:r>
              <a:rPr lang="en-US" spc="-100" dirty="0">
                <a:latin typeface="Calibri" panose="020F0502020204030204" pitchFamily="34" charset="0"/>
                <a:cs typeface="Calibri" panose="020F0502020204030204" pitchFamily="34" charset="0"/>
              </a:rPr>
              <a:t>).</a:t>
            </a:r>
          </a:p>
          <a:p>
            <a:pPr marL="544513" eaLnBrk="1" hangingPunct="1">
              <a:lnSpc>
                <a:spcPct val="90000"/>
              </a:lnSpc>
              <a:spcBef>
                <a:spcPts val="0"/>
              </a:spcBef>
              <a:spcAft>
                <a:spcPts val="0"/>
              </a:spcAft>
              <a:tabLst>
                <a:tab pos="1027113" algn="l"/>
                <a:tab pos="3810000" algn="l"/>
              </a:tabLst>
            </a:pPr>
            <a:r>
              <a:rPr lang="en-US" dirty="0">
                <a:latin typeface="Calibri" panose="020F0502020204030204" pitchFamily="34" charset="0"/>
                <a:cs typeface="Calibri" panose="020F0502020204030204" pitchFamily="34" charset="0"/>
              </a:rPr>
              <a:t>	(b) The Spirit in the Life (</a:t>
            </a:r>
            <a:r>
              <a:rPr lang="en-US" i="1" spc="-100" dirty="0">
                <a:latin typeface="Calibri" panose="020F0502020204030204" pitchFamily="34" charset="0"/>
                <a:cs typeface="Calibri" panose="020F0502020204030204" pitchFamily="34" charset="0"/>
              </a:rPr>
              <a:t>Eph. 4:30</a:t>
            </a:r>
            <a:r>
              <a:rPr lang="en-US" spc="-100" dirty="0">
                <a:latin typeface="Calibri" panose="020F0502020204030204" pitchFamily="34" charset="0"/>
                <a:cs typeface="Calibri" panose="020F0502020204030204" pitchFamily="34" charset="0"/>
              </a:rPr>
              <a:t>).</a:t>
            </a:r>
          </a:p>
          <a:p>
            <a:pPr marL="544513" eaLnBrk="1" hangingPunct="1">
              <a:lnSpc>
                <a:spcPct val="90000"/>
              </a:lnSpc>
              <a:spcBef>
                <a:spcPts val="0"/>
              </a:spcBef>
              <a:spcAft>
                <a:spcPts val="0"/>
              </a:spcAft>
              <a:tabLst>
                <a:tab pos="1027113" algn="l"/>
                <a:tab pos="3810000" algn="l"/>
              </a:tabLst>
            </a:pPr>
            <a:r>
              <a:rPr lang="en-US" dirty="0">
                <a:latin typeface="Calibri" panose="020F0502020204030204" pitchFamily="34" charset="0"/>
                <a:cs typeface="Calibri" panose="020F0502020204030204" pitchFamily="34" charset="0"/>
              </a:rPr>
              <a:t>	(c) Kindness (Not Bitterness)                     	      (</a:t>
            </a:r>
            <a:r>
              <a:rPr lang="en-US" i="1" spc="-100" dirty="0">
                <a:latin typeface="Calibri" panose="020F0502020204030204" pitchFamily="34" charset="0"/>
                <a:cs typeface="Calibri" panose="020F0502020204030204" pitchFamily="34" charset="0"/>
              </a:rPr>
              <a:t>Eph. 4:31, 32</a:t>
            </a:r>
            <a:r>
              <a:rPr lang="en-US" spc="-100" dirty="0">
                <a:latin typeface="Calibri" panose="020F0502020204030204" pitchFamily="34" charset="0"/>
                <a:cs typeface="Calibri" panose="020F0502020204030204" pitchFamily="34" charset="0"/>
              </a:rPr>
              <a:t>). </a:t>
            </a: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Christ-Shaped Lives, Spirit-Inspired Speech</a:t>
            </a:r>
          </a:p>
          <a:p>
            <a:pPr marL="36000">
              <a:defRPr/>
            </a:pPr>
            <a:r>
              <a:rPr lang="en-US" sz="3200" b="1" cap="small" spc="50" dirty="0">
                <a:latin typeface="Cambria"/>
                <a:cs typeface="Cambria"/>
              </a:rPr>
              <a:t>Quick Look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080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Christ-Shaped Lives, Spirit-Inspired Speech</a:t>
            </a:r>
          </a:p>
          <a:p>
            <a:pPr marL="36000">
              <a:lnSpc>
                <a:spcPct val="85000"/>
              </a:lnSpc>
              <a:spcAft>
                <a:spcPts val="0"/>
              </a:spcAft>
              <a:defRPr/>
            </a:pPr>
            <a:r>
              <a:rPr lang="en-US" sz="3200" b="1" cap="small" spc="50" dirty="0">
                <a:latin typeface="Cambria"/>
                <a:cs typeface="Cambria"/>
              </a:rPr>
              <a:t>1. The Spiral of Sin</a:t>
            </a:r>
          </a:p>
        </p:txBody>
      </p:sp>
      <p:pic>
        <p:nvPicPr>
          <p:cNvPr id="5" name="Picture 4">
            <a:extLst>
              <a:ext uri="{FF2B5EF4-FFF2-40B4-BE49-F238E27FC236}">
                <a16:creationId xmlns:a16="http://schemas.microsoft.com/office/drawing/2014/main" id="{7D8A7519-14F8-506E-4D4E-0A7F49F70EE9}"/>
              </a:ext>
            </a:extLst>
          </p:cNvPr>
          <p:cNvPicPr>
            <a:picLocks noChangeAspect="1"/>
          </p:cNvPicPr>
          <p:nvPr/>
        </p:nvPicPr>
        <p:blipFill>
          <a:blip r:embed="rId3"/>
          <a:stretch>
            <a:fillRect/>
          </a:stretch>
        </p:blipFill>
        <p:spPr>
          <a:xfrm>
            <a:off x="837871" y="1916832"/>
            <a:ext cx="7550553" cy="3456384"/>
          </a:xfrm>
          <a:prstGeom prst="rect">
            <a:avLst/>
          </a:prstGeom>
        </p:spPr>
      </p:pic>
      <p:sp>
        <p:nvSpPr>
          <p:cNvPr id="6" name="Rectangle 5">
            <a:extLst>
              <a:ext uri="{FF2B5EF4-FFF2-40B4-BE49-F238E27FC236}">
                <a16:creationId xmlns:a16="http://schemas.microsoft.com/office/drawing/2014/main" id="{5AC5DD7B-587C-EBD2-F3C9-E3A32DD29260}"/>
              </a:ext>
            </a:extLst>
          </p:cNvPr>
          <p:cNvSpPr/>
          <p:nvPr/>
        </p:nvSpPr>
        <p:spPr bwMode="auto">
          <a:xfrm>
            <a:off x="837871" y="1916832"/>
            <a:ext cx="7550553" cy="34563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268760"/>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4:17–19 </a:t>
            </a:r>
            <a:r>
              <a:rPr lang="en-US" sz="36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0"/>
              </a:spcAft>
              <a:defRPr/>
            </a:pPr>
            <a:r>
              <a:rPr lang="en-US" spc="-20" dirty="0">
                <a:latin typeface="Calibri"/>
                <a:cs typeface="Calibri"/>
              </a:rPr>
              <a:t>“This I…testify in the Lord, that you should    </a:t>
            </a:r>
            <a:r>
              <a:rPr lang="en-US" dirty="0">
                <a:latin typeface="Calibri"/>
                <a:cs typeface="Calibri"/>
              </a:rPr>
              <a:t>no longer walk as the rest of the Gentiles  </a:t>
            </a:r>
            <a:r>
              <a:rPr lang="en-US" spc="-70" dirty="0">
                <a:latin typeface="Calibri"/>
                <a:cs typeface="Calibri"/>
              </a:rPr>
              <a:t>walk,</a:t>
            </a:r>
            <a:r>
              <a:rPr lang="en-US" spc="-300" dirty="0">
                <a:latin typeface="Calibri"/>
                <a:cs typeface="Calibri"/>
              </a:rPr>
              <a:t> </a:t>
            </a:r>
            <a:r>
              <a:rPr lang="en-US" spc="-70" dirty="0">
                <a:latin typeface="Calibri"/>
                <a:cs typeface="Calibri"/>
              </a:rPr>
              <a:t>in the futility of their mind,</a:t>
            </a:r>
            <a:r>
              <a:rPr lang="en-US" spc="-300" dirty="0">
                <a:latin typeface="Calibri"/>
                <a:cs typeface="Calibri"/>
              </a:rPr>
              <a:t> </a:t>
            </a:r>
            <a:r>
              <a:rPr lang="en-US" spc="-70" dirty="0">
                <a:latin typeface="Calibri"/>
                <a:cs typeface="Calibri"/>
              </a:rPr>
              <a:t>having their </a:t>
            </a:r>
            <a:r>
              <a:rPr lang="en-US" dirty="0">
                <a:latin typeface="Calibri"/>
                <a:cs typeface="Calibri"/>
              </a:rPr>
              <a:t>understanding darkened, being alienated  from the life of God, because of the </a:t>
            </a:r>
            <a:r>
              <a:rPr lang="en-US" dirty="0" err="1">
                <a:latin typeface="Calibri"/>
                <a:cs typeface="Calibri"/>
              </a:rPr>
              <a:t>igno</a:t>
            </a:r>
            <a:r>
              <a:rPr lang="en-US" dirty="0">
                <a:latin typeface="Calibri"/>
                <a:cs typeface="Calibri"/>
              </a:rPr>
              <a:t>- </a:t>
            </a:r>
            <a:r>
              <a:rPr lang="en-US" spc="-50" dirty="0" err="1">
                <a:latin typeface="Calibri"/>
                <a:cs typeface="Calibri"/>
              </a:rPr>
              <a:t>rance</a:t>
            </a:r>
            <a:r>
              <a:rPr lang="en-US" spc="-50" dirty="0">
                <a:latin typeface="Calibri"/>
                <a:cs typeface="Calibri"/>
              </a:rPr>
              <a:t> that is in them, because of the blind-ness of their heart; who, being past feeling,</a:t>
            </a:r>
          </a:p>
          <a:p>
            <a:pPr algn="ctr" eaLnBrk="1" hangingPunct="1">
              <a:lnSpc>
                <a:spcPct val="90000"/>
              </a:lnSpc>
              <a:spcBef>
                <a:spcPts val="0"/>
              </a:spcBef>
              <a:spcAft>
                <a:spcPts val="0"/>
              </a:spcAft>
              <a:defRPr/>
            </a:pPr>
            <a:r>
              <a:rPr lang="en-US" dirty="0">
                <a:latin typeface="Calibri"/>
                <a:cs typeface="Calibri"/>
              </a:rPr>
              <a:t>have given themselves over to lewdness,       to work all uncleanness with greediness.”</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2415" eaLnBrk="1" hangingPunct="1">
              <a:lnSpc>
                <a:spcPct val="90000"/>
              </a:lnSpc>
              <a:spcBef>
                <a:spcPts val="0"/>
              </a:spcBef>
              <a:spcAft>
                <a:spcPts val="0"/>
              </a:spcAft>
              <a:tabLst>
                <a:tab pos="450850" algn="l"/>
                <a:tab pos="839788" algn="l"/>
              </a:tabLst>
              <a:defRPr/>
            </a:pPr>
            <a:r>
              <a:rPr lang="en-US" b="1" spc="100" dirty="0">
                <a:latin typeface="Calibri"/>
                <a:cs typeface="Calibri"/>
              </a:rPr>
              <a:t>Gentile lifestyle </a:t>
            </a:r>
            <a:r>
              <a:rPr lang="en-US" dirty="0">
                <a:latin typeface="Calibri"/>
                <a:cs typeface="Calibri"/>
              </a:rPr>
              <a:t>(</a:t>
            </a:r>
            <a:r>
              <a:rPr lang="en-US" i="1" dirty="0">
                <a:latin typeface="Calibri"/>
                <a:cs typeface="Calibri"/>
              </a:rPr>
              <a:t>Eph. 4:17–24</a:t>
            </a:r>
            <a:r>
              <a:rPr lang="en-US" dirty="0">
                <a:latin typeface="Calibri"/>
                <a:cs typeface="Calibri"/>
              </a:rPr>
              <a:t>) </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Regarded</a:t>
            </a:r>
            <a:r>
              <a:rPr lang="en-US" spc="-150" dirty="0">
                <a:latin typeface="Calibri"/>
                <a:cs typeface="Calibri"/>
              </a:rPr>
              <a:t> </a:t>
            </a:r>
            <a:r>
              <a:rPr lang="en-US" dirty="0">
                <a:latin typeface="Calibri"/>
                <a:cs typeface="Calibri"/>
              </a:rPr>
              <a:t>as</a:t>
            </a:r>
            <a:r>
              <a:rPr lang="en-US" spc="-150" dirty="0">
                <a:latin typeface="Calibri"/>
                <a:cs typeface="Calibri"/>
              </a:rPr>
              <a:t> </a:t>
            </a:r>
            <a:r>
              <a:rPr lang="en-US" dirty="0">
                <a:latin typeface="Calibri"/>
                <a:cs typeface="Calibri"/>
              </a:rPr>
              <a:t>undermining</a:t>
            </a:r>
            <a:r>
              <a:rPr lang="en-US" spc="-150" dirty="0">
                <a:latin typeface="Calibri"/>
                <a:cs typeface="Calibri"/>
              </a:rPr>
              <a:t> </a:t>
            </a:r>
            <a:r>
              <a:rPr lang="en-US" dirty="0">
                <a:latin typeface="Calibri"/>
                <a:cs typeface="Calibri"/>
              </a:rPr>
              <a:t>unity</a:t>
            </a:r>
            <a:r>
              <a:rPr lang="en-US" spc="-300" dirty="0">
                <a:latin typeface="Calibri"/>
                <a:cs typeface="Calibri"/>
              </a:rPr>
              <a:t> </a:t>
            </a:r>
            <a:r>
              <a:rPr lang="en-US" spc="-150" dirty="0">
                <a:latin typeface="Calibri"/>
                <a:cs typeface="Calibri"/>
              </a:rPr>
              <a:t>(</a:t>
            </a:r>
            <a:r>
              <a:rPr lang="en-US" i="1" spc="-150" dirty="0">
                <a:latin typeface="Calibri"/>
                <a:cs typeface="Calibri"/>
              </a:rPr>
              <a:t>v.</a:t>
            </a:r>
            <a:r>
              <a:rPr lang="en-US" i="1" spc="-300" dirty="0">
                <a:latin typeface="Calibri"/>
                <a:cs typeface="Calibri"/>
              </a:rPr>
              <a:t> </a:t>
            </a:r>
            <a:r>
              <a:rPr lang="en-US" i="1" spc="-150" dirty="0">
                <a:latin typeface="Calibri"/>
                <a:cs typeface="Calibri"/>
              </a:rPr>
              <a:t>17–19</a:t>
            </a:r>
            <a:r>
              <a:rPr lang="en-US" spc="-150" dirty="0">
                <a:latin typeface="Calibri"/>
                <a:cs typeface="Calibri"/>
              </a:rPr>
              <a:t>).</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Contrasted to that is nourished by truly Christian patterns of life (</a:t>
            </a:r>
            <a:r>
              <a:rPr lang="en-US" i="1" dirty="0">
                <a:latin typeface="Calibri"/>
                <a:cs typeface="Calibri"/>
              </a:rPr>
              <a:t>v. 20–24</a:t>
            </a:r>
            <a:r>
              <a:rPr lang="en-US" dirty="0">
                <a:latin typeface="Calibri"/>
                <a:cs typeface="Calibri"/>
              </a:rPr>
              <a:t>).</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A limited and negative description of “Gentiles in the flesh” (</a:t>
            </a:r>
            <a:r>
              <a:rPr lang="en-US" i="1" dirty="0">
                <a:latin typeface="Calibri"/>
                <a:cs typeface="Calibri"/>
              </a:rPr>
              <a:t>v. 2:11</a:t>
            </a:r>
            <a:r>
              <a:rPr lang="en-US" dirty="0">
                <a:latin typeface="Calibri"/>
                <a:cs typeface="Calibri"/>
              </a:rPr>
              <a:t>).</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Not just concerned about specific sins. </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Concerned about a pattern of behavior, a downward trajectory of living in the   grip of sin.</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1. The Spiral of Sin</a:t>
            </a:r>
          </a:p>
          <a:p>
            <a:pPr marL="36000">
              <a:defRPr/>
            </a:pPr>
            <a:r>
              <a:rPr lang="en-US" sz="3200" b="1" cap="small" spc="100" dirty="0">
                <a:latin typeface="Cambria"/>
                <a:cs typeface="Cambria"/>
              </a:rPr>
              <a:t>Alienated From God </a:t>
            </a:r>
          </a:p>
        </p:txBody>
      </p:sp>
    </p:spTree>
    <p:extLst>
      <p:ext uri="{BB962C8B-B14F-4D97-AF65-F5344CB8AC3E}">
        <p14:creationId xmlns:p14="http://schemas.microsoft.com/office/powerpoint/2010/main" val="15708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2415" eaLnBrk="1" hangingPunct="1">
              <a:lnSpc>
                <a:spcPct val="90000"/>
              </a:lnSpc>
              <a:spcBef>
                <a:spcPts val="0"/>
              </a:spcBef>
              <a:spcAft>
                <a:spcPts val="0"/>
              </a:spcAft>
              <a:tabLst>
                <a:tab pos="450850" algn="l"/>
                <a:tab pos="839788" algn="l"/>
              </a:tabLst>
              <a:defRPr/>
            </a:pPr>
            <a:r>
              <a:rPr lang="en-US" b="1" spc="100" dirty="0">
                <a:latin typeface="Calibri"/>
                <a:cs typeface="Calibri"/>
              </a:rPr>
              <a:t>A Calloused Spirituality</a:t>
            </a:r>
            <a:endParaRPr lang="en-US" dirty="0">
              <a:latin typeface="Calibri"/>
              <a:cs typeface="Calibri"/>
            </a:endParaRP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a:t>
            </a:r>
            <a:r>
              <a:rPr lang="en-US" spc="-30" dirty="0">
                <a:latin typeface="Calibri"/>
                <a:cs typeface="Calibri"/>
              </a:rPr>
              <a:t>“In the futility of their mind, having their </a:t>
            </a:r>
            <a:r>
              <a:rPr lang="en-US" dirty="0">
                <a:latin typeface="Calibri"/>
                <a:cs typeface="Calibri"/>
              </a:rPr>
              <a:t>understanding darkened, being alienated</a:t>
            </a:r>
            <a:r>
              <a:rPr lang="en-US" spc="-150" dirty="0">
                <a:latin typeface="Calibri"/>
                <a:cs typeface="Calibri"/>
              </a:rPr>
              <a:t> </a:t>
            </a:r>
            <a:r>
              <a:rPr lang="en-US" dirty="0">
                <a:latin typeface="Calibri"/>
                <a:cs typeface="Calibri"/>
              </a:rPr>
              <a:t>from the life of God” (</a:t>
            </a:r>
            <a:r>
              <a:rPr lang="en-US" i="1" dirty="0">
                <a:latin typeface="Calibri"/>
                <a:cs typeface="Calibri"/>
              </a:rPr>
              <a:t>Eph. 4:17, 18</a:t>
            </a:r>
            <a:r>
              <a:rPr lang="en-US" dirty="0">
                <a:latin typeface="Calibri"/>
                <a:cs typeface="Calibri"/>
              </a:rPr>
              <a:t>).</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“Because of the ignorance that is in them, due to their hardness of heart.  They have become callous,” </a:t>
            </a:r>
            <a:r>
              <a:rPr lang="en-US" i="1" dirty="0">
                <a:latin typeface="Calibri"/>
                <a:cs typeface="Calibri"/>
              </a:rPr>
              <a:t>18, 19 </a:t>
            </a:r>
            <a:r>
              <a:rPr lang="en-US" sz="3600" dirty="0">
                <a:latin typeface="Calibri"/>
                <a:cs typeface="Calibri"/>
              </a:rPr>
              <a:t>ESV</a:t>
            </a:r>
            <a:r>
              <a:rPr lang="en-US" dirty="0">
                <a:latin typeface="Calibri"/>
                <a:cs typeface="Calibri"/>
              </a:rPr>
              <a:t>.</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a:t>
            </a:r>
            <a:r>
              <a:rPr lang="en-US" spc="-100" dirty="0">
                <a:latin typeface="Calibri"/>
                <a:cs typeface="Calibri"/>
              </a:rPr>
              <a:t>Alienated from God, they don’t know how </a:t>
            </a:r>
            <a:r>
              <a:rPr lang="en-US" dirty="0">
                <a:latin typeface="Calibri"/>
                <a:cs typeface="Calibri"/>
              </a:rPr>
              <a:t>to live; separated from His saving grace, they continue in a downward spiral of sin.</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1. The Spiral of Sin</a:t>
            </a:r>
          </a:p>
          <a:p>
            <a:pPr marL="36000">
              <a:defRPr/>
            </a:pPr>
            <a:r>
              <a:rPr lang="en-US" sz="3200" b="1" cap="small" spc="100" dirty="0">
                <a:latin typeface="Cambria"/>
                <a:cs typeface="Cambria"/>
              </a:rPr>
              <a:t>Alienated From God </a:t>
            </a:r>
          </a:p>
        </p:txBody>
      </p:sp>
    </p:spTree>
    <p:extLst>
      <p:ext uri="{BB962C8B-B14F-4D97-AF65-F5344CB8AC3E}">
        <p14:creationId xmlns:p14="http://schemas.microsoft.com/office/powerpoint/2010/main" val="404849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Christ-Shaped Lives, Spirit-Inspired Speech</a:t>
            </a:r>
          </a:p>
          <a:p>
            <a:pPr marL="36000">
              <a:defRPr/>
            </a:pPr>
            <a:r>
              <a:rPr lang="en-US" sz="3200" b="1" cap="small" spc="50" dirty="0">
                <a:latin typeface="Cambria"/>
                <a:cs typeface="Cambria"/>
              </a:rPr>
              <a:t>2. A Change of Clothing</a:t>
            </a:r>
          </a:p>
        </p:txBody>
      </p:sp>
      <p:pic>
        <p:nvPicPr>
          <p:cNvPr id="6" name="Picture 5">
            <a:extLst>
              <a:ext uri="{FF2B5EF4-FFF2-40B4-BE49-F238E27FC236}">
                <a16:creationId xmlns:a16="http://schemas.microsoft.com/office/drawing/2014/main" id="{353BD100-BE09-C8E0-DA6C-C59BEE8543D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5900" t="4850" r="4851" b="31100"/>
          <a:stretch/>
        </p:blipFill>
        <p:spPr>
          <a:xfrm>
            <a:off x="2123728" y="2060848"/>
            <a:ext cx="4968552" cy="3565667"/>
          </a:xfrm>
          <a:prstGeom prst="rect">
            <a:avLst/>
          </a:prstGeom>
        </p:spPr>
      </p:pic>
      <p:sp>
        <p:nvSpPr>
          <p:cNvPr id="8" name="Rectangle 7">
            <a:extLst>
              <a:ext uri="{FF2B5EF4-FFF2-40B4-BE49-F238E27FC236}">
                <a16:creationId xmlns:a16="http://schemas.microsoft.com/office/drawing/2014/main" id="{8A9BD55B-353D-1E48-955F-20AB74F61EF6}"/>
              </a:ext>
            </a:extLst>
          </p:cNvPr>
          <p:cNvSpPr/>
          <p:nvPr/>
        </p:nvSpPr>
        <p:spPr bwMode="auto">
          <a:xfrm>
            <a:off x="2123728" y="2060848"/>
            <a:ext cx="4968552" cy="35656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1" y="1268760"/>
            <a:ext cx="9135535"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4:20–24 </a:t>
            </a:r>
            <a:r>
              <a:rPr lang="en-US" sz="2800" dirty="0">
                <a:latin typeface="Cambria"/>
                <a:cs typeface="Cambria"/>
              </a:rPr>
              <a:t>NLT</a:t>
            </a:r>
          </a:p>
          <a:p>
            <a:pPr algn="ctr" eaLnBrk="1" hangingPunct="1">
              <a:lnSpc>
                <a:spcPct val="90000"/>
              </a:lnSpc>
              <a:spcBef>
                <a:spcPts val="0"/>
              </a:spcBef>
              <a:spcAft>
                <a:spcPts val="0"/>
              </a:spcAft>
              <a:defRPr/>
            </a:pPr>
            <a:r>
              <a:rPr lang="en-US" sz="2800" dirty="0">
                <a:latin typeface="Cambria"/>
                <a:cs typeface="Cambria"/>
              </a:rPr>
              <a:t> </a:t>
            </a:r>
            <a:r>
              <a:rPr lang="en-US" dirty="0">
                <a:latin typeface="Calibri"/>
                <a:cs typeface="Calibri"/>
              </a:rPr>
              <a:t>“But that isn’t what you learned about Christ. Since you have heard about Jesus and have learned the truth that comes from him, throw off your old sinful nature and your former way of life, which is corrupted by lust and deception. Instead, let the Spirit renew your thoughts and</a:t>
            </a:r>
          </a:p>
          <a:p>
            <a:pPr algn="ctr" eaLnBrk="1" hangingPunct="1">
              <a:lnSpc>
                <a:spcPct val="90000"/>
              </a:lnSpc>
              <a:spcBef>
                <a:spcPts val="0"/>
              </a:spcBef>
              <a:spcAft>
                <a:spcPts val="600"/>
              </a:spcAft>
              <a:defRPr/>
            </a:pPr>
            <a:r>
              <a:rPr lang="en-US" dirty="0">
                <a:latin typeface="Calibri"/>
                <a:cs typeface="Calibri"/>
              </a:rPr>
              <a:t>attitudes. Put on your new nature, created to be like God—truly righteous and holy.”</a:t>
            </a:r>
          </a:p>
        </p:txBody>
      </p:sp>
    </p:spTree>
    <p:extLst>
      <p:ext uri="{BB962C8B-B14F-4D97-AF65-F5344CB8AC3E}">
        <p14:creationId xmlns:p14="http://schemas.microsoft.com/office/powerpoint/2010/main" val="2290795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2000"/>
                                        <p:tgtEl>
                                          <p:spTgt spid="6"/>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uiExpand="1" build="p"/>
    </p:bld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97478</TotalTime>
  <Words>4522</Words>
  <Application>Microsoft Macintosh PowerPoint</Application>
  <PresentationFormat>On-screen Show (4:3)</PresentationFormat>
  <Paragraphs>230</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1368</cp:revision>
  <cp:lastPrinted>2023-08-16T00:13:25Z</cp:lastPrinted>
  <dcterms:created xsi:type="dcterms:W3CDTF">2021-07-03T11:23:54Z</dcterms:created>
  <dcterms:modified xsi:type="dcterms:W3CDTF">2023-08-16T13:41:59Z</dcterms:modified>
</cp:coreProperties>
</file>