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30"/>
  </p:notesMasterIdLst>
  <p:handoutMasterIdLst>
    <p:handoutMasterId r:id="rId31"/>
  </p:handoutMasterIdLst>
  <p:sldIdLst>
    <p:sldId id="256" r:id="rId3"/>
    <p:sldId id="718" r:id="rId4"/>
    <p:sldId id="704" r:id="rId5"/>
    <p:sldId id="268" r:id="rId6"/>
    <p:sldId id="458" r:id="rId7"/>
    <p:sldId id="479" r:id="rId8"/>
    <p:sldId id="603" r:id="rId9"/>
    <p:sldId id="721" r:id="rId10"/>
    <p:sldId id="789" r:id="rId11"/>
    <p:sldId id="732" r:id="rId12"/>
    <p:sldId id="776" r:id="rId13"/>
    <p:sldId id="790" r:id="rId14"/>
    <p:sldId id="791" r:id="rId15"/>
    <p:sldId id="785" r:id="rId16"/>
    <p:sldId id="786" r:id="rId17"/>
    <p:sldId id="792" r:id="rId18"/>
    <p:sldId id="793" r:id="rId19"/>
    <p:sldId id="753" r:id="rId20"/>
    <p:sldId id="783" r:id="rId21"/>
    <p:sldId id="794" r:id="rId22"/>
    <p:sldId id="795" r:id="rId23"/>
    <p:sldId id="796" r:id="rId24"/>
    <p:sldId id="787" r:id="rId25"/>
    <p:sldId id="788" r:id="rId26"/>
    <p:sldId id="798" r:id="rId27"/>
    <p:sldId id="799" r:id="rId28"/>
    <p:sldId id="747" r:id="rId29"/>
  </p:sldIdLst>
  <p:sldSz cx="9144000" cy="6858000" type="screen4x3"/>
  <p:notesSz cx="6858000" cy="9144000"/>
  <p:defaultTex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ro Vicente" initials="CV" lastIdx="3" clrIdx="0">
    <p:extLst>
      <p:ext uri="{19B8F6BF-5375-455C-9EA6-DF929625EA0E}">
        <p15:presenceInfo xmlns:p15="http://schemas.microsoft.com/office/powerpoint/2012/main" userId="add71d1e32a934a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80000"/>
    <a:srgbClr val="00B0BE"/>
    <a:srgbClr val="000000"/>
    <a:srgbClr val="D9D9D9"/>
    <a:srgbClr val="FF00FF"/>
    <a:srgbClr val="FF6FCF"/>
    <a:srgbClr val="00FFFF"/>
    <a:srgbClr val="CCCCCC"/>
    <a:srgbClr val="CEC94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41" autoAdjust="0"/>
    <p:restoredTop sz="89325" autoAdjust="0"/>
  </p:normalViewPr>
  <p:slideViewPr>
    <p:cSldViewPr>
      <p:cViewPr varScale="1">
        <p:scale>
          <a:sx n="99" d="100"/>
          <a:sy n="99" d="100"/>
        </p:scale>
        <p:origin x="176" y="368"/>
      </p:cViewPr>
      <p:guideLst>
        <p:guide orient="horz" pos="2160"/>
        <p:guide pos="2880"/>
      </p:guideLst>
    </p:cSldViewPr>
  </p:slideViewPr>
  <p:outlineViewPr>
    <p:cViewPr>
      <p:scale>
        <a:sx n="33" d="100"/>
        <a:sy n="33" d="100"/>
      </p:scale>
      <p:origin x="0" y="0"/>
    </p:cViewPr>
  </p:outlineViewPr>
  <p:notesTextViewPr>
    <p:cViewPr>
      <p:scale>
        <a:sx n="60" d="100"/>
        <a:sy n="60" d="100"/>
      </p:scale>
      <p:origin x="0" y="0"/>
    </p:cViewPr>
  </p:notesTextViewPr>
  <p:sorterViewPr>
    <p:cViewPr>
      <p:scale>
        <a:sx n="1" d="1"/>
        <a:sy n="1" d="1"/>
      </p:scale>
      <p:origin x="0" y="0"/>
    </p:cViewPr>
  </p:sorterViewPr>
  <p:notesViewPr>
    <p:cSldViewPr>
      <p:cViewPr>
        <p:scale>
          <a:sx n="113" d="100"/>
          <a:sy n="113" d="100"/>
        </p:scale>
        <p:origin x="2360" y="-7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5CF7DEA-EED0-B34A-97AC-1E39EAF9C14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7A0B209-6DB4-BAB2-CF2C-4C3140CA8D7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75927F-2F01-BC43-856C-0DDF70B4A0C5}" type="datetimeFigureOut">
              <a:rPr lang="en-US" smtClean="0"/>
              <a:t>8/23/23</a:t>
            </a:fld>
            <a:endParaRPr lang="en-US"/>
          </a:p>
        </p:txBody>
      </p:sp>
      <p:sp>
        <p:nvSpPr>
          <p:cNvPr id="4" name="Footer Placeholder 3">
            <a:extLst>
              <a:ext uri="{FF2B5EF4-FFF2-40B4-BE49-F238E27FC236}">
                <a16:creationId xmlns:a16="http://schemas.microsoft.com/office/drawing/2014/main" id="{25397747-7603-FC97-B986-99AB94D540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F03F291-8112-5E0D-F0E9-AA0D63979EB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D1B494-DDF3-964F-AFCD-83AD96D68632}" type="slidenum">
              <a:rPr lang="en-US" smtClean="0"/>
              <a:t>‹#›</a:t>
            </a:fld>
            <a:endParaRPr lang="en-US"/>
          </a:p>
        </p:txBody>
      </p:sp>
    </p:spTree>
    <p:extLst>
      <p:ext uri="{BB962C8B-B14F-4D97-AF65-F5344CB8AC3E}">
        <p14:creationId xmlns:p14="http://schemas.microsoft.com/office/powerpoint/2010/main" val="212931379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1.186"/>
    </inkml:context>
    <inkml:brush xml:id="br0">
      <inkml:brushProperty name="width" value="0.05" units="cm"/>
      <inkml:brushProperty name="height" value="0.05" units="cm"/>
    </inkml:brush>
  </inkml:definitions>
  <inkml:trace contextRef="#ctx0" brushRef="#br0">0 0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5.121"/>
    </inkml:context>
    <inkml:brush xml:id="br0">
      <inkml:brushProperty name="width" value="0.05" units="cm"/>
      <inkml:brushProperty name="height" value="0.05" units="cm"/>
    </inkml:brush>
  </inkml:definitions>
  <inkml:trace contextRef="#ctx0" brushRef="#br0">0 1 24575,'0'0'0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6.097"/>
    </inkml:context>
    <inkml:brush xml:id="br0">
      <inkml:brushProperty name="width" value="0.05" units="cm"/>
      <inkml:brushProperty name="height" value="0.05" units="cm"/>
    </inkml:brush>
  </inkml:definitions>
  <inkml:trace contextRef="#ctx0" brushRef="#br0">1 1 24575,'0'0'0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9.191"/>
    </inkml:context>
    <inkml:brush xml:id="br0">
      <inkml:brushProperty name="width" value="0.05" units="cm"/>
      <inkml:brushProperty name="height" value="0.05" units="cm"/>
    </inkml:brush>
  </inkml:definitions>
  <inkml:trace contextRef="#ctx0" brushRef="#br0">0 1 24575,'0'0'0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9.579"/>
    </inkml:context>
    <inkml:brush xml:id="br0">
      <inkml:brushProperty name="width" value="0.05" units="cm"/>
      <inkml:brushProperty name="height" value="0.05" units="cm"/>
    </inkml:brush>
  </inkml:definitions>
  <inkml:trace contextRef="#ctx0" brushRef="#br0">0 1 24575,'0'0'0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37.023"/>
    </inkml:context>
    <inkml:brush xml:id="br0">
      <inkml:brushProperty name="width" value="0.05" units="cm"/>
      <inkml:brushProperty name="height" value="0.05" units="cm"/>
    </inkml:brush>
  </inkml:definitions>
  <inkml:trace contextRef="#ctx0" brushRef="#br0">1 1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ea typeface="ＭＳ Ｐゴシック" charset="0"/>
              </a:defRPr>
            </a:lvl1pPr>
          </a:lstStyle>
          <a:p>
            <a:pPr>
              <a:defRPr/>
            </a:pPr>
            <a:endParaRPr lang="en-US"/>
          </a:p>
        </p:txBody>
      </p:sp>
      <p:sp>
        <p:nvSpPr>
          <p:cNvPr id="102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ea typeface="ＭＳ Ｐゴシック"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02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2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ea typeface="ＭＳ Ｐゴシック" charset="0"/>
              </a:defRPr>
            </a:lvl1pPr>
          </a:lstStyle>
          <a:p>
            <a:pPr>
              <a:defRPr/>
            </a:pPr>
            <a:endParaRPr lang="en-US"/>
          </a:p>
        </p:txBody>
      </p:sp>
      <p:sp>
        <p:nvSpPr>
          <p:cNvPr id="102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vl1pPr>
          </a:lstStyle>
          <a:p>
            <a:fld id="{C9AB72E0-750F-4840-B38A-36D37E711BA4}" type="slidenum">
              <a:rPr lang="en-US"/>
              <a:pPr/>
              <a:t>‹#›</a:t>
            </a:fld>
            <a:endParaRPr lang="en-US"/>
          </a:p>
        </p:txBody>
      </p:sp>
    </p:spTree>
    <p:extLst>
      <p:ext uri="{BB962C8B-B14F-4D97-AF65-F5344CB8AC3E}">
        <p14:creationId xmlns:p14="http://schemas.microsoft.com/office/powerpoint/2010/main" val="30792443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24" charset="0"/>
        <a:ea typeface="ヒラギノ角ゴ Pro W3" charset="0"/>
        <a:cs typeface="ＭＳ Ｐゴシック" pitchFamily="24" charset="-128"/>
      </a:defRPr>
    </a:lvl1pPr>
    <a:lvl2pPr marL="4572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ＭＳ Ｐゴシック" charset="0"/>
      </a:defRPr>
    </a:lvl2pPr>
    <a:lvl3pPr marL="9144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ＭＳ Ｐゴシック" charset="0"/>
      </a:defRPr>
    </a:lvl3pPr>
    <a:lvl4pPr marL="13716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ＭＳ Ｐゴシック" charset="0"/>
      </a:defRPr>
    </a:lvl4pPr>
    <a:lvl5pPr marL="18288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customXml" Target="../ink/ink5.xml"/><Relationship Id="rId3" Type="http://schemas.openxmlformats.org/officeDocument/2006/relationships/customXml" Target="../ink/ink1.xml"/><Relationship Id="rId7" Type="http://schemas.openxmlformats.org/officeDocument/2006/relationships/customXml" Target="../ink/ink4.xm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customXml" Target="../ink/ink3.xml"/><Relationship Id="rId5" Type="http://schemas.openxmlformats.org/officeDocument/2006/relationships/customXml" Target="../ink/ink2.xml"/><Relationship Id="rId4" Type="http://schemas.openxmlformats.org/officeDocument/2006/relationships/image" Target="../media/image10.png"/><Relationship Id="rId9" Type="http://schemas.openxmlformats.org/officeDocument/2006/relationships/customXml" Target="../ink/ink6.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743750AA-3F4A-7D40-899D-28D7579990C8}" type="slidenum">
              <a:rPr lang="en-US" sz="1200"/>
              <a:pPr/>
              <a:t>1</a:t>
            </a:fld>
            <a:endParaRPr lang="en-US" sz="1200"/>
          </a:p>
        </p:txBody>
      </p:sp>
      <p:sp>
        <p:nvSpPr>
          <p:cNvPr id="23554" name="Rectangle 2"/>
          <p:cNvSpPr>
            <a:spLocks noGrp="1" noRot="1" noChangeAspect="1" noChangeArrowheads="1" noTextEdit="1"/>
          </p:cNvSpPr>
          <p:nvPr>
            <p:ph type="sldImg"/>
          </p:nvPr>
        </p:nvSpPr>
        <p:spPr>
          <a:xfrm>
            <a:off x="914400" y="0"/>
            <a:ext cx="4572000" cy="3429000"/>
          </a:xfrm>
          <a:ln/>
        </p:spPr>
      </p:sp>
      <p:sp>
        <p:nvSpPr>
          <p:cNvPr id="23555" name="Rectangle 3"/>
          <p:cNvSpPr>
            <a:spLocks noGrp="1" noChangeArrowheads="1"/>
          </p:cNvSpPr>
          <p:nvPr>
            <p:ph type="body" idx="1"/>
          </p:nvPr>
        </p:nvSpPr>
        <p:spPr>
          <a:xfrm>
            <a:off x="357320" y="3657600"/>
            <a:ext cx="6024008" cy="465881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0" i="0" spc="100" baseline="0" dirty="0" err="1"/>
              <a:t>Gaano</a:t>
            </a:r>
            <a:r>
              <a:rPr lang="en-US" sz="1600" b="0" i="0" spc="100" baseline="0" dirty="0"/>
              <a:t> </a:t>
            </a:r>
            <a:r>
              <a:rPr lang="en-US" sz="1600" b="0" i="0" spc="100" baseline="0" dirty="0" err="1"/>
              <a:t>Karami</a:t>
            </a:r>
            <a:r>
              <a:rPr lang="en-US" sz="1600" b="0" i="0" spc="100" baseline="0" dirty="0"/>
              <a:t> </a:t>
            </a:r>
            <a:r>
              <a:rPr lang="en-US" sz="1600" b="0" i="0" spc="100" baseline="0" dirty="0" err="1"/>
              <a:t>sa</a:t>
            </a:r>
            <a:r>
              <a:rPr lang="en-US" sz="1600" b="0" i="0" spc="100" baseline="0" dirty="0"/>
              <a:t> </a:t>
            </a:r>
            <a:r>
              <a:rPr lang="en-US" sz="1600" b="0" i="0" spc="100" baseline="0" dirty="0" err="1"/>
              <a:t>Istilo</a:t>
            </a:r>
            <a:r>
              <a:rPr lang="en-US" sz="1600" b="0" i="0" spc="100" baseline="0" dirty="0"/>
              <a:t> ng </a:t>
            </a:r>
            <a:r>
              <a:rPr lang="en-US" sz="1600" b="0" i="0" spc="100" baseline="0" dirty="0" err="1"/>
              <a:t>Pamumuhay</a:t>
            </a:r>
            <a:r>
              <a:rPr lang="en-US" sz="1600" b="0" i="0" spc="100" baseline="0" dirty="0"/>
              <a:t> ng </a:t>
            </a:r>
            <a:r>
              <a:rPr lang="en-US" sz="1600" b="0" i="0" spc="100" baseline="0" dirty="0" err="1"/>
              <a:t>Greko</a:t>
            </a:r>
            <a:r>
              <a:rPr lang="en-US" sz="1600" b="0" i="0" spc="100" baseline="0" dirty="0"/>
              <a:t>-Romano Ay </a:t>
            </a:r>
            <a:r>
              <a:rPr lang="en-US" sz="1600" spc="100" dirty="0" err="1"/>
              <a:t>n</a:t>
            </a:r>
            <a:r>
              <a:rPr lang="en-US" sz="1600" b="0" i="0" spc="100" baseline="0" dirty="0" err="1"/>
              <a:t>asa</a:t>
            </a:r>
            <a:r>
              <a:rPr lang="en-US" sz="1600" b="0" i="0" spc="100" baseline="0" dirty="0"/>
              <a:t> Iyong </a:t>
            </a:r>
            <a:r>
              <a:rPr lang="en-US" sz="1600" b="0" i="0" spc="100" baseline="0" dirty="0" err="1"/>
              <a:t>Buhay</a:t>
            </a:r>
            <a:r>
              <a:rPr lang="en-US" sz="1600" b="0" i="0" spc="100" baseline="0" dirty="0"/>
              <a:t>?</a:t>
            </a:r>
            <a:endParaRPr lang="en-US" sz="1600" b="0" i="0" spc="100" dirty="0">
              <a:latin typeface="Arial" charset="0"/>
              <a:cs typeface="ＭＳ Ｐゴシック"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0" i="0" spc="100" dirty="0">
              <a:latin typeface="Arial"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10</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algn="l"/>
            <a:r>
              <a:rPr lang="en-US" sz="1600" b="1" i="0" spc="100" baseline="0" dirty="0">
                <a:latin typeface="Arial" panose="020B0604020202020204" pitchFamily="34" charset="0"/>
                <a:cs typeface="Arial" panose="020B0604020202020204" pitchFamily="34" charset="0"/>
              </a:rPr>
              <a:t>2</a:t>
            </a:r>
            <a:r>
              <a:rPr lang="en-US" sz="1600" b="1" spc="100" baseline="0" dirty="0">
                <a:latin typeface="Arial" panose="020B0604020202020204" pitchFamily="34" charset="0"/>
                <a:cs typeface="Arial" panose="020B0604020202020204" pitchFamily="34" charset="0"/>
              </a:rPr>
              <a:t>. </a:t>
            </a:r>
            <a:r>
              <a:rPr lang="en-US" sz="1600" b="1" spc="100" dirty="0" err="1">
                <a:latin typeface="Arial" panose="020B0604020202020204" pitchFamily="34" charset="0"/>
                <a:cs typeface="Arial" panose="020B0604020202020204" pitchFamily="34" charset="0"/>
              </a:rPr>
              <a:t>Dalawang</a:t>
            </a:r>
            <a:r>
              <a:rPr lang="en-US" sz="1600" b="1" spc="100" dirty="0">
                <a:latin typeface="Arial" panose="020B0604020202020204" pitchFamily="34" charset="0"/>
                <a:cs typeface="Arial" panose="020B0604020202020204" pitchFamily="34" charset="0"/>
              </a:rPr>
              <a:t> </a:t>
            </a:r>
            <a:r>
              <a:rPr lang="en-US" sz="1600" b="1" spc="100" dirty="0" err="1">
                <a:latin typeface="Arial" panose="020B0604020202020204" pitchFamily="34" charset="0"/>
                <a:cs typeface="Arial" panose="020B0604020202020204" pitchFamily="34" charset="0"/>
              </a:rPr>
              <a:t>Naghahalinhinang</a:t>
            </a:r>
            <a:r>
              <a:rPr lang="en-US" sz="1600" b="1" spc="100" dirty="0">
                <a:latin typeface="Arial" panose="020B0604020202020204" pitchFamily="34" charset="0"/>
                <a:cs typeface="Arial" panose="020B0604020202020204" pitchFamily="34" charset="0"/>
              </a:rPr>
              <a:t> </a:t>
            </a:r>
            <a:r>
              <a:rPr lang="en-US" sz="1600" b="1" spc="100" dirty="0" err="1">
                <a:latin typeface="Arial" panose="020B0604020202020204" pitchFamily="34" charset="0"/>
                <a:cs typeface="Arial" panose="020B0604020202020204" pitchFamily="34" charset="0"/>
              </a:rPr>
              <a:t>mga</a:t>
            </a:r>
            <a:r>
              <a:rPr lang="en-US" sz="1600" b="1" spc="100" dirty="0">
                <a:latin typeface="Arial" panose="020B0604020202020204" pitchFamily="34" charset="0"/>
                <a:cs typeface="Arial" panose="020B0604020202020204" pitchFamily="34" charset="0"/>
              </a:rPr>
              <a:t> </a:t>
            </a:r>
            <a:r>
              <a:rPr lang="en-US" sz="1600" b="1" spc="100" dirty="0" err="1">
                <a:latin typeface="Arial" panose="020B0604020202020204" pitchFamily="34" charset="0"/>
                <a:cs typeface="Arial" panose="020B0604020202020204" pitchFamily="34" charset="0"/>
              </a:rPr>
              <a:t>Panawagan</a:t>
            </a:r>
            <a:r>
              <a:rPr lang="en-US" sz="1600" b="1" spc="100" baseline="0" dirty="0">
                <a:latin typeface="Arial" panose="020B0604020202020204" pitchFamily="34" charset="0"/>
                <a:cs typeface="Arial" panose="020B0604020202020204" pitchFamily="34" charset="0"/>
              </a:rPr>
              <a:t>. a. “</a:t>
            </a:r>
            <a:r>
              <a:rPr lang="en-US" sz="1600" b="1" spc="100" baseline="0" dirty="0" err="1">
                <a:latin typeface="Arial" panose="020B0604020202020204" pitchFamily="34" charset="0"/>
                <a:cs typeface="Arial" panose="020B0604020202020204" pitchFamily="34" charset="0"/>
              </a:rPr>
              <a:t>Lumakad</a:t>
            </a:r>
            <a:r>
              <a:rPr lang="en-US" sz="1600" b="1" spc="100" baseline="0" dirty="0">
                <a:latin typeface="Arial" panose="020B0604020202020204" pitchFamily="34" charset="0"/>
                <a:cs typeface="Arial" panose="020B0604020202020204" pitchFamily="34" charset="0"/>
              </a:rPr>
              <a:t> Gaya ng </a:t>
            </a:r>
            <a:r>
              <a:rPr lang="en-US" sz="1600" b="1" spc="100" baseline="0" dirty="0" err="1">
                <a:latin typeface="Arial" panose="020B0604020202020204" pitchFamily="34" charset="0"/>
                <a:cs typeface="Arial" panose="020B0604020202020204" pitchFamily="34" charset="0"/>
              </a:rPr>
              <a:t>mga</a:t>
            </a:r>
            <a:r>
              <a:rPr lang="en-US" sz="1600" b="1" spc="100" baseline="0" dirty="0">
                <a:latin typeface="Arial" panose="020B0604020202020204" pitchFamily="34" charset="0"/>
                <a:cs typeface="Arial" panose="020B0604020202020204" pitchFamily="34" charset="0"/>
              </a:rPr>
              <a:t> Anak ng </a:t>
            </a:r>
            <a:r>
              <a:rPr lang="en-US" sz="1600" b="1" spc="100" dirty="0" err="1">
                <a:latin typeface="Arial" panose="020B0604020202020204" pitchFamily="34" charset="0"/>
                <a:cs typeface="Arial" panose="020B0604020202020204" pitchFamily="34" charset="0"/>
              </a:rPr>
              <a:t>L</a:t>
            </a:r>
            <a:r>
              <a:rPr lang="en-US" sz="1600" b="1" spc="100" baseline="0" dirty="0" err="1">
                <a:latin typeface="Arial" panose="020B0604020202020204" pitchFamily="34" charset="0"/>
                <a:cs typeface="Arial" panose="020B0604020202020204" pitchFamily="34" charset="0"/>
              </a:rPr>
              <a:t>iwanag</a:t>
            </a:r>
            <a:r>
              <a:rPr lang="en-US" sz="1600" b="1" spc="100" baseline="0" dirty="0">
                <a:latin typeface="Arial" panose="020B0604020202020204" pitchFamily="34" charset="0"/>
                <a:cs typeface="Arial" panose="020B0604020202020204" pitchFamily="34" charset="0"/>
              </a:rPr>
              <a:t>” </a:t>
            </a:r>
            <a:r>
              <a:rPr lang="en-US" sz="1600" b="0" spc="100" baseline="0" dirty="0">
                <a:latin typeface="Arial" panose="020B0604020202020204" pitchFamily="34" charset="0"/>
                <a:cs typeface="Arial" panose="020B0604020202020204" pitchFamily="34" charset="0"/>
              </a:rPr>
              <a:t>“</a:t>
            </a:r>
            <a:r>
              <a:rPr lang="en-PH" sz="1600" b="0" i="0" u="none" strike="noStrike" spc="100" dirty="0" err="1">
                <a:solidFill>
                  <a:srgbClr val="000000"/>
                </a:solidFill>
                <a:effectLst/>
                <a:latin typeface="Arial" panose="020B0604020202020204" pitchFamily="34" charset="0"/>
                <a:cs typeface="Arial" panose="020B0604020202020204" pitchFamily="34" charset="0"/>
              </a:rPr>
              <a:t>Huwag</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kayong</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padaya</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sa</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mga</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salitang</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walang</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katuturan</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sapagkat</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dahil</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sa</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mga</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bagay</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na</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ito’y</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dumarating</a:t>
            </a:r>
            <a:r>
              <a:rPr lang="en-PH" sz="1600" b="0" i="0" u="none" strike="noStrike" spc="100" dirty="0">
                <a:solidFill>
                  <a:srgbClr val="000000"/>
                </a:solidFill>
                <a:effectLst/>
                <a:latin typeface="Arial" panose="020B0604020202020204" pitchFamily="34" charset="0"/>
                <a:cs typeface="Arial" panose="020B0604020202020204" pitchFamily="34" charset="0"/>
              </a:rPr>
              <a:t> ang </a:t>
            </a:r>
            <a:r>
              <a:rPr lang="en-PH" sz="1600" b="0" i="0" u="none" strike="noStrike" spc="100" dirty="0" err="1">
                <a:solidFill>
                  <a:srgbClr val="000000"/>
                </a:solidFill>
                <a:effectLst/>
                <a:latin typeface="Arial" panose="020B0604020202020204" pitchFamily="34" charset="0"/>
                <a:cs typeface="Arial" panose="020B0604020202020204" pitchFamily="34" charset="0"/>
              </a:rPr>
              <a:t>galit</a:t>
            </a:r>
            <a:r>
              <a:rPr lang="en-PH" sz="1600" b="0" i="0" u="none" strike="noStrike" spc="100" dirty="0">
                <a:solidFill>
                  <a:srgbClr val="000000"/>
                </a:solidFill>
                <a:effectLst/>
                <a:latin typeface="Arial" panose="020B0604020202020204" pitchFamily="34" charset="0"/>
                <a:cs typeface="Arial" panose="020B0604020202020204" pitchFamily="34" charset="0"/>
              </a:rPr>
              <a:t> ng </a:t>
            </a:r>
            <a:r>
              <a:rPr lang="en-PH" sz="1600" b="0" i="0" u="none" strike="noStrike" spc="100" dirty="0" err="1">
                <a:solidFill>
                  <a:srgbClr val="000000"/>
                </a:solidFill>
                <a:effectLst/>
                <a:latin typeface="Arial" panose="020B0604020202020204" pitchFamily="34" charset="0"/>
                <a:cs typeface="Arial" panose="020B0604020202020204" pitchFamily="34" charset="0"/>
              </a:rPr>
              <a:t>Diyos</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sa</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mga</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anak</a:t>
            </a:r>
            <a:r>
              <a:rPr lang="en-PH" sz="1600" b="0" i="0" u="none" strike="noStrike" spc="100" dirty="0">
                <a:solidFill>
                  <a:srgbClr val="000000"/>
                </a:solidFill>
                <a:effectLst/>
                <a:latin typeface="Arial" panose="020B0604020202020204" pitchFamily="34" charset="0"/>
                <a:cs typeface="Arial" panose="020B0604020202020204" pitchFamily="34" charset="0"/>
              </a:rPr>
              <a:t> ng </a:t>
            </a:r>
            <a:r>
              <a:rPr lang="en-PH" sz="1600" b="0" i="0" u="none" strike="noStrike" spc="100" dirty="0" err="1">
                <a:solidFill>
                  <a:srgbClr val="000000"/>
                </a:solidFill>
                <a:effectLst/>
                <a:latin typeface="Arial" panose="020B0604020202020204" pitchFamily="34" charset="0"/>
                <a:cs typeface="Arial" panose="020B0604020202020204" pitchFamily="34" charset="0"/>
              </a:rPr>
              <a:t>pagsuway</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Kaya’t</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huwag</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kayong</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makibahagi</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sa</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kanila</a:t>
            </a:r>
            <a:r>
              <a:rPr lang="en-PH" sz="1600" b="0" i="0" u="none" strike="noStrike" spc="100" dirty="0">
                <a:solidFill>
                  <a:srgbClr val="000000"/>
                </a:solidFill>
                <a:effectLst/>
                <a:latin typeface="Arial" panose="020B0604020202020204" pitchFamily="34" charset="0"/>
                <a:cs typeface="Arial" panose="020B0604020202020204" pitchFamily="34" charset="0"/>
              </a:rPr>
              <a:t>; ¶ </a:t>
            </a:r>
            <a:r>
              <a:rPr lang="en-PH" sz="1600" b="0" i="0" u="none" strike="noStrike" spc="100" dirty="0" err="1">
                <a:solidFill>
                  <a:srgbClr val="000000"/>
                </a:solidFill>
                <a:effectLst/>
                <a:latin typeface="Arial" panose="020B0604020202020204" pitchFamily="34" charset="0"/>
                <a:cs typeface="Arial" panose="020B0604020202020204" pitchFamily="34" charset="0"/>
              </a:rPr>
              <a:t>sapagkat</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kayo’y</a:t>
            </a:r>
            <a:r>
              <a:rPr lang="en-PH" sz="1600" b="0" i="0" u="none" strike="noStrike" spc="100" dirty="0">
                <a:solidFill>
                  <a:srgbClr val="000000"/>
                </a:solidFill>
                <a:effectLst/>
                <a:latin typeface="Arial" panose="020B0604020202020204" pitchFamily="34" charset="0"/>
                <a:cs typeface="Arial" panose="020B0604020202020204" pitchFamily="34" charset="0"/>
              </a:rPr>
              <a:t> dating </a:t>
            </a:r>
            <a:r>
              <a:rPr lang="en-PH" sz="1600" b="0" i="0" u="none" strike="noStrike" spc="100" dirty="0" err="1">
                <a:solidFill>
                  <a:srgbClr val="000000"/>
                </a:solidFill>
                <a:effectLst/>
                <a:latin typeface="Arial" panose="020B0604020202020204" pitchFamily="34" charset="0"/>
                <a:cs typeface="Arial" panose="020B0604020202020204" pitchFamily="34" charset="0"/>
              </a:rPr>
              <a:t>kadiliman</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subalit</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ngayon</a:t>
            </a:r>
            <a:r>
              <a:rPr lang="en-PH" sz="1600" b="0" i="0" u="none" strike="noStrike" spc="100" dirty="0">
                <a:solidFill>
                  <a:srgbClr val="000000"/>
                </a:solidFill>
                <a:effectLst/>
                <a:latin typeface="Arial" panose="020B0604020202020204" pitchFamily="34" charset="0"/>
                <a:cs typeface="Arial" panose="020B0604020202020204" pitchFamily="34" charset="0"/>
              </a:rPr>
              <a:t> ay </a:t>
            </a:r>
            <a:r>
              <a:rPr lang="en-PH" sz="1600" b="0" i="0" u="none" strike="noStrike" spc="100" dirty="0" err="1">
                <a:solidFill>
                  <a:srgbClr val="000000"/>
                </a:solidFill>
                <a:effectLst/>
                <a:latin typeface="Arial" panose="020B0604020202020204" pitchFamily="34" charset="0"/>
                <a:cs typeface="Arial" panose="020B0604020202020204" pitchFamily="34" charset="0"/>
              </a:rPr>
              <a:t>liwanag</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sa</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Panginoon</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Lumakad</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kayong</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gaya</a:t>
            </a:r>
            <a:r>
              <a:rPr lang="en-PH" sz="1600" b="0" i="0" u="none" strike="noStrike" spc="100" dirty="0">
                <a:solidFill>
                  <a:srgbClr val="000000"/>
                </a:solidFill>
                <a:effectLst/>
                <a:latin typeface="Arial" panose="020B0604020202020204" pitchFamily="34" charset="0"/>
                <a:cs typeface="Arial" panose="020B0604020202020204" pitchFamily="34" charset="0"/>
              </a:rPr>
              <a:t> ng </a:t>
            </a:r>
            <a:r>
              <a:rPr lang="en-PH" sz="1600" b="0" i="0" u="none" strike="noStrike" spc="100" dirty="0" err="1">
                <a:solidFill>
                  <a:srgbClr val="000000"/>
                </a:solidFill>
                <a:effectLst/>
                <a:latin typeface="Arial" panose="020B0604020202020204" pitchFamily="34" charset="0"/>
                <a:cs typeface="Arial" panose="020B0604020202020204" pitchFamily="34" charset="0"/>
              </a:rPr>
              <a:t>mga</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anak</a:t>
            </a:r>
            <a:r>
              <a:rPr lang="en-PH" sz="1600" b="0" i="0" u="none" strike="noStrike" spc="100" dirty="0">
                <a:solidFill>
                  <a:srgbClr val="000000"/>
                </a:solidFill>
                <a:effectLst/>
                <a:latin typeface="Arial" panose="020B0604020202020204" pitchFamily="34" charset="0"/>
                <a:cs typeface="Arial" panose="020B0604020202020204" pitchFamily="34" charset="0"/>
              </a:rPr>
              <a:t> ng </a:t>
            </a:r>
            <a:r>
              <a:rPr lang="en-PH" sz="1600" b="0" i="0" u="none" strike="noStrike" spc="100" dirty="0" err="1">
                <a:solidFill>
                  <a:srgbClr val="000000"/>
                </a:solidFill>
                <a:effectLst/>
                <a:latin typeface="Arial" panose="020B0604020202020204" pitchFamily="34" charset="0"/>
                <a:cs typeface="Arial" panose="020B0604020202020204" pitchFamily="34" charset="0"/>
              </a:rPr>
              <a:t>liwanag</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1" u="none" strike="noStrike" spc="100" dirty="0" err="1">
                <a:solidFill>
                  <a:srgbClr val="000000"/>
                </a:solidFill>
                <a:effectLst/>
                <a:latin typeface="Arial" panose="020B0604020202020204" pitchFamily="34" charset="0"/>
                <a:cs typeface="Arial" panose="020B0604020202020204" pitchFamily="34" charset="0"/>
              </a:rPr>
              <a:t>Efeso</a:t>
            </a:r>
            <a:r>
              <a:rPr lang="en-PH" sz="1600" b="0" i="1" u="none" strike="noStrike" spc="100" dirty="0">
                <a:solidFill>
                  <a:srgbClr val="000000"/>
                </a:solidFill>
                <a:effectLst/>
                <a:latin typeface="Arial" panose="020B0604020202020204" pitchFamily="34" charset="0"/>
                <a:cs typeface="Arial" panose="020B0604020202020204" pitchFamily="34" charset="0"/>
              </a:rPr>
              <a:t> 5:6–8</a:t>
            </a:r>
            <a:r>
              <a:rPr lang="en-PH" sz="1600" b="0" u="none" strike="noStrike" spc="100" dirty="0">
                <a:solidFill>
                  <a:srgbClr val="000000"/>
                </a:solidFill>
                <a:effectLst/>
                <a:latin typeface="Arial" panose="020B0604020202020204" pitchFamily="34" charset="0"/>
                <a:cs typeface="Arial" panose="020B0604020202020204" pitchFamily="34" charset="0"/>
              </a:rPr>
              <a:t>).</a:t>
            </a:r>
            <a:endParaRPr lang="en-PH" sz="1600" b="0" i="0" u="none" strike="noStrike" spc="100" dirty="0">
              <a:solidFill>
                <a:srgbClr val="000000"/>
              </a:solidFill>
              <a:effectLst/>
              <a:latin typeface="Arial" panose="020B0604020202020204" pitchFamily="34" charset="0"/>
              <a:cs typeface="Arial" panose="020B0604020202020204" pitchFamily="34" charset="0"/>
            </a:endParaRPr>
          </a:p>
          <a:p>
            <a:pPr eaLnBrk="1" hangingPunct="1"/>
            <a:endParaRPr lang="en-US" sz="1600" b="0" spc="100" baseline="0" dirty="0">
              <a:latin typeface="Arial" charset="0"/>
              <a:cs typeface="ＭＳ Ｐゴシック" charset="0"/>
            </a:endParaRPr>
          </a:p>
        </p:txBody>
      </p:sp>
    </p:spTree>
    <p:extLst>
      <p:ext uri="{BB962C8B-B14F-4D97-AF65-F5344CB8AC3E}">
        <p14:creationId xmlns:p14="http://schemas.microsoft.com/office/powerpoint/2010/main" val="2079765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11</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1" i="0" spc="100" baseline="0" dirty="0">
                <a:latin typeface="Arial" charset="0"/>
                <a:cs typeface="ＭＳ Ｐゴシック" charset="0"/>
              </a:rPr>
              <a:t>Ang poot ng </a:t>
            </a:r>
            <a:r>
              <a:rPr lang="en-US" sz="1600" b="1" i="0" spc="100" baseline="0" dirty="0" err="1">
                <a:latin typeface="Arial" charset="0"/>
                <a:cs typeface="ＭＳ Ｐゴシック" charset="0"/>
              </a:rPr>
              <a:t>Diyos</a:t>
            </a:r>
            <a:r>
              <a:rPr lang="en-US" sz="1600" b="1" i="0" spc="100" baseline="0" dirty="0">
                <a:latin typeface="Arial" charset="0"/>
                <a:cs typeface="ＭＳ Ｐゴシック" charset="0"/>
              </a:rPr>
              <a:t> </a:t>
            </a:r>
            <a:r>
              <a:rPr lang="en-US" sz="1600" b="1" i="0" spc="100" baseline="0" dirty="0" err="1">
                <a:latin typeface="Arial" charset="0"/>
                <a:cs typeface="ＭＳ Ｐゴシック" charset="0"/>
              </a:rPr>
              <a:t>sa</a:t>
            </a:r>
            <a:r>
              <a:rPr lang="en-US" sz="1600" b="1" i="0" spc="100" baseline="0" dirty="0">
                <a:latin typeface="Arial" charset="0"/>
                <a:cs typeface="ＭＳ Ｐゴシック" charset="0"/>
              </a:rPr>
              <a:t> </a:t>
            </a:r>
            <a:r>
              <a:rPr lang="en-US" sz="1600" b="1" i="0" spc="100" baseline="0" dirty="0" err="1">
                <a:latin typeface="Arial" charset="0"/>
                <a:cs typeface="ＭＳ Ｐゴシック" charset="0"/>
              </a:rPr>
              <a:t>mga</a:t>
            </a:r>
            <a:r>
              <a:rPr lang="en-US" sz="1600" b="1" i="0" spc="100" baseline="0" dirty="0">
                <a:latin typeface="Arial" charset="0"/>
                <a:cs typeface="ＭＳ Ｐゴシック" charset="0"/>
              </a:rPr>
              <a:t> </a:t>
            </a:r>
            <a:r>
              <a:rPr lang="en-US" sz="1600" b="1" i="0" spc="100" baseline="0" dirty="0" err="1">
                <a:latin typeface="Arial" charset="0"/>
                <a:cs typeface="ＭＳ Ｐゴシック" charset="0"/>
              </a:rPr>
              <a:t>anak</a:t>
            </a:r>
            <a:r>
              <a:rPr lang="en-US" sz="1600" b="1" i="0" spc="100" baseline="0" dirty="0">
                <a:latin typeface="Arial" charset="0"/>
                <a:cs typeface="ＭＳ Ｐゴシック" charset="0"/>
              </a:rPr>
              <a:t> ng </a:t>
            </a:r>
            <a:r>
              <a:rPr lang="en-US" sz="1600" b="1" i="0" spc="100" baseline="0" dirty="0" err="1">
                <a:latin typeface="Arial" charset="0"/>
                <a:cs typeface="ＭＳ Ｐゴシック" charset="0"/>
              </a:rPr>
              <a:t>pagsuway</a:t>
            </a:r>
            <a:r>
              <a:rPr lang="en-US" sz="1600" b="1" i="0" spc="100" baseline="0" dirty="0">
                <a:latin typeface="Arial" charset="0"/>
                <a:cs typeface="ＭＳ Ｐゴシック" charset="0"/>
              </a:rPr>
              <a:t> </a:t>
            </a:r>
            <a:r>
              <a:rPr lang="en-US" sz="1600" b="0" spc="100" baseline="0" dirty="0">
                <a:latin typeface="Arial" charset="0"/>
                <a:cs typeface="ＭＳ Ｐゴシック" charset="0"/>
              </a:rPr>
              <a:t>¶ • </a:t>
            </a:r>
            <a:r>
              <a:rPr lang="en-US" sz="1600" b="0" spc="100" baseline="0" dirty="0" err="1">
                <a:latin typeface="Arial" charset="0"/>
                <a:cs typeface="ＭＳ Ｐゴシック" charset="0"/>
              </a:rPr>
              <a:t>Kinilala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bilang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mapakiapid</a:t>
            </a:r>
            <a:r>
              <a:rPr lang="en-US" sz="1600" b="0" spc="100" baseline="0" dirty="0">
                <a:latin typeface="Arial" charset="0"/>
                <a:cs typeface="ＭＳ Ｐゴシック" charset="0"/>
              </a:rPr>
              <a:t>, o </a:t>
            </a:r>
            <a:r>
              <a:rPr lang="en-US" sz="1600" b="0" spc="100" baseline="0" dirty="0" err="1">
                <a:latin typeface="Arial" charset="0"/>
                <a:cs typeface="ＭＳ Ｐゴシック" charset="0"/>
              </a:rPr>
              <a:t>mahalay</a:t>
            </a:r>
            <a:r>
              <a:rPr lang="en-US" sz="1600" b="0" spc="100" baseline="0" dirty="0">
                <a:latin typeface="Arial" charset="0"/>
                <a:cs typeface="ＭＳ Ｐゴシック" charset="0"/>
              </a:rPr>
              <a:t>, o </a:t>
            </a:r>
            <a:r>
              <a:rPr lang="en-US" sz="1600" b="0" spc="100" baseline="0" dirty="0" err="1">
                <a:latin typeface="Arial" charset="0"/>
                <a:cs typeface="ＭＳ Ｐゴシック" charset="0"/>
              </a:rPr>
              <a:t>sakim</a:t>
            </a:r>
            <a:r>
              <a:rPr lang="en-US" sz="1600" b="0" spc="100" baseline="0" dirty="0">
                <a:latin typeface="Arial" charset="0"/>
                <a:cs typeface="ＭＳ Ｐゴシック" charset="0"/>
              </a:rPr>
              <a:t>” (</a:t>
            </a:r>
            <a:r>
              <a:rPr lang="en-US" sz="1600" b="0" i="1" spc="100" baseline="0" dirty="0" err="1">
                <a:latin typeface="Arial" charset="0"/>
                <a:cs typeface="ＭＳ Ｐゴシック" charset="0"/>
              </a:rPr>
              <a:t>tal</a:t>
            </a:r>
            <a:r>
              <a:rPr lang="en-US" sz="1600" b="0" i="1" spc="100" baseline="0" dirty="0">
                <a:latin typeface="Arial" charset="0"/>
                <a:cs typeface="ＭＳ Ｐゴシック" charset="0"/>
              </a:rPr>
              <a:t>. 5</a:t>
            </a:r>
            <a:r>
              <a:rPr lang="en-US" sz="1600" b="0" spc="100" baseline="0" dirty="0">
                <a:latin typeface="Arial" charset="0"/>
                <a:cs typeface="ＭＳ Ｐゴシック" charset="0"/>
              </a:rPr>
              <a:t>). </a:t>
            </a:r>
            <a:r>
              <a:rPr lang="en-US" sz="1600" spc="100" dirty="0">
                <a:latin typeface="Arial" charset="0"/>
                <a:cs typeface="ＭＳ Ｐゴシック" charset="0"/>
              </a:rPr>
              <a:t>¶ • “Mga </a:t>
            </a:r>
            <a:r>
              <a:rPr lang="en-US" sz="1600" spc="100" dirty="0" err="1">
                <a:latin typeface="Arial" charset="0"/>
                <a:cs typeface="ＭＳ Ｐゴシック" charset="0"/>
              </a:rPr>
              <a:t>salitang</a:t>
            </a:r>
            <a:r>
              <a:rPr lang="en-US" sz="1600" spc="100" dirty="0">
                <a:latin typeface="Arial" charset="0"/>
                <a:cs typeface="ＭＳ Ｐゴシック" charset="0"/>
              </a:rPr>
              <a:t> </a:t>
            </a:r>
            <a:r>
              <a:rPr lang="en-US" sz="1600" spc="100" dirty="0" err="1">
                <a:latin typeface="Arial" charset="0"/>
                <a:cs typeface="ＭＳ Ｐゴシック" charset="0"/>
              </a:rPr>
              <a:t>walang</a:t>
            </a:r>
            <a:r>
              <a:rPr lang="en-US" sz="1600" spc="100" dirty="0">
                <a:latin typeface="Arial" charset="0"/>
                <a:cs typeface="ＭＳ Ｐゴシック" charset="0"/>
              </a:rPr>
              <a:t> </a:t>
            </a:r>
            <a:r>
              <a:rPr lang="en-US" sz="1600" spc="100" dirty="0" err="1">
                <a:latin typeface="Arial" charset="0"/>
                <a:cs typeface="ＭＳ Ｐゴシック" charset="0"/>
              </a:rPr>
              <a:t>katuturan</a:t>
            </a:r>
            <a:r>
              <a:rPr lang="en-US" sz="1600" spc="100" dirty="0">
                <a:latin typeface="Arial" charset="0"/>
                <a:cs typeface="ＭＳ Ｐゴシック" charset="0"/>
              </a:rPr>
              <a:t>.” </a:t>
            </a:r>
            <a:r>
              <a:rPr lang="en-US" sz="1600" spc="100" dirty="0" err="1">
                <a:latin typeface="Arial" charset="0"/>
                <a:cs typeface="ＭＳ Ｐゴシック" charset="0"/>
              </a:rPr>
              <a:t>Nadaya</a:t>
            </a:r>
            <a:r>
              <a:rPr lang="en-US" sz="1600" spc="100" dirty="0">
                <a:latin typeface="Arial" charset="0"/>
                <a:cs typeface="ＭＳ Ｐゴシック" charset="0"/>
              </a:rPr>
              <a:t> ang </a:t>
            </a:r>
            <a:r>
              <a:rPr lang="en-US" sz="1600" spc="100" dirty="0" err="1">
                <a:latin typeface="Arial" charset="0"/>
                <a:cs typeface="ＭＳ Ｐゴシック" charset="0"/>
              </a:rPr>
              <a:t>mga</a:t>
            </a:r>
            <a:r>
              <a:rPr lang="en-US" sz="1600" spc="100" dirty="0">
                <a:latin typeface="Arial" charset="0"/>
                <a:cs typeface="ＭＳ Ｐゴシック" charset="0"/>
              </a:rPr>
              <a:t> </a:t>
            </a:r>
            <a:r>
              <a:rPr lang="en-US" sz="1600" spc="100" dirty="0" err="1">
                <a:latin typeface="Arial" charset="0"/>
                <a:cs typeface="ＭＳ Ｐゴシック" charset="0"/>
              </a:rPr>
              <a:t>mananampalataya</a:t>
            </a:r>
            <a:r>
              <a:rPr lang="en-US" sz="1600" spc="100" dirty="0">
                <a:latin typeface="Arial" charset="0"/>
                <a:cs typeface="ＭＳ Ｐゴシック" charset="0"/>
              </a:rPr>
              <a:t> </a:t>
            </a:r>
            <a:r>
              <a:rPr lang="en-US" sz="1600" spc="100" dirty="0" err="1">
                <a:latin typeface="Arial" charset="0"/>
                <a:cs typeface="ＭＳ Ｐゴシック" charset="0"/>
              </a:rPr>
              <a:t>sa</a:t>
            </a:r>
            <a:r>
              <a:rPr lang="en-US" sz="1600" spc="100" dirty="0">
                <a:latin typeface="Arial" charset="0"/>
                <a:cs typeface="ＭＳ Ｐゴシック" charset="0"/>
              </a:rPr>
              <a:t> </a:t>
            </a:r>
            <a:r>
              <a:rPr lang="en-US" sz="1600" spc="100" dirty="0" err="1">
                <a:latin typeface="Arial" charset="0"/>
                <a:cs typeface="ＭＳ Ｐゴシック" charset="0"/>
              </a:rPr>
              <a:t>pamamagitan</a:t>
            </a:r>
            <a:r>
              <a:rPr lang="en-US" sz="1600" spc="100" dirty="0">
                <a:latin typeface="Arial" charset="0"/>
                <a:cs typeface="ＭＳ Ｐゴシック" charset="0"/>
              </a:rPr>
              <a:t> ng </a:t>
            </a:r>
            <a:r>
              <a:rPr lang="en-US" sz="1600" spc="100" dirty="0" err="1">
                <a:latin typeface="Arial" charset="0"/>
                <a:cs typeface="ＭＳ Ｐゴシック" charset="0"/>
              </a:rPr>
              <a:t>tahasang</a:t>
            </a:r>
            <a:r>
              <a:rPr lang="en-US" sz="1600" spc="100" dirty="0">
                <a:latin typeface="Arial" charset="0"/>
                <a:cs typeface="ＭＳ Ｐゴシック" charset="0"/>
              </a:rPr>
              <a:t> </a:t>
            </a:r>
            <a:r>
              <a:rPr lang="en-US" sz="1600" spc="100" dirty="0" err="1">
                <a:latin typeface="Arial" charset="0"/>
                <a:cs typeface="ＭＳ Ｐゴシック" charset="0"/>
              </a:rPr>
              <a:t>lengguwahe</a:t>
            </a:r>
            <a:r>
              <a:rPr lang="en-US" sz="1600" spc="100" dirty="0">
                <a:latin typeface="Arial" charset="0"/>
                <a:cs typeface="ＭＳ Ｐゴシック" charset="0"/>
              </a:rPr>
              <a:t> </a:t>
            </a:r>
            <a:r>
              <a:rPr lang="en-US" sz="1600" spc="100" dirty="0" err="1">
                <a:latin typeface="Arial" charset="0"/>
                <a:cs typeface="ＭＳ Ｐゴシック" charset="0"/>
              </a:rPr>
              <a:t>sa</a:t>
            </a:r>
            <a:r>
              <a:rPr lang="en-US" sz="1600" spc="100" dirty="0">
                <a:latin typeface="Arial" charset="0"/>
                <a:cs typeface="ＭＳ Ｐゴシック" charset="0"/>
              </a:rPr>
              <a:t> </a:t>
            </a:r>
            <a:r>
              <a:rPr lang="en-US" sz="1600" spc="100" dirty="0" err="1">
                <a:latin typeface="Arial" charset="0"/>
                <a:cs typeface="ＭＳ Ｐゴシック" charset="0"/>
              </a:rPr>
              <a:t>pag-iisip</a:t>
            </a:r>
            <a:r>
              <a:rPr lang="en-US" sz="1600" spc="100" dirty="0">
                <a:latin typeface="Arial" charset="0"/>
                <a:cs typeface="ＭＳ Ｐゴシック" charset="0"/>
              </a:rPr>
              <a:t> </a:t>
            </a:r>
            <a:r>
              <a:rPr lang="en-US" sz="1600" spc="100" dirty="0" err="1">
                <a:latin typeface="Arial" charset="0"/>
                <a:cs typeface="ＭＳ Ｐゴシック" charset="0"/>
              </a:rPr>
              <a:t>na</a:t>
            </a:r>
            <a:r>
              <a:rPr lang="en-US" sz="1600" spc="100" dirty="0">
                <a:latin typeface="Arial" charset="0"/>
                <a:cs typeface="ＭＳ Ｐゴシック" charset="0"/>
              </a:rPr>
              <a:t> ang </a:t>
            </a:r>
            <a:r>
              <a:rPr lang="en-US" sz="1600" spc="100" dirty="0" err="1">
                <a:latin typeface="Arial" charset="0"/>
                <a:cs typeface="ＭＳ Ｐゴシック" charset="0"/>
              </a:rPr>
              <a:t>kasalanang</a:t>
            </a:r>
            <a:r>
              <a:rPr lang="en-US" sz="1600" spc="100" dirty="0">
                <a:latin typeface="Arial" charset="0"/>
                <a:cs typeface="ＭＳ Ｐゴシック" charset="0"/>
              </a:rPr>
              <a:t> sexual ay </a:t>
            </a:r>
            <a:r>
              <a:rPr lang="en-US" sz="1600" spc="100" dirty="0" err="1">
                <a:latin typeface="Arial" charset="0"/>
                <a:cs typeface="ＭＳ Ｐゴシック" charset="0"/>
              </a:rPr>
              <a:t>hindi</a:t>
            </a:r>
            <a:r>
              <a:rPr lang="en-US" sz="1600" spc="100" dirty="0">
                <a:latin typeface="Arial" charset="0"/>
                <a:cs typeface="ＭＳ Ｐゴシック" charset="0"/>
              </a:rPr>
              <a:t> </a:t>
            </a:r>
            <a:r>
              <a:rPr lang="en-US" sz="1600" spc="100" dirty="0" err="1">
                <a:latin typeface="Arial" charset="0"/>
                <a:cs typeface="ＭＳ Ｐゴシック" charset="0"/>
              </a:rPr>
              <a:t>bawal</a:t>
            </a:r>
            <a:r>
              <a:rPr lang="en-US" sz="1600" spc="100" dirty="0">
                <a:latin typeface="Arial" charset="0"/>
                <a:cs typeface="ＭＳ Ｐゴシック" charset="0"/>
              </a:rPr>
              <a:t>, o </a:t>
            </a:r>
            <a:r>
              <a:rPr lang="en-US" sz="1600" spc="100" dirty="0" err="1">
                <a:latin typeface="Arial" charset="0"/>
                <a:cs typeface="ＭＳ Ｐゴシック" charset="0"/>
              </a:rPr>
              <a:t>naging</a:t>
            </a:r>
            <a:r>
              <a:rPr lang="en-US" sz="1600" spc="100" dirty="0">
                <a:latin typeface="Arial" charset="0"/>
                <a:cs typeface="ＭＳ Ｐゴシック" charset="0"/>
              </a:rPr>
              <a:t> </a:t>
            </a:r>
            <a:r>
              <a:rPr lang="en-US" sz="1600" spc="100" dirty="0" err="1">
                <a:latin typeface="Arial" charset="0"/>
                <a:cs typeface="ＭＳ Ｐゴシック" charset="0"/>
              </a:rPr>
              <a:t>naakit</a:t>
            </a:r>
            <a:r>
              <a:rPr lang="en-US" sz="1600" spc="100" dirty="0">
                <a:latin typeface="Arial" charset="0"/>
                <a:cs typeface="ＭＳ Ｐゴシック" charset="0"/>
              </a:rPr>
              <a:t> </a:t>
            </a:r>
            <a:r>
              <a:rPr lang="en-US" sz="1600" spc="100" dirty="0" err="1">
                <a:latin typeface="Arial" charset="0"/>
                <a:cs typeface="ＭＳ Ｐゴシック" charset="0"/>
              </a:rPr>
              <a:t>sa</a:t>
            </a:r>
            <a:r>
              <a:rPr lang="en-US" sz="1600" spc="100" dirty="0">
                <a:latin typeface="Arial" charset="0"/>
                <a:cs typeface="ＭＳ Ｐゴシック" charset="0"/>
              </a:rPr>
              <a:t> </a:t>
            </a:r>
            <a:r>
              <a:rPr lang="en-US" sz="1600" spc="100" dirty="0" err="1">
                <a:latin typeface="Arial" charset="0"/>
                <a:cs typeface="ＭＳ Ｐゴシック" charset="0"/>
              </a:rPr>
              <a:t>gayong</a:t>
            </a:r>
            <a:r>
              <a:rPr lang="en-US" sz="1600" spc="100" dirty="0">
                <a:latin typeface="Arial" charset="0"/>
                <a:cs typeface="ＭＳ Ｐゴシック" charset="0"/>
              </a:rPr>
              <a:t> </a:t>
            </a:r>
            <a:r>
              <a:rPr lang="en-US" sz="1600" spc="100" dirty="0" err="1">
                <a:latin typeface="Arial" charset="0"/>
                <a:cs typeface="ＭＳ Ｐゴシック" charset="0"/>
              </a:rPr>
              <a:t>kasalanan</a:t>
            </a:r>
            <a:r>
              <a:rPr lang="en-US" sz="1600" spc="100" dirty="0">
                <a:latin typeface="Arial" charset="0"/>
                <a:cs typeface="ＭＳ Ｐゴシック" charset="0"/>
              </a:rPr>
              <a:t>.</a:t>
            </a:r>
            <a:r>
              <a:rPr lang="en-US" sz="1600" b="1" i="1" spc="100" dirty="0">
                <a:latin typeface="Arial" charset="0"/>
                <a:cs typeface="ＭＳ Ｐゴシック" charset="0"/>
              </a:rPr>
              <a:t> </a:t>
            </a:r>
            <a:r>
              <a:rPr lang="en-US" sz="1600" spc="100" dirty="0">
                <a:latin typeface="Arial" charset="0"/>
                <a:cs typeface="ＭＳ Ｐゴシック" charset="0"/>
              </a:rPr>
              <a:t>¶ • </a:t>
            </a:r>
            <a:r>
              <a:rPr lang="en-US" sz="1600" spc="100" dirty="0" err="1">
                <a:latin typeface="Arial" charset="0"/>
                <a:cs typeface="ＭＳ Ｐゴシック" charset="0"/>
              </a:rPr>
              <a:t>Nagsasapanganib</a:t>
            </a:r>
            <a:r>
              <a:rPr lang="en-US" sz="1600" spc="100" dirty="0">
                <a:latin typeface="Arial" charset="0"/>
                <a:cs typeface="ＭＳ Ｐゴシック" charset="0"/>
              </a:rPr>
              <a:t> </a:t>
            </a:r>
            <a:r>
              <a:rPr lang="en-US" sz="1600" spc="100" dirty="0" err="1">
                <a:latin typeface="Arial" charset="0"/>
                <a:cs typeface="ＭＳ Ｐゴシック" charset="0"/>
              </a:rPr>
              <a:t>sa</a:t>
            </a:r>
            <a:r>
              <a:rPr lang="en-US" sz="1600" spc="100" dirty="0">
                <a:latin typeface="Arial" charset="0"/>
                <a:cs typeface="ＭＳ Ｐゴシック" charset="0"/>
              </a:rPr>
              <a:t> wakas-ng-</a:t>
            </a:r>
            <a:r>
              <a:rPr lang="en-US" sz="1600" spc="100" dirty="0" err="1">
                <a:latin typeface="Arial" charset="0"/>
                <a:cs typeface="ＭＳ Ｐゴシック" charset="0"/>
              </a:rPr>
              <a:t>panahong</a:t>
            </a:r>
            <a:r>
              <a:rPr lang="en-US" sz="1600" spc="100" dirty="0">
                <a:latin typeface="Arial" charset="0"/>
                <a:cs typeface="ＭＳ Ｐゴシック" charset="0"/>
              </a:rPr>
              <a:t> </a:t>
            </a:r>
            <a:r>
              <a:rPr lang="en-US" sz="1600" spc="100" dirty="0" err="1">
                <a:latin typeface="Arial" charset="0"/>
                <a:cs typeface="ＭＳ Ｐゴシック" charset="0"/>
              </a:rPr>
              <a:t>paghuhukom</a:t>
            </a:r>
            <a:r>
              <a:rPr lang="en-US" sz="1600" spc="100" dirty="0">
                <a:latin typeface="Arial" charset="0"/>
                <a:cs typeface="ＭＳ Ｐゴシック" charset="0"/>
              </a:rPr>
              <a:t> ng </a:t>
            </a:r>
            <a:r>
              <a:rPr lang="en-US" sz="1600" spc="100" dirty="0" err="1">
                <a:latin typeface="Arial" charset="0"/>
                <a:cs typeface="ＭＳ Ｐゴシック" charset="0"/>
              </a:rPr>
              <a:t>Diyos</a:t>
            </a:r>
            <a:r>
              <a:rPr lang="en-US" sz="1600" spc="100" dirty="0">
                <a:latin typeface="Arial" charset="0"/>
                <a:cs typeface="ＭＳ Ｐゴシック" charset="0"/>
              </a:rPr>
              <a:t>,”ang poot ng </a:t>
            </a:r>
            <a:r>
              <a:rPr lang="en-US" sz="1600" spc="100" dirty="0" err="1">
                <a:latin typeface="Arial" charset="0"/>
                <a:cs typeface="ＭＳ Ｐゴシック" charset="0"/>
              </a:rPr>
              <a:t>Diyos</a:t>
            </a:r>
            <a:r>
              <a:rPr lang="en-US" sz="1600" spc="100" dirty="0">
                <a:latin typeface="Arial" charset="0"/>
                <a:cs typeface="ＭＳ Ｐゴシック" charset="0"/>
              </a:rPr>
              <a:t>” </a:t>
            </a:r>
            <a:r>
              <a:rPr lang="en-US" sz="1600" spc="100" dirty="0" err="1">
                <a:latin typeface="Arial" charset="0"/>
                <a:cs typeface="ＭＳ Ｐゴシック" charset="0"/>
              </a:rPr>
              <a:t>na</a:t>
            </a:r>
            <a:r>
              <a:rPr lang="en-US" sz="1600" spc="100" dirty="0">
                <a:latin typeface="Arial" charset="0"/>
                <a:cs typeface="ＭＳ Ｐゴシック" charset="0"/>
              </a:rPr>
              <a:t> “</a:t>
            </a:r>
            <a:r>
              <a:rPr lang="en-US" sz="1600" spc="100" dirty="0" err="1">
                <a:latin typeface="Arial" charset="0"/>
                <a:cs typeface="ＭＳ Ｐゴシック" charset="0"/>
              </a:rPr>
              <a:t>dumarating</a:t>
            </a:r>
            <a:r>
              <a:rPr lang="en-US" sz="1600" spc="100" dirty="0">
                <a:latin typeface="Arial" charset="0"/>
                <a:cs typeface="ＭＳ Ｐゴシック" charset="0"/>
              </a:rPr>
              <a:t> </a:t>
            </a:r>
            <a:r>
              <a:rPr lang="en-US" sz="1600" spc="100" dirty="0" err="1">
                <a:latin typeface="Arial" charset="0"/>
                <a:cs typeface="ＭＳ Ｐゴシック" charset="0"/>
              </a:rPr>
              <a:t>sa</a:t>
            </a:r>
            <a:r>
              <a:rPr lang="en-US" sz="1600" spc="100" dirty="0">
                <a:latin typeface="Arial" charset="0"/>
                <a:cs typeface="ＭＳ Ｐゴシック" charset="0"/>
              </a:rPr>
              <a:t> </a:t>
            </a:r>
            <a:r>
              <a:rPr lang="en-US" sz="1600" spc="100" dirty="0" err="1">
                <a:latin typeface="Arial" charset="0"/>
                <a:cs typeface="ＭＳ Ｐゴシック" charset="0"/>
              </a:rPr>
              <a:t>mga</a:t>
            </a:r>
            <a:r>
              <a:rPr lang="en-US" sz="1600" spc="100" dirty="0">
                <a:latin typeface="Arial" charset="0"/>
                <a:cs typeface="ＭＳ Ｐゴシック" charset="0"/>
              </a:rPr>
              <a:t> </a:t>
            </a:r>
            <a:r>
              <a:rPr lang="en-US" sz="1600" spc="100" dirty="0" err="1">
                <a:latin typeface="Arial" charset="0"/>
                <a:cs typeface="ＭＳ Ｐゴシック" charset="0"/>
              </a:rPr>
              <a:t>anak</a:t>
            </a:r>
            <a:r>
              <a:rPr lang="en-US" sz="1600" spc="100" dirty="0">
                <a:latin typeface="Arial" charset="0"/>
                <a:cs typeface="ＭＳ Ｐゴシック" charset="0"/>
              </a:rPr>
              <a:t> ng </a:t>
            </a:r>
            <a:r>
              <a:rPr lang="en-US" sz="1600" spc="100" dirty="0" err="1">
                <a:latin typeface="Arial" charset="0"/>
                <a:cs typeface="ＭＳ Ｐゴシック" charset="0"/>
              </a:rPr>
              <a:t>pagsuway</a:t>
            </a:r>
            <a:r>
              <a:rPr lang="en-US" sz="1600" spc="100" dirty="0">
                <a:latin typeface="Arial" charset="0"/>
                <a:cs typeface="ＭＳ Ｐゴシック" charset="0"/>
              </a:rPr>
              <a:t>” (</a:t>
            </a:r>
            <a:r>
              <a:rPr lang="en-US" sz="1600" i="1" spc="100" dirty="0" err="1">
                <a:latin typeface="Arial" charset="0"/>
                <a:cs typeface="ＭＳ Ｐゴシック" charset="0"/>
              </a:rPr>
              <a:t>tal</a:t>
            </a:r>
            <a:r>
              <a:rPr lang="en-US" sz="1600" i="1" spc="100" dirty="0">
                <a:latin typeface="Arial" charset="0"/>
                <a:cs typeface="ＭＳ Ｐゴシック" charset="0"/>
              </a:rPr>
              <a:t>. 6</a:t>
            </a:r>
            <a:r>
              <a:rPr lang="en-US" sz="1600" spc="100" dirty="0">
                <a:latin typeface="Arial" charset="0"/>
                <a:cs typeface="ＭＳ Ｐゴシック" charset="0"/>
              </a:rPr>
              <a:t>)</a:t>
            </a:r>
            <a:r>
              <a:rPr lang="en-US" sz="1600" i="1" spc="100" dirty="0">
                <a:latin typeface="Arial" charset="0"/>
                <a:cs typeface="ＭＳ Ｐゴシック" charset="0"/>
              </a:rPr>
              <a:t>. </a:t>
            </a:r>
            <a:endParaRPr lang="en-US" sz="1600" b="0" spc="100" baseline="0" dirty="0">
              <a:latin typeface="Arial" charset="0"/>
              <a:cs typeface="ＭＳ Ｐゴシック" charset="0"/>
            </a:endParaRPr>
          </a:p>
        </p:txBody>
      </p:sp>
    </p:spTree>
    <p:extLst>
      <p:ext uri="{BB962C8B-B14F-4D97-AF65-F5344CB8AC3E}">
        <p14:creationId xmlns:p14="http://schemas.microsoft.com/office/powerpoint/2010/main" val="5437940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12</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1" spc="100" dirty="0">
                <a:latin typeface="Arial" charset="0"/>
                <a:cs typeface="ＭＳ Ｐゴシック" charset="0"/>
              </a:rPr>
              <a:t>Ang Poot ng </a:t>
            </a:r>
            <a:r>
              <a:rPr lang="en-US" sz="1600" b="1" spc="100" dirty="0" err="1">
                <a:latin typeface="Arial" charset="0"/>
                <a:cs typeface="ＭＳ Ｐゴシック" charset="0"/>
              </a:rPr>
              <a:t>Diyos</a:t>
            </a:r>
            <a:r>
              <a:rPr lang="en-US" sz="1600" b="1" spc="100" dirty="0">
                <a:latin typeface="Arial" charset="0"/>
                <a:cs typeface="ＭＳ Ｐゴシック" charset="0"/>
              </a:rPr>
              <a:t> </a:t>
            </a:r>
            <a:r>
              <a:rPr lang="en-US" sz="1600" b="0" spc="100" baseline="0" dirty="0">
                <a:latin typeface="Arial" charset="0"/>
                <a:cs typeface="ＭＳ Ｐゴシック" charset="0"/>
              </a:rPr>
              <a:t>• Isang </a:t>
            </a:r>
            <a:r>
              <a:rPr lang="en-US" sz="1600" b="0" spc="100" baseline="0" dirty="0" err="1">
                <a:latin typeface="Arial" charset="0"/>
                <a:cs typeface="ＭＳ Ｐゴシック" charset="0"/>
              </a:rPr>
              <a:t>pagkakaiba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karaniwan</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sumpunging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uri</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tao</a:t>
            </a:r>
            <a:r>
              <a:rPr lang="en-US" sz="1600" b="0" spc="100" baseline="0" dirty="0">
                <a:latin typeface="Arial" charset="0"/>
                <a:cs typeface="ＭＳ Ｐゴシック" charset="0"/>
              </a:rPr>
              <a:t> </a:t>
            </a:r>
            <a:r>
              <a:rPr lang="en-US" sz="1600" b="0" i="1" spc="100" baseline="0" dirty="0">
                <a:latin typeface="Arial" charset="0"/>
                <a:cs typeface="ＭＳ Ｐゴシック" charset="0"/>
              </a:rPr>
              <a:t>(</a:t>
            </a:r>
            <a:r>
              <a:rPr lang="en-US" sz="1600" b="0" i="1" spc="100" baseline="0" dirty="0" err="1">
                <a:latin typeface="Arial" charset="0"/>
                <a:cs typeface="ＭＳ Ｐゴシック" charset="0"/>
              </a:rPr>
              <a:t>ihambing</a:t>
            </a:r>
            <a:r>
              <a:rPr lang="en-US" sz="1600" b="0" i="1" spc="100" baseline="0" dirty="0">
                <a:latin typeface="Arial" charset="0"/>
                <a:cs typeface="ＭＳ Ｐゴシック" charset="0"/>
              </a:rPr>
              <a:t> ang </a:t>
            </a:r>
            <a:r>
              <a:rPr lang="en-US" sz="1600" b="0" i="1" spc="100" baseline="0" dirty="0" err="1">
                <a:latin typeface="Arial" charset="0"/>
                <a:cs typeface="ＭＳ Ｐゴシック" charset="0"/>
              </a:rPr>
              <a:t>Efeso</a:t>
            </a:r>
            <a:r>
              <a:rPr lang="en-US" sz="1600" b="0" i="1" spc="100" baseline="0" dirty="0">
                <a:latin typeface="Arial" charset="0"/>
                <a:cs typeface="ＭＳ Ｐゴシック" charset="0"/>
              </a:rPr>
              <a:t> 4:31 </a:t>
            </a:r>
            <a:r>
              <a:rPr lang="en-US" sz="1600" i="1" spc="100" dirty="0">
                <a:latin typeface="Arial" charset="0"/>
                <a:cs typeface="ＭＳ Ｐゴシック" charset="0"/>
              </a:rPr>
              <a:t>¶</a:t>
            </a:r>
            <a:r>
              <a:rPr lang="en-US" sz="1600" spc="100" dirty="0">
                <a:latin typeface="Arial" charset="0"/>
                <a:cs typeface="ＭＳ Ｐゴシック" charset="0"/>
              </a:rPr>
              <a:t> • Ang </a:t>
            </a:r>
            <a:r>
              <a:rPr lang="en-US" sz="1600" spc="100" dirty="0" err="1">
                <a:latin typeface="Arial" charset="0"/>
                <a:cs typeface="ＭＳ Ｐゴシック" charset="0"/>
              </a:rPr>
              <a:t>makatarungang</a:t>
            </a:r>
            <a:r>
              <a:rPr lang="en-US" sz="1600" spc="100" dirty="0">
                <a:latin typeface="Arial" charset="0"/>
                <a:cs typeface="ＭＳ Ｐゴシック" charset="0"/>
              </a:rPr>
              <a:t> </a:t>
            </a:r>
            <a:r>
              <a:rPr lang="en-US" sz="1600" spc="100" dirty="0" err="1">
                <a:latin typeface="Arial" charset="0"/>
                <a:cs typeface="ＭＳ Ｐゴシック" charset="0"/>
              </a:rPr>
              <a:t>tugon</a:t>
            </a:r>
            <a:r>
              <a:rPr lang="en-US" sz="1600" spc="100" dirty="0">
                <a:latin typeface="Arial" charset="0"/>
                <a:cs typeface="ＭＳ Ｐゴシック" charset="0"/>
              </a:rPr>
              <a:t> ng </a:t>
            </a:r>
            <a:r>
              <a:rPr lang="en-US" sz="1600" spc="100" dirty="0" err="1">
                <a:latin typeface="Arial" charset="0"/>
                <a:cs typeface="ＭＳ Ｐゴシック" charset="0"/>
              </a:rPr>
              <a:t>isang</a:t>
            </a:r>
            <a:r>
              <a:rPr lang="en-US" sz="1600" spc="100" dirty="0">
                <a:latin typeface="Arial" charset="0"/>
                <a:cs typeface="ＭＳ Ｐゴシック" charset="0"/>
              </a:rPr>
              <a:t> </a:t>
            </a:r>
            <a:r>
              <a:rPr lang="en-US" sz="1600" spc="100" dirty="0" err="1">
                <a:latin typeface="Arial" charset="0"/>
                <a:cs typeface="ＭＳ Ｐゴシック" charset="0"/>
              </a:rPr>
              <a:t>matiisin</a:t>
            </a:r>
            <a:r>
              <a:rPr lang="en-US" sz="1600" spc="100" dirty="0">
                <a:latin typeface="Arial" charset="0"/>
                <a:cs typeface="ＭＳ Ｐゴシック" charset="0"/>
              </a:rPr>
              <a:t> at </a:t>
            </a:r>
            <a:r>
              <a:rPr lang="en-US" sz="1600" spc="100" dirty="0" err="1">
                <a:latin typeface="Arial" charset="0"/>
                <a:cs typeface="ＭＳ Ｐゴシック" charset="0"/>
              </a:rPr>
              <a:t>matuwid</a:t>
            </a:r>
            <a:r>
              <a:rPr lang="en-US" sz="1600" spc="100" dirty="0">
                <a:latin typeface="Arial" charset="0"/>
                <a:cs typeface="ＭＳ Ｐゴシック" charset="0"/>
              </a:rPr>
              <a:t> </a:t>
            </a:r>
            <a:r>
              <a:rPr lang="en-US" sz="1600" spc="100" dirty="0" err="1">
                <a:latin typeface="Arial" charset="0"/>
                <a:cs typeface="ＭＳ Ｐゴシック" charset="0"/>
              </a:rPr>
              <a:t>na</a:t>
            </a:r>
            <a:r>
              <a:rPr lang="en-US" sz="1600" spc="100" dirty="0">
                <a:latin typeface="Arial" charset="0"/>
                <a:cs typeface="ＭＳ Ｐゴシック" charset="0"/>
              </a:rPr>
              <a:t> </a:t>
            </a:r>
            <a:r>
              <a:rPr lang="en-US" sz="1600" spc="100" dirty="0" err="1">
                <a:latin typeface="Arial" charset="0"/>
                <a:cs typeface="ＭＳ Ｐゴシック" charset="0"/>
              </a:rPr>
              <a:t>Diyos</a:t>
            </a:r>
            <a:r>
              <a:rPr lang="en-US" sz="1600" spc="100" dirty="0">
                <a:latin typeface="Arial" charset="0"/>
                <a:cs typeface="ＭＳ Ｐゴシック" charset="0"/>
              </a:rPr>
              <a:t> </a:t>
            </a:r>
            <a:r>
              <a:rPr lang="en-US" sz="1600" spc="100" dirty="0" err="1">
                <a:latin typeface="Arial" charset="0"/>
                <a:cs typeface="ＭＳ Ｐゴシック" charset="0"/>
              </a:rPr>
              <a:t>laban</a:t>
            </a:r>
            <a:r>
              <a:rPr lang="en-US" sz="1600" spc="100" dirty="0">
                <a:latin typeface="Arial" charset="0"/>
                <a:cs typeface="ＭＳ Ｐゴシック" charset="0"/>
              </a:rPr>
              <a:t> </a:t>
            </a:r>
            <a:r>
              <a:rPr lang="en-US" sz="1600" spc="100" dirty="0" err="1">
                <a:latin typeface="Arial" charset="0"/>
                <a:cs typeface="ＭＳ Ｐゴシック" charset="0"/>
              </a:rPr>
              <a:t>sa</a:t>
            </a:r>
            <a:r>
              <a:rPr lang="en-US" sz="1600" spc="100" dirty="0">
                <a:latin typeface="Arial" charset="0"/>
                <a:cs typeface="ＭＳ Ｐゴシック" charset="0"/>
              </a:rPr>
              <a:t> </a:t>
            </a:r>
            <a:r>
              <a:rPr lang="en-US" sz="1600" spc="100" dirty="0" err="1">
                <a:latin typeface="Arial" charset="0"/>
                <a:cs typeface="ＭＳ Ｐゴシック" charset="0"/>
              </a:rPr>
              <a:t>sutil</a:t>
            </a:r>
            <a:r>
              <a:rPr lang="en-US" sz="1600" spc="100" dirty="0">
                <a:latin typeface="Arial" charset="0"/>
                <a:cs typeface="ＭＳ Ｐゴシック" charset="0"/>
              </a:rPr>
              <a:t> </a:t>
            </a:r>
            <a:r>
              <a:rPr lang="en-US" sz="1600" spc="100" dirty="0" err="1">
                <a:latin typeface="Arial" charset="0"/>
                <a:cs typeface="ＭＳ Ｐゴシック" charset="0"/>
              </a:rPr>
              <a:t>na</a:t>
            </a:r>
            <a:r>
              <a:rPr lang="en-US" sz="1600" spc="100" dirty="0">
                <a:latin typeface="Arial" charset="0"/>
                <a:cs typeface="ＭＳ Ｐゴシック" charset="0"/>
              </a:rPr>
              <a:t> </a:t>
            </a:r>
            <a:r>
              <a:rPr lang="en-US" sz="1600" spc="100" dirty="0" err="1">
                <a:latin typeface="Arial" charset="0"/>
                <a:cs typeface="ＭＳ Ｐゴシック" charset="0"/>
              </a:rPr>
              <a:t>pagtatalaga</a:t>
            </a:r>
            <a:r>
              <a:rPr lang="en-US" sz="1600" spc="100" dirty="0">
                <a:latin typeface="Arial" charset="0"/>
                <a:cs typeface="ＭＳ Ｐゴシック" charset="0"/>
              </a:rPr>
              <a:t> </a:t>
            </a:r>
            <a:r>
              <a:rPr lang="en-US" sz="1600" spc="100" dirty="0" err="1">
                <a:latin typeface="Arial" charset="0"/>
                <a:cs typeface="ＭＳ Ｐゴシック" charset="0"/>
              </a:rPr>
              <a:t>sa</a:t>
            </a:r>
            <a:r>
              <a:rPr lang="en-US" sz="1600" spc="100" dirty="0">
                <a:latin typeface="Arial" charset="0"/>
                <a:cs typeface="ＭＳ Ｐゴシック" charset="0"/>
              </a:rPr>
              <a:t> </a:t>
            </a:r>
            <a:r>
              <a:rPr lang="en-US" sz="1600" spc="100" dirty="0" err="1">
                <a:latin typeface="Arial" charset="0"/>
                <a:cs typeface="ＭＳ Ｐゴシック" charset="0"/>
              </a:rPr>
              <a:t>kasamaan</a:t>
            </a:r>
            <a:r>
              <a:rPr lang="en-US" sz="1600" spc="100" dirty="0">
                <a:latin typeface="Arial" charset="0"/>
                <a:cs typeface="ＭＳ Ｐゴシック" charset="0"/>
              </a:rPr>
              <a:t>, </a:t>
            </a:r>
            <a:r>
              <a:rPr lang="en-US" sz="1600" spc="100" dirty="0" err="1">
                <a:latin typeface="Arial" charset="0"/>
                <a:cs typeface="ＭＳ Ｐゴシック" charset="0"/>
              </a:rPr>
              <a:t>hindi</a:t>
            </a:r>
            <a:r>
              <a:rPr lang="en-US" sz="1600" spc="100" dirty="0">
                <a:latin typeface="Arial" charset="0"/>
                <a:cs typeface="ＭＳ Ｐゴシック" charset="0"/>
              </a:rPr>
              <a:t> ang </a:t>
            </a:r>
            <a:r>
              <a:rPr lang="en-US" sz="1600" spc="100" dirty="0" err="1">
                <a:latin typeface="Arial" charset="0"/>
                <a:cs typeface="ＭＳ Ｐゴシック" charset="0"/>
              </a:rPr>
              <a:t>isang</a:t>
            </a:r>
            <a:r>
              <a:rPr lang="en-US" sz="1600" spc="100" dirty="0">
                <a:latin typeface="Arial" charset="0"/>
                <a:cs typeface="ＭＳ Ｐゴシック" charset="0"/>
              </a:rPr>
              <a:t> </a:t>
            </a:r>
            <a:r>
              <a:rPr lang="en-US" sz="1600" spc="100" dirty="0" err="1">
                <a:latin typeface="Arial" charset="0"/>
                <a:cs typeface="ＭＳ Ｐゴシック" charset="0"/>
              </a:rPr>
              <a:t>baliw</a:t>
            </a:r>
            <a:r>
              <a:rPr lang="en-US" sz="1600" spc="100" dirty="0">
                <a:latin typeface="Arial" charset="0"/>
                <a:cs typeface="ＭＳ Ｐゴシック" charset="0"/>
              </a:rPr>
              <a:t> at mala-</a:t>
            </a:r>
            <a:r>
              <a:rPr lang="en-US" sz="1600" spc="100" dirty="0" err="1">
                <a:latin typeface="Arial" charset="0"/>
                <a:cs typeface="ＭＳ Ｐゴシック" charset="0"/>
              </a:rPr>
              <a:t>bulkang</a:t>
            </a:r>
            <a:r>
              <a:rPr lang="en-US" sz="1600" spc="100" dirty="0">
                <a:latin typeface="Arial" charset="0"/>
                <a:cs typeface="ＭＳ Ｐゴシック" charset="0"/>
              </a:rPr>
              <a:t> </a:t>
            </a:r>
            <a:r>
              <a:rPr lang="en-US" sz="1600" spc="100" dirty="0" err="1">
                <a:latin typeface="Arial" charset="0"/>
                <a:cs typeface="ＭＳ Ｐゴシック" charset="0"/>
              </a:rPr>
              <a:t>reaksiyon</a:t>
            </a:r>
            <a:r>
              <a:rPr lang="en-US" sz="1600" spc="100" dirty="0">
                <a:latin typeface="Arial" charset="0"/>
                <a:cs typeface="ＭＳ Ｐゴシック" charset="0"/>
              </a:rPr>
              <a:t> </a:t>
            </a:r>
            <a:r>
              <a:rPr lang="en-US" sz="1600" spc="100" dirty="0" err="1">
                <a:latin typeface="Arial" charset="0"/>
                <a:cs typeface="ＭＳ Ｐゴシック" charset="0"/>
              </a:rPr>
              <a:t>sa</a:t>
            </a:r>
            <a:r>
              <a:rPr lang="en-US" sz="1600" spc="100" dirty="0">
                <a:latin typeface="Arial" charset="0"/>
                <a:cs typeface="ＭＳ Ｐゴシック" charset="0"/>
              </a:rPr>
              <a:t> </a:t>
            </a:r>
            <a:r>
              <a:rPr lang="en-US" sz="1600" spc="100" dirty="0" err="1">
                <a:latin typeface="Arial" charset="0"/>
                <a:cs typeface="ＭＳ Ｐゴシック" charset="0"/>
              </a:rPr>
              <a:t>mga</a:t>
            </a:r>
            <a:r>
              <a:rPr lang="en-US" sz="1600" spc="100" dirty="0">
                <a:latin typeface="Arial" charset="0"/>
                <a:cs typeface="ＭＳ Ｐゴシック" charset="0"/>
              </a:rPr>
              <a:t> </a:t>
            </a:r>
            <a:r>
              <a:rPr lang="en-US" sz="1600" spc="100" dirty="0" err="1">
                <a:latin typeface="Arial" charset="0"/>
                <a:cs typeface="ＭＳ Ｐゴシック" charset="0"/>
              </a:rPr>
              <a:t>maliliit</a:t>
            </a:r>
            <a:r>
              <a:rPr lang="en-US" sz="1600" spc="100" dirty="0">
                <a:latin typeface="Arial" charset="0"/>
                <a:cs typeface="ＭＳ Ｐゴシック" charset="0"/>
              </a:rPr>
              <a:t> </a:t>
            </a:r>
            <a:r>
              <a:rPr lang="en-US" sz="1600" spc="100" dirty="0" err="1">
                <a:latin typeface="Arial" charset="0"/>
                <a:cs typeface="ＭＳ Ｐゴシック" charset="0"/>
              </a:rPr>
              <a:t>na</a:t>
            </a:r>
            <a:r>
              <a:rPr lang="en-US" sz="1600" spc="100" dirty="0">
                <a:latin typeface="Arial" charset="0"/>
                <a:cs typeface="ＭＳ Ｐゴシック" charset="0"/>
              </a:rPr>
              <a:t> </a:t>
            </a:r>
            <a:r>
              <a:rPr lang="en-US" sz="1600" spc="100" dirty="0" err="1">
                <a:latin typeface="Arial" charset="0"/>
                <a:cs typeface="ＭＳ Ｐゴシック" charset="0"/>
              </a:rPr>
              <a:t>paglabag</a:t>
            </a:r>
            <a:r>
              <a:rPr lang="en-US" sz="1600" spc="100" dirty="0">
                <a:latin typeface="Arial" charset="0"/>
                <a:cs typeface="ＭＳ Ｐゴシック" charset="0"/>
              </a:rPr>
              <a:t>. ¶ • </a:t>
            </a:r>
            <a:r>
              <a:rPr lang="en-US" sz="1600" spc="100" dirty="0" err="1">
                <a:latin typeface="Arial" charset="0"/>
                <a:cs typeface="ＭＳ Ｐゴシック" charset="0"/>
              </a:rPr>
              <a:t>Nagbababala</a:t>
            </a:r>
            <a:r>
              <a:rPr lang="en-US" sz="1600" spc="100" dirty="0">
                <a:latin typeface="Arial" charset="0"/>
                <a:cs typeface="ＭＳ Ｐゴシック" charset="0"/>
              </a:rPr>
              <a:t> ang </a:t>
            </a:r>
            <a:r>
              <a:rPr lang="en-US" sz="1600" spc="100" dirty="0" err="1">
                <a:latin typeface="Arial" charset="0"/>
                <a:cs typeface="ＭＳ Ｐゴシック" charset="0"/>
              </a:rPr>
              <a:t>Diyos</a:t>
            </a:r>
            <a:r>
              <a:rPr lang="en-US" sz="1600" spc="100" dirty="0">
                <a:latin typeface="Arial" charset="0"/>
                <a:cs typeface="ＭＳ Ｐゴシック" charset="0"/>
              </a:rPr>
              <a:t> ng </a:t>
            </a:r>
            <a:r>
              <a:rPr lang="en-US" sz="1600" spc="100" dirty="0" err="1">
                <a:latin typeface="Arial" charset="0"/>
                <a:cs typeface="ＭＳ Ｐゴシック" charset="0"/>
              </a:rPr>
              <a:t>sarili</a:t>
            </a:r>
            <a:r>
              <a:rPr lang="en-US" sz="1600" spc="100" dirty="0">
                <a:latin typeface="Arial" charset="0"/>
                <a:cs typeface="ＭＳ Ｐゴシック" charset="0"/>
              </a:rPr>
              <a:t> </a:t>
            </a:r>
            <a:r>
              <a:rPr lang="en-US" sz="1600" spc="100" dirty="0" err="1">
                <a:latin typeface="Arial" charset="0"/>
                <a:cs typeface="ＭＳ Ｐゴシック" charset="0"/>
              </a:rPr>
              <a:t>Niyang</a:t>
            </a:r>
            <a:r>
              <a:rPr lang="en-US" sz="1600" spc="100" dirty="0">
                <a:latin typeface="Arial" charset="0"/>
                <a:cs typeface="ＭＳ Ｐゴシック" charset="0"/>
              </a:rPr>
              <a:t> </a:t>
            </a:r>
            <a:r>
              <a:rPr lang="en-US" sz="1600" spc="100" dirty="0" err="1">
                <a:latin typeface="Arial" charset="0"/>
                <a:cs typeface="ＭＳ Ｐゴシック" charset="0"/>
              </a:rPr>
              <a:t>dumarating</a:t>
            </a:r>
            <a:r>
              <a:rPr lang="en-US" sz="1600" spc="100" dirty="0">
                <a:latin typeface="Arial" charset="0"/>
                <a:cs typeface="ＭＳ Ｐゴシック" charset="0"/>
              </a:rPr>
              <a:t> </a:t>
            </a:r>
            <a:r>
              <a:rPr lang="en-US" sz="1600" spc="100" dirty="0" err="1">
                <a:latin typeface="Arial" charset="0"/>
                <a:cs typeface="ＭＳ Ｐゴシック" charset="0"/>
              </a:rPr>
              <a:t>na</a:t>
            </a:r>
            <a:r>
              <a:rPr lang="en-US" sz="1600" spc="100" dirty="0">
                <a:latin typeface="Arial" charset="0"/>
                <a:cs typeface="ＭＳ Ｐゴシック" charset="0"/>
              </a:rPr>
              <a:t> </a:t>
            </a:r>
            <a:r>
              <a:rPr lang="en-US" sz="1600" spc="100" dirty="0" err="1">
                <a:latin typeface="Arial" charset="0"/>
                <a:cs typeface="ＭＳ Ｐゴシック" charset="0"/>
              </a:rPr>
              <a:t>paghuhukom</a:t>
            </a:r>
            <a:r>
              <a:rPr lang="en-US" sz="1600" spc="100" dirty="0">
                <a:latin typeface="Arial" charset="0"/>
                <a:cs typeface="ＭＳ Ｐゴシック" charset="0"/>
              </a:rPr>
              <a:t>—</a:t>
            </a:r>
            <a:r>
              <a:rPr lang="en-US" sz="1600" spc="100" dirty="0" err="1">
                <a:latin typeface="Arial" charset="0"/>
                <a:cs typeface="ＭＳ Ｐゴシック" charset="0"/>
              </a:rPr>
              <a:t>isang</a:t>
            </a:r>
            <a:r>
              <a:rPr lang="en-US" sz="1600" spc="100" dirty="0">
                <a:latin typeface="Arial" charset="0"/>
                <a:cs typeface="ＭＳ Ｐゴシック" charset="0"/>
              </a:rPr>
              <a:t> kilos ng </a:t>
            </a:r>
            <a:r>
              <a:rPr lang="en-US" sz="1600" spc="100" dirty="0" err="1">
                <a:latin typeface="Arial" charset="0"/>
                <a:cs typeface="ＭＳ Ｐゴシック" charset="0"/>
              </a:rPr>
              <a:t>biyaya</a:t>
            </a:r>
            <a:r>
              <a:rPr lang="en-US" sz="1600" spc="100" dirty="0">
                <a:latin typeface="Arial" charset="0"/>
                <a:cs typeface="ＭＳ Ｐゴシック" charset="0"/>
              </a:rPr>
              <a:t>, </a:t>
            </a:r>
            <a:r>
              <a:rPr lang="en-US" sz="1600" spc="100" dirty="0" err="1">
                <a:latin typeface="Arial" charset="0"/>
                <a:cs typeface="ＭＳ Ｐゴシック" charset="0"/>
              </a:rPr>
              <a:t>dahil</a:t>
            </a:r>
            <a:r>
              <a:rPr lang="en-US" sz="1600" spc="100" dirty="0">
                <a:latin typeface="Arial" charset="0"/>
                <a:cs typeface="ＭＳ Ｐゴシック" charset="0"/>
              </a:rPr>
              <a:t> ang </a:t>
            </a:r>
            <a:r>
              <a:rPr lang="en-US" sz="1600" spc="100" dirty="0" err="1">
                <a:latin typeface="Arial" charset="0"/>
                <a:cs typeface="ＭＳ Ｐゴシック" charset="0"/>
              </a:rPr>
              <a:t>tao</a:t>
            </a:r>
            <a:r>
              <a:rPr lang="en-US" sz="1600" spc="100" dirty="0">
                <a:latin typeface="Arial" charset="0"/>
                <a:cs typeface="ＭＳ Ｐゴシック" charset="0"/>
              </a:rPr>
              <a:t> ay “</a:t>
            </a:r>
            <a:r>
              <a:rPr lang="en-US" sz="1600" spc="100" dirty="0" err="1">
                <a:latin typeface="Arial" charset="0"/>
                <a:cs typeface="ＭＳ Ｐゴシック" charset="0"/>
              </a:rPr>
              <a:t>katutubong</a:t>
            </a:r>
            <a:r>
              <a:rPr lang="en-US" sz="1600" spc="100" dirty="0">
                <a:latin typeface="Arial" charset="0"/>
                <a:cs typeface="ＭＳ Ｐゴシック" charset="0"/>
              </a:rPr>
              <a:t> </a:t>
            </a:r>
            <a:r>
              <a:rPr lang="en-US" sz="1600" spc="100" dirty="0" err="1">
                <a:latin typeface="Arial" charset="0"/>
                <a:cs typeface="ＭＳ Ｐゴシック" charset="0"/>
              </a:rPr>
              <a:t>mga</a:t>
            </a:r>
            <a:r>
              <a:rPr lang="en-US" sz="1600" spc="100" dirty="0">
                <a:latin typeface="Arial" charset="0"/>
                <a:cs typeface="ＭＳ Ｐゴシック" charset="0"/>
              </a:rPr>
              <a:t> </a:t>
            </a:r>
            <a:r>
              <a:rPr lang="en-US" sz="1600" spc="100" dirty="0" err="1">
                <a:latin typeface="Arial" charset="0"/>
                <a:cs typeface="ＭＳ Ｐゴシック" charset="0"/>
              </a:rPr>
              <a:t>anak</a:t>
            </a:r>
            <a:r>
              <a:rPr lang="en-US" sz="1600" spc="100" dirty="0">
                <a:latin typeface="Arial" charset="0"/>
                <a:cs typeface="ＭＳ Ｐゴシック" charset="0"/>
              </a:rPr>
              <a:t> ng </a:t>
            </a:r>
            <a:r>
              <a:rPr lang="en-US" sz="1600" spc="100" dirty="0" err="1">
                <a:latin typeface="Arial" charset="0"/>
                <a:cs typeface="ＭＳ Ｐゴシック" charset="0"/>
              </a:rPr>
              <a:t>kapootan</a:t>
            </a:r>
            <a:r>
              <a:rPr lang="en-US" sz="1600" spc="100" dirty="0">
                <a:latin typeface="Arial" charset="0"/>
                <a:cs typeface="ＭＳ Ｐゴシック" charset="0"/>
              </a:rPr>
              <a:t>” (</a:t>
            </a:r>
            <a:r>
              <a:rPr lang="en-US" sz="1600" i="1" spc="100" dirty="0">
                <a:latin typeface="Arial" charset="0"/>
                <a:cs typeface="ＭＳ Ｐゴシック" charset="0"/>
              </a:rPr>
              <a:t>2:3</a:t>
            </a:r>
            <a:r>
              <a:rPr lang="en-US" sz="1600" spc="100" dirty="0">
                <a:latin typeface="Arial" charset="0"/>
                <a:cs typeface="ＭＳ Ｐゴシック" charset="0"/>
              </a:rPr>
              <a:t>), </a:t>
            </a:r>
            <a:r>
              <a:rPr lang="en-US" sz="1600" spc="100" dirty="0" err="1">
                <a:latin typeface="Arial" charset="0"/>
                <a:cs typeface="ＭＳ Ｐゴシック" charset="0"/>
              </a:rPr>
              <a:t>na</a:t>
            </a:r>
            <a:r>
              <a:rPr lang="en-US" sz="1600" spc="100" dirty="0">
                <a:latin typeface="Arial" charset="0"/>
                <a:cs typeface="ＭＳ Ｐゴシック" charset="0"/>
              </a:rPr>
              <a:t> </a:t>
            </a:r>
            <a:r>
              <a:rPr lang="en-US" sz="1600" spc="100" dirty="0" err="1">
                <a:latin typeface="Arial" charset="0"/>
                <a:cs typeface="ＭＳ Ｐゴシック" charset="0"/>
              </a:rPr>
              <a:t>sumasailalim</a:t>
            </a:r>
            <a:r>
              <a:rPr lang="en-US" sz="1600" spc="100" dirty="0">
                <a:latin typeface="Arial" charset="0"/>
                <a:cs typeface="ＭＳ Ｐゴシック" charset="0"/>
              </a:rPr>
              <a:t> </a:t>
            </a:r>
            <a:r>
              <a:rPr lang="en-US" sz="1600" spc="100" dirty="0" err="1">
                <a:latin typeface="Arial" charset="0"/>
                <a:cs typeface="ＭＳ Ｐゴシック" charset="0"/>
              </a:rPr>
              <a:t>sa</a:t>
            </a:r>
            <a:r>
              <a:rPr lang="en-US" sz="1600" spc="100" dirty="0">
                <a:latin typeface="Arial" charset="0"/>
                <a:cs typeface="ＭＳ Ｐゴシック" charset="0"/>
              </a:rPr>
              <a:t> </a:t>
            </a:r>
            <a:r>
              <a:rPr lang="en-US" sz="1600" spc="100" dirty="0" err="1">
                <a:latin typeface="Arial" charset="0"/>
                <a:cs typeface="ＭＳ Ｐゴシック" charset="0"/>
              </a:rPr>
              <a:t>mga</a:t>
            </a:r>
            <a:r>
              <a:rPr lang="en-US" sz="1600" spc="100" dirty="0">
                <a:latin typeface="Arial" charset="0"/>
                <a:cs typeface="ＭＳ Ｐゴシック" charset="0"/>
              </a:rPr>
              <a:t> </a:t>
            </a:r>
            <a:r>
              <a:rPr lang="en-US" sz="1600" spc="100" dirty="0" err="1">
                <a:latin typeface="Arial" charset="0"/>
                <a:cs typeface="ＭＳ Ｐゴシック" charset="0"/>
              </a:rPr>
              <a:t>paghuhukom</a:t>
            </a:r>
            <a:r>
              <a:rPr lang="en-US" sz="1600" spc="100" dirty="0">
                <a:latin typeface="Arial" charset="0"/>
                <a:cs typeface="ＭＳ Ｐゴシック" charset="0"/>
              </a:rPr>
              <a:t> </a:t>
            </a:r>
            <a:r>
              <a:rPr lang="en-US" sz="1600" spc="100" dirty="0" err="1">
                <a:latin typeface="Arial" charset="0"/>
                <a:cs typeface="ＭＳ Ｐゴシック" charset="0"/>
              </a:rPr>
              <a:t>na</a:t>
            </a:r>
            <a:r>
              <a:rPr lang="en-US" sz="1600" spc="100" dirty="0">
                <a:latin typeface="Arial" charset="0"/>
                <a:cs typeface="ＭＳ Ｐゴシック" charset="0"/>
              </a:rPr>
              <a:t> ‘yon. </a:t>
            </a:r>
            <a:endParaRPr lang="en-US" sz="1600" b="0" spc="100" baseline="0" dirty="0">
              <a:latin typeface="Arial" charset="0"/>
              <a:cs typeface="ＭＳ Ｐゴシック" charset="0"/>
            </a:endParaRPr>
          </a:p>
        </p:txBody>
      </p:sp>
    </p:spTree>
    <p:extLst>
      <p:ext uri="{BB962C8B-B14F-4D97-AF65-F5344CB8AC3E}">
        <p14:creationId xmlns:p14="http://schemas.microsoft.com/office/powerpoint/2010/main" val="2258490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13</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1" i="0" spc="100" baseline="0" dirty="0">
                <a:latin typeface="Arial" charset="0"/>
                <a:cs typeface="ＭＳ Ｐゴシック" charset="0"/>
              </a:rPr>
              <a:t>Hindi </a:t>
            </a:r>
            <a:r>
              <a:rPr lang="en-US" sz="1600" b="1" i="0" spc="100" baseline="0" dirty="0" err="1">
                <a:latin typeface="Arial" charset="0"/>
                <a:cs typeface="ＭＳ Ｐゴシック" charset="0"/>
              </a:rPr>
              <a:t>kabahagi</a:t>
            </a:r>
            <a:r>
              <a:rPr lang="en-US" sz="1600" b="1" i="0" spc="100" baseline="0" dirty="0">
                <a:latin typeface="Arial" charset="0"/>
                <a:cs typeface="ＭＳ Ｐゴシック" charset="0"/>
              </a:rPr>
              <a:t> ng </a:t>
            </a:r>
            <a:r>
              <a:rPr lang="en-US" sz="1600" b="1" i="0" spc="100" baseline="0" dirty="0" err="1">
                <a:latin typeface="Arial" charset="0"/>
                <a:cs typeface="ＭＳ Ｐゴシック" charset="0"/>
              </a:rPr>
              <a:t>mga</a:t>
            </a:r>
            <a:r>
              <a:rPr lang="en-US" sz="1600" b="1" i="0" spc="100" baseline="0" dirty="0">
                <a:latin typeface="Arial" charset="0"/>
                <a:cs typeface="ＭＳ Ｐゴシック" charset="0"/>
              </a:rPr>
              <a:t> </a:t>
            </a:r>
            <a:r>
              <a:rPr lang="en-US" sz="1600" b="1" i="0" spc="100" baseline="0" dirty="0" err="1">
                <a:latin typeface="Arial" charset="0"/>
                <a:cs typeface="ＭＳ Ｐゴシック" charset="0"/>
              </a:rPr>
              <a:t>makasalanan</a:t>
            </a:r>
            <a:r>
              <a:rPr lang="en-US" sz="1600" b="1" i="0" spc="100" baseline="0" dirty="0">
                <a:latin typeface="Arial" charset="0"/>
                <a:cs typeface="ＭＳ Ｐゴシック" charset="0"/>
              </a:rPr>
              <a:t> </a:t>
            </a:r>
            <a:r>
              <a:rPr lang="en-US" sz="1600" b="0" spc="100" baseline="0" dirty="0">
                <a:latin typeface="Arial" charset="0"/>
                <a:cs typeface="ＭＳ Ｐゴシック" charset="0"/>
              </a:rPr>
              <a:t>¶ • </a:t>
            </a:r>
            <a:r>
              <a:rPr lang="en-US" sz="1600" b="0" spc="100" baseline="0" dirty="0" err="1">
                <a:latin typeface="Arial" charset="0"/>
                <a:cs typeface="ＭＳ Ｐゴシック" charset="0"/>
              </a:rPr>
              <a:t>Naghahangad</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pagano</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kasiyahan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pamamagitan</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pakikiapid</a:t>
            </a:r>
            <a:r>
              <a:rPr lang="en-US" sz="1600" b="0" spc="100" baseline="0" dirty="0">
                <a:latin typeface="Arial" charset="0"/>
                <a:cs typeface="ＭＳ Ｐゴシック" charset="0"/>
              </a:rPr>
              <a:t>, ang lahat ng </a:t>
            </a:r>
            <a:r>
              <a:rPr lang="en-US" sz="1600" b="0" spc="100" baseline="0" dirty="0" err="1">
                <a:latin typeface="Arial" charset="0"/>
                <a:cs typeface="ＭＳ Ｐゴシック" charset="0"/>
              </a:rPr>
              <a:t>karumihan</a:t>
            </a:r>
            <a:r>
              <a:rPr lang="en-US" sz="1600" b="0" spc="100" baseline="0" dirty="0">
                <a:latin typeface="Arial" charset="0"/>
                <a:cs typeface="ＭＳ Ｐゴシック" charset="0"/>
              </a:rPr>
              <a:t>, o </a:t>
            </a:r>
            <a:r>
              <a:rPr lang="en-US" sz="1600" b="0" spc="100" baseline="0" dirty="0" err="1">
                <a:latin typeface="Arial" charset="0"/>
                <a:cs typeface="ＭＳ Ｐゴシック" charset="0"/>
              </a:rPr>
              <a:t>kasakiman</a:t>
            </a:r>
            <a:r>
              <a:rPr lang="en-US" sz="1600" b="0" spc="100" baseline="0" dirty="0">
                <a:latin typeface="Arial" charset="0"/>
                <a:cs typeface="ＭＳ Ｐゴシック" charset="0"/>
              </a:rPr>
              <a:t>” </a:t>
            </a:r>
            <a:r>
              <a:rPr lang="en-US" sz="1600" b="0" i="1" spc="100" baseline="0" dirty="0">
                <a:latin typeface="Arial" charset="0"/>
                <a:cs typeface="ＭＳ Ｐゴシック" charset="0"/>
              </a:rPr>
              <a:t>(</a:t>
            </a:r>
            <a:r>
              <a:rPr lang="en-US" sz="1600" b="0" i="1" spc="100" baseline="0" dirty="0" err="1">
                <a:latin typeface="Arial" charset="0"/>
                <a:cs typeface="ＭＳ Ｐゴシック" charset="0"/>
              </a:rPr>
              <a:t>tal</a:t>
            </a:r>
            <a:r>
              <a:rPr lang="en-US" sz="1600" b="0" i="1" spc="100" baseline="0" dirty="0">
                <a:latin typeface="Arial" charset="0"/>
                <a:cs typeface="ＭＳ Ｐゴシック" charset="0"/>
              </a:rPr>
              <a:t>. 3</a:t>
            </a:r>
            <a:r>
              <a:rPr lang="en-US" sz="1600" b="0" spc="100" baseline="0" dirty="0">
                <a:latin typeface="Arial" charset="0"/>
                <a:cs typeface="ＭＳ Ｐゴシック" charset="0"/>
              </a:rPr>
              <a:t>). </a:t>
            </a:r>
            <a:r>
              <a:rPr lang="en-US" sz="1600" i="1" spc="100" dirty="0">
                <a:latin typeface="Arial" charset="0"/>
                <a:cs typeface="ＭＳ Ｐゴシック" charset="0"/>
              </a:rPr>
              <a:t>¶</a:t>
            </a:r>
            <a:r>
              <a:rPr lang="en-US" sz="1600" spc="100" dirty="0">
                <a:latin typeface="Arial" charset="0"/>
                <a:cs typeface="ＭＳ Ｐゴシック" charset="0"/>
              </a:rPr>
              <a:t> • </a:t>
            </a:r>
            <a:r>
              <a:rPr lang="en-US" sz="1600" spc="100" dirty="0" err="1">
                <a:latin typeface="Arial" charset="0"/>
                <a:cs typeface="ＭＳ Ｐゴシック" charset="0"/>
              </a:rPr>
              <a:t>Kakaiba</a:t>
            </a:r>
            <a:r>
              <a:rPr lang="en-US" sz="1600" spc="100" dirty="0">
                <a:latin typeface="Arial" charset="0"/>
                <a:cs typeface="ＭＳ Ｐゴシック" charset="0"/>
              </a:rPr>
              <a:t> ang </a:t>
            </a:r>
            <a:r>
              <a:rPr lang="en-US" sz="1600" spc="100" dirty="0" err="1">
                <a:latin typeface="Arial" charset="0"/>
                <a:cs typeface="ＭＳ Ｐゴシック" charset="0"/>
              </a:rPr>
              <a:t>mithiin</a:t>
            </a:r>
            <a:r>
              <a:rPr lang="en-US" sz="1600" spc="100" dirty="0">
                <a:latin typeface="Arial" charset="0"/>
                <a:cs typeface="ＭＳ Ｐゴシック" charset="0"/>
              </a:rPr>
              <a:t> ng </a:t>
            </a:r>
            <a:r>
              <a:rPr lang="en-US" sz="1600" spc="100" dirty="0" err="1">
                <a:latin typeface="Arial" charset="0"/>
                <a:cs typeface="ＭＳ Ｐゴシック" charset="0"/>
              </a:rPr>
              <a:t>mga</a:t>
            </a:r>
            <a:r>
              <a:rPr lang="en-US" sz="1600" spc="100" dirty="0">
                <a:latin typeface="Arial" charset="0"/>
                <a:cs typeface="ＭＳ Ｐゴシック" charset="0"/>
              </a:rPr>
              <a:t> </a:t>
            </a:r>
            <a:r>
              <a:rPr lang="en-US" sz="1600" spc="100" dirty="0" err="1">
                <a:latin typeface="Arial" charset="0"/>
                <a:cs typeface="ＭＳ Ｐゴシック" charset="0"/>
              </a:rPr>
              <a:t>mananampalataya</a:t>
            </a:r>
            <a:r>
              <a:rPr lang="en-US" sz="1600" spc="100" dirty="0">
                <a:latin typeface="Arial" charset="0"/>
                <a:cs typeface="ＭＳ Ｐゴシック" charset="0"/>
              </a:rPr>
              <a:t>, </a:t>
            </a:r>
            <a:r>
              <a:rPr lang="en-US" sz="1600" spc="100" dirty="0" err="1">
                <a:latin typeface="Arial" charset="0"/>
                <a:cs typeface="ＭＳ Ｐゴシック" charset="0"/>
              </a:rPr>
              <a:t>hindi</a:t>
            </a:r>
            <a:r>
              <a:rPr lang="en-US" sz="1600" spc="100" dirty="0">
                <a:latin typeface="Arial" charset="0"/>
                <a:cs typeface="ＭＳ Ｐゴシック" charset="0"/>
              </a:rPr>
              <a:t> ang </a:t>
            </a:r>
            <a:r>
              <a:rPr lang="en-US" sz="1600" spc="100" dirty="0" err="1">
                <a:latin typeface="Arial" charset="0"/>
                <a:cs typeface="ＭＳ Ｐゴシック" charset="0"/>
              </a:rPr>
              <a:t>pasayahin</a:t>
            </a:r>
            <a:r>
              <a:rPr lang="en-US" sz="1600" spc="100" dirty="0">
                <a:latin typeface="Arial" charset="0"/>
                <a:cs typeface="ＭＳ Ｐゴシック" charset="0"/>
              </a:rPr>
              <a:t> ang </a:t>
            </a:r>
            <a:r>
              <a:rPr lang="en-US" sz="1600" spc="100" dirty="0" err="1">
                <a:latin typeface="Arial" charset="0"/>
                <a:cs typeface="ＭＳ Ｐゴシック" charset="0"/>
              </a:rPr>
              <a:t>sarili</a:t>
            </a:r>
            <a:r>
              <a:rPr lang="en-US" sz="1600" spc="100" dirty="0">
                <a:latin typeface="Arial" charset="0"/>
                <a:cs typeface="ＭＳ Ｐゴシック" charset="0"/>
              </a:rPr>
              <a:t> </a:t>
            </a:r>
            <a:r>
              <a:rPr lang="en-US" sz="1600" spc="100" dirty="0" err="1">
                <a:latin typeface="Arial" charset="0"/>
                <a:cs typeface="ＭＳ Ｐゴシック" charset="0"/>
              </a:rPr>
              <a:t>kundi</a:t>
            </a:r>
            <a:r>
              <a:rPr lang="en-US" sz="1600" spc="100" dirty="0">
                <a:latin typeface="Arial" charset="0"/>
                <a:cs typeface="ＭＳ Ｐゴシック" charset="0"/>
              </a:rPr>
              <a:t> </a:t>
            </a:r>
            <a:r>
              <a:rPr lang="en-US" sz="1600" spc="100" dirty="0" err="1">
                <a:latin typeface="Arial" charset="0"/>
                <a:cs typeface="ＭＳ Ｐゴシック" charset="0"/>
              </a:rPr>
              <a:t>upang</a:t>
            </a:r>
            <a:r>
              <a:rPr lang="en-US" sz="1600" spc="100" dirty="0">
                <a:latin typeface="Arial" charset="0"/>
                <a:cs typeface="ＭＳ Ｐゴシック" charset="0"/>
              </a:rPr>
              <a:t> </a:t>
            </a:r>
            <a:r>
              <a:rPr lang="en-US" sz="1600" spc="100" dirty="0" err="1">
                <a:latin typeface="Arial" charset="0"/>
                <a:cs typeface="ＭＳ Ｐゴシック" charset="0"/>
              </a:rPr>
              <a:t>pasayahin</a:t>
            </a:r>
            <a:r>
              <a:rPr lang="en-US" sz="1600" spc="100" dirty="0">
                <a:latin typeface="Arial" charset="0"/>
                <a:cs typeface="ＭＳ Ｐゴシック" charset="0"/>
              </a:rPr>
              <a:t> ang </a:t>
            </a:r>
            <a:r>
              <a:rPr lang="en-US" sz="1600" spc="100" dirty="0" err="1">
                <a:latin typeface="Arial" charset="0"/>
                <a:cs typeface="ＭＳ Ｐゴシック" charset="0"/>
              </a:rPr>
              <a:t>Diyos</a:t>
            </a:r>
            <a:r>
              <a:rPr lang="en-US" sz="1600" spc="100" dirty="0">
                <a:latin typeface="Arial" charset="0"/>
                <a:cs typeface="ＭＳ Ｐゴシック" charset="0"/>
              </a:rPr>
              <a:t>.</a:t>
            </a:r>
            <a:r>
              <a:rPr lang="en-US" sz="1600" b="1" i="1" spc="100" dirty="0">
                <a:latin typeface="Arial" charset="0"/>
                <a:cs typeface="ＭＳ Ｐゴシック" charset="0"/>
              </a:rPr>
              <a:t> </a:t>
            </a:r>
            <a:r>
              <a:rPr lang="en-US" sz="1600" spc="100" dirty="0">
                <a:latin typeface="Arial" charset="0"/>
                <a:cs typeface="ＭＳ Ｐゴシック" charset="0"/>
              </a:rPr>
              <a:t>¶ • </a:t>
            </a:r>
            <a:r>
              <a:rPr lang="en-US" sz="1600" spc="100" dirty="0" err="1">
                <a:latin typeface="Arial" charset="0"/>
                <a:cs typeface="ＭＳ Ｐゴシック" charset="0"/>
              </a:rPr>
              <a:t>Hinahangad</a:t>
            </a:r>
            <a:r>
              <a:rPr lang="en-US" sz="1600" spc="100" dirty="0">
                <a:latin typeface="Arial" charset="0"/>
                <a:cs typeface="ＭＳ Ｐゴシック" charset="0"/>
              </a:rPr>
              <a:t> ng </a:t>
            </a:r>
            <a:r>
              <a:rPr lang="en-US" sz="1600" spc="100" dirty="0" err="1">
                <a:latin typeface="Arial" charset="0"/>
                <a:cs typeface="ＭＳ Ｐゴシック" charset="0"/>
              </a:rPr>
              <a:t>mga</a:t>
            </a:r>
            <a:r>
              <a:rPr lang="en-US" sz="1600" spc="100" dirty="0">
                <a:latin typeface="Arial" charset="0"/>
                <a:cs typeface="ＭＳ Ｐゴシック" charset="0"/>
              </a:rPr>
              <a:t> </a:t>
            </a:r>
            <a:r>
              <a:rPr lang="en-US" sz="1600" spc="100" dirty="0" err="1">
                <a:latin typeface="Arial" charset="0"/>
                <a:cs typeface="ＭＳ Ｐゴシック" charset="0"/>
              </a:rPr>
              <a:t>mananampalataya</a:t>
            </a:r>
            <a:r>
              <a:rPr lang="en-US" sz="1600" spc="100" dirty="0">
                <a:latin typeface="Arial" charset="0"/>
                <a:cs typeface="ＭＳ Ｐゴシック" charset="0"/>
              </a:rPr>
              <a:t> </a:t>
            </a:r>
            <a:r>
              <a:rPr lang="en-US" sz="1600" spc="100" dirty="0" err="1">
                <a:latin typeface="Arial" charset="0"/>
                <a:cs typeface="ＭＳ Ｐゴシック" charset="0"/>
              </a:rPr>
              <a:t>na</a:t>
            </a:r>
            <a:r>
              <a:rPr lang="en-US" sz="1600" spc="100" dirty="0">
                <a:latin typeface="Arial" charset="0"/>
                <a:cs typeface="ＭＳ Ｐゴシック" charset="0"/>
              </a:rPr>
              <a:t> </a:t>
            </a:r>
            <a:r>
              <a:rPr lang="en-US" sz="1600" spc="100" dirty="0" err="1">
                <a:latin typeface="Arial" charset="0"/>
                <a:cs typeface="ＭＳ Ｐゴシック" charset="0"/>
              </a:rPr>
              <a:t>salaminin</a:t>
            </a:r>
            <a:r>
              <a:rPr lang="en-US" sz="1600" spc="100" dirty="0">
                <a:latin typeface="Arial" charset="0"/>
                <a:cs typeface="ＭＳ Ｐゴシック" charset="0"/>
              </a:rPr>
              <a:t> ang </a:t>
            </a:r>
            <a:r>
              <a:rPr lang="en-US" sz="1600" spc="100" dirty="0" err="1">
                <a:latin typeface="Arial" charset="0"/>
                <a:cs typeface="ＭＳ Ｐゴシック" charset="0"/>
              </a:rPr>
              <a:t>sariling</a:t>
            </a:r>
            <a:r>
              <a:rPr lang="en-US" sz="1600" spc="100" dirty="0">
                <a:latin typeface="Arial" charset="0"/>
                <a:cs typeface="ＭＳ Ｐゴシック" charset="0"/>
              </a:rPr>
              <a:t> </a:t>
            </a:r>
            <a:r>
              <a:rPr lang="en-US" sz="1600" spc="100" dirty="0" err="1">
                <a:latin typeface="Arial" charset="0"/>
                <a:cs typeface="ＭＳ Ｐゴシック" charset="0"/>
              </a:rPr>
              <a:t>sakripisyo</a:t>
            </a:r>
            <a:r>
              <a:rPr lang="en-US" sz="1600" spc="100" dirty="0">
                <a:latin typeface="Arial" charset="0"/>
                <a:cs typeface="ＭＳ Ｐゴシック" charset="0"/>
              </a:rPr>
              <a:t> </a:t>
            </a:r>
            <a:r>
              <a:rPr lang="en-US" sz="1600" spc="100" dirty="0" err="1">
                <a:latin typeface="Arial" charset="0"/>
                <a:cs typeface="ＭＳ Ｐゴシック" charset="0"/>
              </a:rPr>
              <a:t>ni</a:t>
            </a:r>
            <a:r>
              <a:rPr lang="en-US" sz="1600" spc="100" dirty="0">
                <a:latin typeface="Arial" charset="0"/>
                <a:cs typeface="ＭＳ Ｐゴシック" charset="0"/>
              </a:rPr>
              <a:t> Cristo (“</a:t>
            </a:r>
            <a:r>
              <a:rPr lang="en-US" sz="1600" spc="100" dirty="0" err="1">
                <a:latin typeface="Arial" charset="0"/>
                <a:cs typeface="ＭＳ Ｐゴシック" charset="0"/>
              </a:rPr>
              <a:t>lumakad</a:t>
            </a:r>
            <a:r>
              <a:rPr lang="en-US" sz="1600" spc="100" dirty="0">
                <a:latin typeface="Arial" charset="0"/>
                <a:cs typeface="ＭＳ Ｐゴシック" charset="0"/>
              </a:rPr>
              <a:t> kayo </a:t>
            </a:r>
            <a:r>
              <a:rPr lang="en-US" sz="1600" spc="100" dirty="0" err="1">
                <a:latin typeface="Arial" charset="0"/>
                <a:cs typeface="ＭＳ Ｐゴシック" charset="0"/>
              </a:rPr>
              <a:t>sa</a:t>
            </a:r>
            <a:r>
              <a:rPr lang="en-US" sz="1600" spc="100" dirty="0">
                <a:latin typeface="Arial" charset="0"/>
                <a:cs typeface="ＭＳ Ｐゴシック" charset="0"/>
              </a:rPr>
              <a:t> </a:t>
            </a:r>
            <a:r>
              <a:rPr lang="en-US" sz="1600" spc="100" dirty="0" err="1">
                <a:latin typeface="Arial" charset="0"/>
                <a:cs typeface="ＭＳ Ｐゴシック" charset="0"/>
              </a:rPr>
              <a:t>pag-ibig</a:t>
            </a:r>
            <a:r>
              <a:rPr lang="en-US" sz="1600" spc="100" dirty="0">
                <a:latin typeface="Arial" charset="0"/>
                <a:cs typeface="ＭＳ Ｐゴシック" charset="0"/>
              </a:rPr>
              <a:t>, </a:t>
            </a:r>
            <a:r>
              <a:rPr lang="en-US" sz="1600" spc="100" dirty="0" err="1">
                <a:latin typeface="Arial" charset="0"/>
                <a:cs typeface="ＭＳ Ｐゴシック" charset="0"/>
              </a:rPr>
              <a:t>gaya</a:t>
            </a:r>
            <a:r>
              <a:rPr lang="en-US" sz="1600" spc="100" dirty="0">
                <a:latin typeface="Arial" charset="0"/>
                <a:cs typeface="ＭＳ Ｐゴシック" charset="0"/>
              </a:rPr>
              <a:t> ng </a:t>
            </a:r>
            <a:r>
              <a:rPr lang="en-US" sz="1600" spc="100" dirty="0" err="1">
                <a:latin typeface="Arial" charset="0"/>
                <a:cs typeface="ＭＳ Ｐゴシック" charset="0"/>
              </a:rPr>
              <a:t>pag-ibig</a:t>
            </a:r>
            <a:r>
              <a:rPr lang="en-US" sz="1600" spc="100" dirty="0">
                <a:latin typeface="Arial" charset="0"/>
                <a:cs typeface="ＭＳ Ｐゴシック" charset="0"/>
              </a:rPr>
              <a:t> </a:t>
            </a:r>
            <a:r>
              <a:rPr lang="en-US" sz="1600" spc="100" dirty="0" err="1">
                <a:latin typeface="Arial" charset="0"/>
                <a:cs typeface="ＭＳ Ｐゴシック" charset="0"/>
              </a:rPr>
              <a:t>ni</a:t>
            </a:r>
            <a:r>
              <a:rPr lang="en-US" sz="1600" spc="100" dirty="0">
                <a:latin typeface="Arial" charset="0"/>
                <a:cs typeface="ＭＳ Ｐゴシック" charset="0"/>
              </a:rPr>
              <a:t> Cristo </a:t>
            </a:r>
            <a:r>
              <a:rPr lang="en-US" sz="1600" spc="100" dirty="0" err="1">
                <a:latin typeface="Arial" charset="0"/>
                <a:cs typeface="ＭＳ Ｐゴシック" charset="0"/>
              </a:rPr>
              <a:t>sa</a:t>
            </a:r>
            <a:r>
              <a:rPr lang="en-US" sz="1600" spc="100" dirty="0">
                <a:latin typeface="Arial" charset="0"/>
                <a:cs typeface="ＭＳ Ｐゴシック" charset="0"/>
              </a:rPr>
              <a:t> </a:t>
            </a:r>
            <a:r>
              <a:rPr lang="en-US" sz="1600" spc="100" dirty="0" err="1">
                <a:latin typeface="Arial" charset="0"/>
                <a:cs typeface="ＭＳ Ｐゴシック" charset="0"/>
              </a:rPr>
              <a:t>atin</a:t>
            </a:r>
            <a:r>
              <a:rPr lang="en-US" sz="1600" spc="100" dirty="0">
                <a:latin typeface="Arial" charset="0"/>
                <a:cs typeface="ＭＳ Ｐゴシック" charset="0"/>
              </a:rPr>
              <a:t> at </a:t>
            </a:r>
            <a:r>
              <a:rPr lang="en-US" sz="1600" spc="100" dirty="0" err="1">
                <a:latin typeface="Arial" charset="0"/>
                <a:cs typeface="ＭＳ Ｐゴシック" charset="0"/>
              </a:rPr>
              <a:t>ibinigay</a:t>
            </a:r>
            <a:r>
              <a:rPr lang="en-US" sz="1600" spc="100" dirty="0">
                <a:latin typeface="Arial" charset="0"/>
                <a:cs typeface="ＭＳ Ｐゴシック" charset="0"/>
              </a:rPr>
              <a:t> ang </a:t>
            </a:r>
            <a:r>
              <a:rPr lang="en-US" sz="1600" spc="100" dirty="0" err="1">
                <a:latin typeface="Arial" charset="0"/>
                <a:cs typeface="ＭＳ Ｐゴシック" charset="0"/>
              </a:rPr>
              <a:t>kanyang</a:t>
            </a:r>
            <a:r>
              <a:rPr lang="en-US" sz="1600" spc="100" dirty="0">
                <a:latin typeface="Arial" charset="0"/>
                <a:cs typeface="ＭＳ Ｐゴシック" charset="0"/>
              </a:rPr>
              <a:t> </a:t>
            </a:r>
            <a:r>
              <a:rPr lang="en-US" sz="1600" spc="100" dirty="0" err="1">
                <a:latin typeface="Arial" charset="0"/>
                <a:cs typeface="ＭＳ Ｐゴシック" charset="0"/>
              </a:rPr>
              <a:t>sarili</a:t>
            </a:r>
            <a:r>
              <a:rPr lang="en-US" sz="1600" spc="100" dirty="0">
                <a:latin typeface="Arial" charset="0"/>
                <a:cs typeface="ＭＳ Ｐゴシック" charset="0"/>
              </a:rPr>
              <a:t> para </a:t>
            </a:r>
            <a:r>
              <a:rPr lang="en-US" sz="1600" spc="100" dirty="0" err="1">
                <a:latin typeface="Arial" charset="0"/>
                <a:cs typeface="ＭＳ Ｐゴシック" charset="0"/>
              </a:rPr>
              <a:t>sa</a:t>
            </a:r>
            <a:r>
              <a:rPr lang="en-US" sz="1600" spc="100" dirty="0">
                <a:latin typeface="Arial" charset="0"/>
                <a:cs typeface="ＭＳ Ｐゴシック" charset="0"/>
              </a:rPr>
              <a:t> </a:t>
            </a:r>
            <a:r>
              <a:rPr lang="en-US" sz="1600" spc="100" dirty="0" err="1">
                <a:latin typeface="Arial" charset="0"/>
                <a:cs typeface="ＭＳ Ｐゴシック" charset="0"/>
              </a:rPr>
              <a:t>atin</a:t>
            </a:r>
            <a:r>
              <a:rPr lang="en-US" sz="1600" spc="100" dirty="0">
                <a:latin typeface="Arial" charset="0"/>
                <a:cs typeface="ＭＳ Ｐゴシック" charset="0"/>
              </a:rPr>
              <a:t>,” </a:t>
            </a:r>
            <a:r>
              <a:rPr lang="en-US" sz="1600" spc="100" dirty="0" err="1">
                <a:latin typeface="Arial" charset="0"/>
                <a:cs typeface="ＭＳ Ｐゴシック" charset="0"/>
              </a:rPr>
              <a:t>tal</a:t>
            </a:r>
            <a:r>
              <a:rPr lang="en-US" sz="1600" spc="100" dirty="0">
                <a:latin typeface="Arial" charset="0"/>
                <a:cs typeface="ＭＳ Ｐゴシック" charset="0"/>
              </a:rPr>
              <a:t>. 2). </a:t>
            </a:r>
            <a:endParaRPr lang="en-US" sz="1600" b="0" spc="100" baseline="0" dirty="0">
              <a:latin typeface="Arial" charset="0"/>
              <a:cs typeface="ＭＳ Ｐゴシック" charset="0"/>
            </a:endParaRPr>
          </a:p>
        </p:txBody>
      </p:sp>
    </p:spTree>
    <p:extLst>
      <p:ext uri="{BB962C8B-B14F-4D97-AF65-F5344CB8AC3E}">
        <p14:creationId xmlns:p14="http://schemas.microsoft.com/office/powerpoint/2010/main" val="37973136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14</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algn="l"/>
            <a:r>
              <a:rPr lang="en-US" sz="1600" b="1" spc="100" dirty="0">
                <a:latin typeface="Arial" panose="020B0604020202020204" pitchFamily="34" charset="0"/>
                <a:cs typeface="Arial" panose="020B0604020202020204" pitchFamily="34" charset="0"/>
              </a:rPr>
              <a:t>b</a:t>
            </a:r>
            <a:r>
              <a:rPr lang="en-US" sz="1600" b="1" spc="100" baseline="0" dirty="0">
                <a:latin typeface="Arial" panose="020B0604020202020204" pitchFamily="34" charset="0"/>
                <a:cs typeface="Arial" panose="020B0604020202020204" pitchFamily="34" charset="0"/>
              </a:rPr>
              <a:t>. </a:t>
            </a:r>
            <a:r>
              <a:rPr lang="en-US" sz="1600" b="1" spc="100" dirty="0">
                <a:latin typeface="Arial" panose="020B0604020202020204" pitchFamily="34" charset="0"/>
                <a:cs typeface="Arial" panose="020B0604020202020204" pitchFamily="34" charset="0"/>
              </a:rPr>
              <a:t>“</a:t>
            </a:r>
            <a:r>
              <a:rPr lang="en-US" sz="1600" b="1" spc="100" dirty="0" err="1">
                <a:latin typeface="Arial" panose="020B0604020202020204" pitchFamily="34" charset="0"/>
                <a:cs typeface="Arial" panose="020B0604020202020204" pitchFamily="34" charset="0"/>
              </a:rPr>
              <a:t>Gumising</a:t>
            </a:r>
            <a:r>
              <a:rPr lang="en-US" sz="1600" b="1" spc="100" dirty="0">
                <a:latin typeface="Arial" panose="020B0604020202020204" pitchFamily="34" charset="0"/>
                <a:cs typeface="Arial" panose="020B0604020202020204" pitchFamily="34" charset="0"/>
              </a:rPr>
              <a:t> Ka, Ikaw </a:t>
            </a:r>
            <a:r>
              <a:rPr lang="en-US" sz="1600" b="1" spc="100" dirty="0" err="1">
                <a:latin typeface="Arial" panose="020B0604020202020204" pitchFamily="34" charset="0"/>
                <a:cs typeface="Arial" panose="020B0604020202020204" pitchFamily="34" charset="0"/>
              </a:rPr>
              <a:t>na</a:t>
            </a:r>
            <a:r>
              <a:rPr lang="en-US" sz="1600" b="1" spc="100" dirty="0">
                <a:latin typeface="Arial" panose="020B0604020202020204" pitchFamily="34" charset="0"/>
                <a:cs typeface="Arial" panose="020B0604020202020204" pitchFamily="34" charset="0"/>
              </a:rPr>
              <a:t> </a:t>
            </a:r>
            <a:r>
              <a:rPr lang="en-US" sz="1600" b="1" spc="100" dirty="0" err="1">
                <a:latin typeface="Arial" panose="020B0604020202020204" pitchFamily="34" charset="0"/>
                <a:cs typeface="Arial" panose="020B0604020202020204" pitchFamily="34" charset="0"/>
              </a:rPr>
              <a:t>Natutulog</a:t>
            </a:r>
            <a:r>
              <a:rPr lang="en-US" sz="1600" b="1" spc="100" dirty="0">
                <a:latin typeface="Arial" panose="020B0604020202020204" pitchFamily="34" charset="0"/>
                <a:cs typeface="Arial" panose="020B0604020202020204" pitchFamily="34" charset="0"/>
              </a:rPr>
              <a:t>”</a:t>
            </a:r>
            <a:r>
              <a:rPr lang="en-US" sz="1600" b="1" spc="100" baseline="0" dirty="0">
                <a:latin typeface="Arial" panose="020B0604020202020204" pitchFamily="34" charset="0"/>
                <a:cs typeface="Arial" panose="020B0604020202020204" pitchFamily="34" charset="0"/>
              </a:rPr>
              <a:t> </a:t>
            </a:r>
            <a:r>
              <a:rPr lang="en-US" sz="1600" b="0" spc="100" baseline="0" dirty="0">
                <a:latin typeface="Arial" panose="020B0604020202020204" pitchFamily="34" charset="0"/>
                <a:cs typeface="Arial" panose="020B0604020202020204" pitchFamily="34" charset="0"/>
              </a:rPr>
              <a:t>“</a:t>
            </a:r>
            <a:r>
              <a:rPr lang="en-PH" sz="1600" b="0" i="0" u="none" strike="noStrike" spc="100" dirty="0">
                <a:solidFill>
                  <a:srgbClr val="000000"/>
                </a:solidFill>
                <a:effectLst/>
                <a:latin typeface="Arial" panose="020B0604020202020204" pitchFamily="34" charset="0"/>
                <a:cs typeface="Arial" panose="020B0604020202020204" pitchFamily="34" charset="0"/>
              </a:rPr>
              <a:t>At </a:t>
            </a:r>
            <a:r>
              <a:rPr lang="en-PH" sz="1600" b="0" i="0" u="none" strike="noStrike" spc="100" dirty="0" err="1">
                <a:solidFill>
                  <a:srgbClr val="000000"/>
                </a:solidFill>
                <a:effectLst/>
                <a:latin typeface="Arial" panose="020B0604020202020204" pitchFamily="34" charset="0"/>
                <a:cs typeface="Arial" panose="020B0604020202020204" pitchFamily="34" charset="0"/>
              </a:rPr>
              <a:t>huwag</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kayong</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makibahagi</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sa</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mga</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gawa</a:t>
            </a:r>
            <a:r>
              <a:rPr lang="en-PH" sz="1600" b="0" i="0" u="none" strike="noStrike" spc="100" dirty="0">
                <a:solidFill>
                  <a:srgbClr val="000000"/>
                </a:solidFill>
                <a:effectLst/>
                <a:latin typeface="Arial" panose="020B0604020202020204" pitchFamily="34" charset="0"/>
                <a:cs typeface="Arial" panose="020B0604020202020204" pitchFamily="34" charset="0"/>
              </a:rPr>
              <a:t> ng </a:t>
            </a:r>
            <a:r>
              <a:rPr lang="en-PH" sz="1600" b="0" i="0" u="none" strike="noStrike" spc="100" dirty="0" err="1">
                <a:solidFill>
                  <a:srgbClr val="000000"/>
                </a:solidFill>
                <a:effectLst/>
                <a:latin typeface="Arial" panose="020B0604020202020204" pitchFamily="34" charset="0"/>
                <a:cs typeface="Arial" panose="020B0604020202020204" pitchFamily="34" charset="0"/>
              </a:rPr>
              <a:t>kadiliman</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na</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walang</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ibubunga</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kundi</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inyong</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ilantad</a:t>
            </a:r>
            <a:r>
              <a:rPr lang="en-PH" sz="1600" b="0" i="0" u="none" strike="noStrike" spc="100" dirty="0">
                <a:solidFill>
                  <a:srgbClr val="000000"/>
                </a:solidFill>
                <a:effectLst/>
                <a:latin typeface="Arial" panose="020B0604020202020204" pitchFamily="34" charset="0"/>
                <a:cs typeface="Arial" panose="020B0604020202020204" pitchFamily="34" charset="0"/>
              </a:rPr>
              <a:t> ang </a:t>
            </a:r>
            <a:r>
              <a:rPr lang="en-PH" sz="1600" b="0" i="0" u="none" strike="noStrike" spc="100" dirty="0" err="1">
                <a:solidFill>
                  <a:srgbClr val="000000"/>
                </a:solidFill>
                <a:effectLst/>
                <a:latin typeface="Arial" panose="020B0604020202020204" pitchFamily="34" charset="0"/>
                <a:cs typeface="Arial" panose="020B0604020202020204" pitchFamily="34" charset="0"/>
              </a:rPr>
              <a:t>mga</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ito</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Sapagkat</a:t>
            </a:r>
            <a:r>
              <a:rPr lang="en-PH" sz="1600" b="0" i="0" u="none" strike="noStrike" spc="100" dirty="0">
                <a:solidFill>
                  <a:srgbClr val="000000"/>
                </a:solidFill>
                <a:effectLst/>
                <a:latin typeface="Arial" panose="020B0604020202020204" pitchFamily="34" charset="0"/>
                <a:cs typeface="Arial" panose="020B0604020202020204" pitchFamily="34" charset="0"/>
              </a:rPr>
              <a:t> ang </a:t>
            </a:r>
            <a:r>
              <a:rPr lang="en-PH" sz="1600" b="0" i="0" u="none" strike="noStrike" spc="100" dirty="0" err="1">
                <a:solidFill>
                  <a:srgbClr val="000000"/>
                </a:solidFill>
                <a:effectLst/>
                <a:latin typeface="Arial" panose="020B0604020202020204" pitchFamily="34" charset="0"/>
                <a:cs typeface="Arial" panose="020B0604020202020204" pitchFamily="34" charset="0"/>
              </a:rPr>
              <a:t>mga</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bagay</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na</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palihim</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nilang</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ginagawa</a:t>
            </a:r>
            <a:r>
              <a:rPr lang="en-PH" sz="1600" b="0" i="0" u="none" strike="noStrike" spc="100" dirty="0">
                <a:solidFill>
                  <a:srgbClr val="000000"/>
                </a:solidFill>
                <a:effectLst/>
                <a:latin typeface="Arial" panose="020B0604020202020204" pitchFamily="34" charset="0"/>
                <a:cs typeface="Arial" panose="020B0604020202020204" pitchFamily="34" charset="0"/>
              </a:rPr>
              <a:t> ay </a:t>
            </a:r>
            <a:r>
              <a:rPr lang="en-PH" sz="1600" b="0" i="0" u="none" strike="noStrike" spc="100" dirty="0" err="1">
                <a:solidFill>
                  <a:srgbClr val="000000"/>
                </a:solidFill>
                <a:effectLst/>
                <a:latin typeface="Arial" panose="020B0604020202020204" pitchFamily="34" charset="0"/>
                <a:cs typeface="Arial" panose="020B0604020202020204" pitchFamily="34" charset="0"/>
              </a:rPr>
              <a:t>kahiya-hiyang</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sabihin</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subalit</a:t>
            </a:r>
            <a:r>
              <a:rPr lang="en-PH" sz="1600" b="0" i="0" u="none" strike="noStrike" spc="100" dirty="0">
                <a:solidFill>
                  <a:srgbClr val="000000"/>
                </a:solidFill>
                <a:effectLst/>
                <a:latin typeface="Arial" panose="020B0604020202020204" pitchFamily="34" charset="0"/>
                <a:cs typeface="Arial" panose="020B0604020202020204" pitchFamily="34" charset="0"/>
              </a:rPr>
              <a:t> ang lahat ng </a:t>
            </a:r>
            <a:r>
              <a:rPr lang="en-PH" sz="1600" b="0" i="0" u="none" strike="noStrike" spc="100" dirty="0" err="1">
                <a:solidFill>
                  <a:srgbClr val="000000"/>
                </a:solidFill>
                <a:effectLst/>
                <a:latin typeface="Arial" panose="020B0604020202020204" pitchFamily="34" charset="0"/>
                <a:cs typeface="Arial" panose="020B0604020202020204" pitchFamily="34" charset="0"/>
              </a:rPr>
              <a:t>mga</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bagay</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na</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inilantad</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sa</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pamamagitan</a:t>
            </a:r>
            <a:r>
              <a:rPr lang="en-PH" sz="1600" b="0" i="0" u="none" strike="noStrike" spc="100" dirty="0">
                <a:solidFill>
                  <a:srgbClr val="000000"/>
                </a:solidFill>
                <a:effectLst/>
                <a:latin typeface="Arial" panose="020B0604020202020204" pitchFamily="34" charset="0"/>
                <a:cs typeface="Arial" panose="020B0604020202020204" pitchFamily="34" charset="0"/>
              </a:rPr>
              <a:t> ng </a:t>
            </a:r>
            <a:r>
              <a:rPr lang="en-PH" sz="1600" b="0" i="0" u="none" strike="noStrike" spc="100" dirty="0" err="1">
                <a:solidFill>
                  <a:srgbClr val="000000"/>
                </a:solidFill>
                <a:effectLst/>
                <a:latin typeface="Arial" panose="020B0604020202020204" pitchFamily="34" charset="0"/>
                <a:cs typeface="Arial" panose="020B0604020202020204" pitchFamily="34" charset="0"/>
              </a:rPr>
              <a:t>liwanag</a:t>
            </a:r>
            <a:r>
              <a:rPr lang="en-PH" sz="1600" b="0" i="0" u="none" strike="noStrike" spc="100" dirty="0">
                <a:solidFill>
                  <a:srgbClr val="000000"/>
                </a:solidFill>
                <a:effectLst/>
                <a:latin typeface="Arial" panose="020B0604020202020204" pitchFamily="34" charset="0"/>
                <a:cs typeface="Arial" panose="020B0604020202020204" pitchFamily="34" charset="0"/>
              </a:rPr>
              <a:t> ay </a:t>
            </a:r>
            <a:r>
              <a:rPr lang="en-PH" sz="1600" b="0" i="0" u="none" strike="noStrike" spc="100" dirty="0" err="1">
                <a:solidFill>
                  <a:srgbClr val="000000"/>
                </a:solidFill>
                <a:effectLst/>
                <a:latin typeface="Arial" panose="020B0604020202020204" pitchFamily="34" charset="0"/>
                <a:cs typeface="Arial" panose="020B0604020202020204" pitchFamily="34" charset="0"/>
              </a:rPr>
              <a:t>nakikita</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sapagkat</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anumang</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bagay</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na</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nakikita</a:t>
            </a:r>
            <a:r>
              <a:rPr lang="en-PH" sz="1600" b="0" i="0" u="none" strike="noStrike" spc="100" dirty="0">
                <a:solidFill>
                  <a:srgbClr val="000000"/>
                </a:solidFill>
                <a:effectLst/>
                <a:latin typeface="Arial" panose="020B0604020202020204" pitchFamily="34" charset="0"/>
                <a:cs typeface="Arial" panose="020B0604020202020204" pitchFamily="34" charset="0"/>
              </a:rPr>
              <a:t> ay </a:t>
            </a:r>
            <a:r>
              <a:rPr lang="en-PH" sz="1600" b="0" i="0" u="none" strike="noStrike" spc="100" dirty="0" err="1">
                <a:solidFill>
                  <a:srgbClr val="000000"/>
                </a:solidFill>
                <a:effectLst/>
                <a:latin typeface="Arial" panose="020B0604020202020204" pitchFamily="34" charset="0"/>
                <a:cs typeface="Arial" panose="020B0604020202020204" pitchFamily="34" charset="0"/>
              </a:rPr>
              <a:t>liwanag</a:t>
            </a:r>
            <a:r>
              <a:rPr lang="en-PH" sz="1600" b="0" i="0" u="none" strike="noStrike" spc="100" dirty="0">
                <a:solidFill>
                  <a:srgbClr val="000000"/>
                </a:solidFill>
                <a:effectLst/>
                <a:latin typeface="Arial" panose="020B0604020202020204" pitchFamily="34" charset="0"/>
                <a:cs typeface="Arial" panose="020B0604020202020204" pitchFamily="34" charset="0"/>
              </a:rPr>
              <a:t>. ¶  </a:t>
            </a:r>
            <a:r>
              <a:rPr lang="en-PH" sz="1600" b="0" i="0" u="none" strike="noStrike" spc="100" dirty="0" err="1">
                <a:solidFill>
                  <a:srgbClr val="000000"/>
                </a:solidFill>
                <a:effectLst/>
                <a:latin typeface="Arial" panose="020B0604020202020204" pitchFamily="34" charset="0"/>
                <a:cs typeface="Arial" panose="020B0604020202020204" pitchFamily="34" charset="0"/>
              </a:rPr>
              <a:t>Kaya’t</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sinasabi</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Gumising</a:t>
            </a:r>
            <a:r>
              <a:rPr lang="en-PH" sz="1600" b="0" i="0" u="none" strike="noStrike" spc="100" dirty="0">
                <a:solidFill>
                  <a:srgbClr val="000000"/>
                </a:solidFill>
                <a:effectLst/>
                <a:latin typeface="Arial" panose="020B0604020202020204" pitchFamily="34" charset="0"/>
                <a:cs typeface="Arial" panose="020B0604020202020204" pitchFamily="34" charset="0"/>
              </a:rPr>
              <a:t> ka, </a:t>
            </a:r>
            <a:r>
              <a:rPr lang="en-PH" sz="1600" b="0" i="0" u="none" strike="noStrike" spc="100" dirty="0" err="1">
                <a:solidFill>
                  <a:srgbClr val="000000"/>
                </a:solidFill>
                <a:effectLst/>
                <a:latin typeface="Arial" panose="020B0604020202020204" pitchFamily="34" charset="0"/>
                <a:cs typeface="Arial" panose="020B0604020202020204" pitchFamily="34" charset="0"/>
              </a:rPr>
              <a:t>ikaw</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na</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natutulog</a:t>
            </a:r>
            <a:r>
              <a:rPr lang="en-PH" sz="1600" b="0" i="0" u="none" strike="noStrike" spc="100" dirty="0">
                <a:solidFill>
                  <a:srgbClr val="000000"/>
                </a:solidFill>
                <a:effectLst/>
                <a:latin typeface="Arial" panose="020B0604020202020204" pitchFamily="34" charset="0"/>
                <a:cs typeface="Arial" panose="020B0604020202020204" pitchFamily="34" charset="0"/>
              </a:rPr>
              <a:t>, at </a:t>
            </a:r>
            <a:r>
              <a:rPr lang="en-PH" sz="1600" b="0" i="0" u="none" strike="noStrike" spc="100" dirty="0" err="1">
                <a:solidFill>
                  <a:srgbClr val="000000"/>
                </a:solidFill>
                <a:effectLst/>
                <a:latin typeface="Arial" panose="020B0604020202020204" pitchFamily="34" charset="0"/>
                <a:cs typeface="Arial" panose="020B0604020202020204" pitchFamily="34" charset="0"/>
              </a:rPr>
              <a:t>bumangon</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mula</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sa</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mga</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patay</a:t>
            </a:r>
            <a:r>
              <a:rPr lang="en-PH" sz="1600" b="0" i="0" u="none" strike="noStrike" spc="100" dirty="0">
                <a:solidFill>
                  <a:srgbClr val="000000"/>
                </a:solidFill>
                <a:effectLst/>
                <a:latin typeface="Arial" panose="020B0604020202020204" pitchFamily="34" charset="0"/>
                <a:cs typeface="Arial" panose="020B0604020202020204" pitchFamily="34" charset="0"/>
              </a:rPr>
              <a:t>, at </a:t>
            </a:r>
            <a:r>
              <a:rPr lang="en-PH" sz="1600" b="0" i="0" u="none" strike="noStrike" spc="100" dirty="0" err="1">
                <a:solidFill>
                  <a:srgbClr val="000000"/>
                </a:solidFill>
                <a:effectLst/>
                <a:latin typeface="Arial" panose="020B0604020202020204" pitchFamily="34" charset="0"/>
                <a:cs typeface="Arial" panose="020B0604020202020204" pitchFamily="34" charset="0"/>
              </a:rPr>
              <a:t>si</a:t>
            </a:r>
            <a:r>
              <a:rPr lang="en-PH" sz="1600" b="0" i="0" u="none" strike="noStrike" spc="100" dirty="0">
                <a:solidFill>
                  <a:srgbClr val="000000"/>
                </a:solidFill>
                <a:effectLst/>
                <a:latin typeface="Arial" panose="020B0604020202020204" pitchFamily="34" charset="0"/>
                <a:cs typeface="Arial" panose="020B0604020202020204" pitchFamily="34" charset="0"/>
              </a:rPr>
              <a:t> Cristo ay </a:t>
            </a:r>
            <a:r>
              <a:rPr lang="en-PH" sz="1600" b="0" i="0" u="none" strike="noStrike" spc="100" dirty="0" err="1">
                <a:solidFill>
                  <a:srgbClr val="000000"/>
                </a:solidFill>
                <a:effectLst/>
                <a:latin typeface="Arial" panose="020B0604020202020204" pitchFamily="34" charset="0"/>
                <a:cs typeface="Arial" panose="020B0604020202020204" pitchFamily="34" charset="0"/>
              </a:rPr>
              <a:t>magliliwanag</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sa</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iyo</a:t>
            </a:r>
            <a:r>
              <a:rPr lang="en-PH" sz="1600" b="0" i="0" u="none" strike="noStrike" spc="100" dirty="0">
                <a:solidFill>
                  <a:srgbClr val="000000"/>
                </a:solidFill>
                <a:effectLst/>
                <a:latin typeface="Arial" panose="020B0604020202020204" pitchFamily="34" charset="0"/>
                <a:cs typeface="Arial" panose="020B0604020202020204" pitchFamily="34" charset="0"/>
              </a:rPr>
              <a:t>’ ” (</a:t>
            </a:r>
            <a:r>
              <a:rPr lang="en-PH" sz="1600" b="0" i="1" u="none" strike="noStrike" spc="100" dirty="0" err="1">
                <a:solidFill>
                  <a:srgbClr val="000000"/>
                </a:solidFill>
                <a:effectLst/>
                <a:latin typeface="Arial" panose="020B0604020202020204" pitchFamily="34" charset="0"/>
                <a:cs typeface="Arial" panose="020B0604020202020204" pitchFamily="34" charset="0"/>
              </a:rPr>
              <a:t>Efeso</a:t>
            </a:r>
            <a:r>
              <a:rPr lang="en-PH" sz="1600" b="0" i="1" u="none" strike="noStrike" spc="100" dirty="0">
                <a:solidFill>
                  <a:srgbClr val="000000"/>
                </a:solidFill>
                <a:effectLst/>
                <a:latin typeface="Arial" panose="020B0604020202020204" pitchFamily="34" charset="0"/>
                <a:cs typeface="Arial" panose="020B0604020202020204" pitchFamily="34" charset="0"/>
              </a:rPr>
              <a:t> 5:11–14</a:t>
            </a:r>
            <a:r>
              <a:rPr lang="en-PH" sz="1600" b="0" u="none" strike="noStrike" spc="100" dirty="0">
                <a:solidFill>
                  <a:srgbClr val="000000"/>
                </a:solidFill>
                <a:effectLst/>
                <a:latin typeface="Arial" panose="020B0604020202020204" pitchFamily="34" charset="0"/>
                <a:cs typeface="Arial" panose="020B0604020202020204" pitchFamily="34" charset="0"/>
              </a:rPr>
              <a:t>). </a:t>
            </a:r>
            <a:endParaRPr lang="en-US" sz="1600" b="0" spc="100" baseline="0" dirty="0">
              <a:latin typeface="Arial" charset="0"/>
              <a:cs typeface="ＭＳ Ｐゴシック" charset="0"/>
            </a:endParaRPr>
          </a:p>
        </p:txBody>
      </p:sp>
    </p:spTree>
    <p:extLst>
      <p:ext uri="{BB962C8B-B14F-4D97-AF65-F5344CB8AC3E}">
        <p14:creationId xmlns:p14="http://schemas.microsoft.com/office/powerpoint/2010/main" val="35592531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15</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1" i="0" spc="100" baseline="0" dirty="0" err="1">
                <a:latin typeface="Arial" charset="0"/>
                <a:cs typeface="ＭＳ Ｐゴシック" charset="0"/>
              </a:rPr>
              <a:t>Huwag</a:t>
            </a:r>
            <a:r>
              <a:rPr lang="en-US" sz="1600" b="1" i="0" spc="100" baseline="0" dirty="0">
                <a:latin typeface="Arial" charset="0"/>
                <a:cs typeface="ＭＳ Ｐゴシック" charset="0"/>
              </a:rPr>
              <a:t> </a:t>
            </a:r>
            <a:r>
              <a:rPr lang="en-US" sz="1600" b="1" i="0" spc="100" baseline="0" dirty="0" err="1">
                <a:latin typeface="Arial" charset="0"/>
                <a:cs typeface="ＭＳ Ｐゴシック" charset="0"/>
              </a:rPr>
              <a:t>ilantad</a:t>
            </a:r>
            <a:r>
              <a:rPr lang="en-US" sz="1600" b="1" i="0" spc="100" baseline="0" dirty="0">
                <a:latin typeface="Arial" charset="0"/>
                <a:cs typeface="ＭＳ Ｐゴシック" charset="0"/>
              </a:rPr>
              <a:t> ang “</a:t>
            </a:r>
            <a:r>
              <a:rPr lang="en-US" sz="1600" b="1" i="0" spc="100" baseline="0" dirty="0" err="1">
                <a:latin typeface="Arial" charset="0"/>
                <a:cs typeface="ＭＳ Ｐゴシック" charset="0"/>
              </a:rPr>
              <a:t>mga</a:t>
            </a:r>
            <a:r>
              <a:rPr lang="en-US" sz="1600" b="1" i="0" spc="100" baseline="0" dirty="0">
                <a:latin typeface="Arial" charset="0"/>
                <a:cs typeface="ＭＳ Ｐゴシック" charset="0"/>
              </a:rPr>
              <a:t> </a:t>
            </a:r>
            <a:r>
              <a:rPr lang="en-US" sz="1600" b="1" i="0" spc="100" baseline="0" dirty="0" err="1">
                <a:latin typeface="Arial" charset="0"/>
                <a:cs typeface="ＭＳ Ｐゴシック" charset="0"/>
              </a:rPr>
              <a:t>gawa</a:t>
            </a:r>
            <a:r>
              <a:rPr lang="en-US" sz="1600" b="1" i="0" spc="100" baseline="0" dirty="0">
                <a:latin typeface="Arial" charset="0"/>
                <a:cs typeface="ＭＳ Ｐゴシック" charset="0"/>
              </a:rPr>
              <a:t> ng </a:t>
            </a:r>
            <a:r>
              <a:rPr lang="en-US" sz="1600" b="1" i="0" spc="100" baseline="0" dirty="0" err="1">
                <a:latin typeface="Arial" charset="0"/>
                <a:cs typeface="ＭＳ Ｐゴシック" charset="0"/>
              </a:rPr>
              <a:t>kadiliman</a:t>
            </a:r>
            <a:r>
              <a:rPr lang="en-US" sz="1600" b="1" i="0" spc="100" baseline="0" dirty="0">
                <a:latin typeface="Arial" charset="0"/>
                <a:cs typeface="ＭＳ Ｐゴシック" charset="0"/>
              </a:rPr>
              <a:t> </a:t>
            </a:r>
            <a:r>
              <a:rPr lang="en-US" sz="1600" b="1" i="0" spc="100" baseline="0" dirty="0" err="1">
                <a:latin typeface="Arial" charset="0"/>
                <a:cs typeface="ＭＳ Ｐゴシック" charset="0"/>
              </a:rPr>
              <a:t>na</a:t>
            </a:r>
            <a:r>
              <a:rPr lang="en-US" sz="1600" b="1" i="0" spc="100" baseline="0" dirty="0">
                <a:latin typeface="Arial" charset="0"/>
                <a:cs typeface="ＭＳ Ｐゴシック" charset="0"/>
              </a:rPr>
              <a:t> </a:t>
            </a:r>
            <a:r>
              <a:rPr lang="en-US" sz="1600" b="1" i="0" spc="100" baseline="0" dirty="0" err="1">
                <a:latin typeface="Arial" charset="0"/>
                <a:cs typeface="ＭＳ Ｐゴシック" charset="0"/>
              </a:rPr>
              <a:t>walang</a:t>
            </a:r>
            <a:r>
              <a:rPr lang="en-US" sz="1600" b="1" i="0" spc="100" baseline="0" dirty="0">
                <a:latin typeface="Arial" charset="0"/>
                <a:cs typeface="ＭＳ Ｐゴシック" charset="0"/>
              </a:rPr>
              <a:t> </a:t>
            </a:r>
            <a:r>
              <a:rPr lang="en-US" sz="1600" b="1" i="0" spc="100" baseline="0" dirty="0" err="1">
                <a:latin typeface="Arial" charset="0"/>
                <a:cs typeface="ＭＳ Ｐゴシック" charset="0"/>
              </a:rPr>
              <a:t>ibubunga</a:t>
            </a:r>
            <a:r>
              <a:rPr lang="en-US" sz="1600" b="1" i="0" spc="100" baseline="0" dirty="0">
                <a:latin typeface="Arial" charset="0"/>
                <a:cs typeface="ＭＳ Ｐゴシック" charset="0"/>
              </a:rPr>
              <a:t>” </a:t>
            </a:r>
            <a:r>
              <a:rPr lang="en-US" sz="1600" i="0" spc="100" baseline="0" dirty="0">
                <a:latin typeface="Arial" charset="0"/>
                <a:cs typeface="ＭＳ Ｐゴシック" charset="0"/>
              </a:rPr>
              <a:t>(</a:t>
            </a:r>
            <a:r>
              <a:rPr lang="en-US" sz="1600" i="0" spc="100" baseline="0" dirty="0" err="1">
                <a:latin typeface="Arial" charset="0"/>
                <a:cs typeface="ＭＳ Ｐゴシック" charset="0"/>
              </a:rPr>
              <a:t>Efeso</a:t>
            </a:r>
            <a:r>
              <a:rPr lang="en-US" sz="1600" i="0" spc="100" baseline="0" dirty="0">
                <a:latin typeface="Arial" charset="0"/>
                <a:cs typeface="ＭＳ Ｐゴシック" charset="0"/>
              </a:rPr>
              <a:t> 5:11)</a:t>
            </a:r>
            <a:r>
              <a:rPr lang="en-US" sz="1600" b="1" i="0" spc="100" baseline="0" dirty="0">
                <a:latin typeface="Arial" charset="0"/>
                <a:cs typeface="ＭＳ Ｐゴシック" charset="0"/>
              </a:rPr>
              <a:t> </a:t>
            </a:r>
            <a:r>
              <a:rPr lang="en-US" sz="1600" b="0" spc="100" baseline="0" dirty="0">
                <a:latin typeface="Arial" charset="0"/>
                <a:cs typeface="ＭＳ Ｐゴシック" charset="0"/>
              </a:rPr>
              <a:t>¶ • Ang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mananampalataya</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mamumuhay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harapan</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di-</a:t>
            </a:r>
            <a:r>
              <a:rPr lang="en-US" sz="1600" b="0" spc="100" baseline="0" dirty="0" err="1">
                <a:latin typeface="Arial" charset="0"/>
                <a:cs typeface="ＭＳ Ｐゴシック" charset="0"/>
              </a:rPr>
              <a:t>nananampalataya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bilang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liwanag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Panginoon</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anak</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liwanag</a:t>
            </a:r>
            <a:r>
              <a:rPr lang="en-US" sz="1600" b="0" spc="100" baseline="0" dirty="0">
                <a:latin typeface="Arial" charset="0"/>
                <a:cs typeface="ＭＳ Ｐゴシック" charset="0"/>
              </a:rPr>
              <a:t>” </a:t>
            </a:r>
            <a:r>
              <a:rPr lang="en-US" sz="1600" b="0" i="1" spc="100" baseline="0" dirty="0">
                <a:latin typeface="Arial" charset="0"/>
                <a:cs typeface="ＭＳ Ｐゴシック" charset="0"/>
              </a:rPr>
              <a:t>(5:8</a:t>
            </a:r>
            <a:r>
              <a:rPr lang="en-US" sz="1600" b="0" spc="100" baseline="0" dirty="0">
                <a:latin typeface="Arial" charset="0"/>
                <a:cs typeface="ＭＳ Ｐゴシック" charset="0"/>
              </a:rPr>
              <a:t>). </a:t>
            </a:r>
            <a:r>
              <a:rPr lang="en-US" sz="1600" i="1" spc="100" dirty="0">
                <a:latin typeface="Arial" charset="0"/>
                <a:cs typeface="ＭＳ Ｐゴシック" charset="0"/>
              </a:rPr>
              <a:t>¶</a:t>
            </a:r>
            <a:r>
              <a:rPr lang="en-US" sz="1600" spc="100" dirty="0">
                <a:latin typeface="Arial" charset="0"/>
                <a:cs typeface="ＭＳ Ｐゴシック" charset="0"/>
              </a:rPr>
              <a:t> • Ang </a:t>
            </a:r>
            <a:r>
              <a:rPr lang="en-US" sz="1600" spc="100" dirty="0" err="1">
                <a:latin typeface="Arial" charset="0"/>
                <a:cs typeface="ＭＳ Ｐゴシック" charset="0"/>
              </a:rPr>
              <a:t>buong</a:t>
            </a:r>
            <a:r>
              <a:rPr lang="en-US" sz="1600" spc="100" dirty="0">
                <a:latin typeface="Arial" charset="0"/>
                <a:cs typeface="ＭＳ Ｐゴシック" charset="0"/>
              </a:rPr>
              <a:t> punto ng </a:t>
            </a:r>
            <a:r>
              <a:rPr lang="en-US" sz="1600" spc="100" dirty="0" err="1">
                <a:latin typeface="Arial" charset="0"/>
                <a:cs typeface="ＭＳ Ｐゴシック" charset="0"/>
              </a:rPr>
              <a:t>paggawa</a:t>
            </a:r>
            <a:r>
              <a:rPr lang="en-US" sz="1600" spc="100" dirty="0">
                <a:latin typeface="Arial" charset="0"/>
                <a:cs typeface="ＭＳ Ｐゴシック" charset="0"/>
              </a:rPr>
              <a:t> </a:t>
            </a:r>
            <a:r>
              <a:rPr lang="en-US" sz="1600" spc="100" dirty="0" err="1">
                <a:latin typeface="Arial" charset="0"/>
                <a:cs typeface="ＭＳ Ｐゴシック" charset="0"/>
              </a:rPr>
              <a:t>nito</a:t>
            </a:r>
            <a:r>
              <a:rPr lang="en-US" sz="1600" spc="100" dirty="0">
                <a:latin typeface="Arial" charset="0"/>
                <a:cs typeface="ＭＳ Ｐゴシック" charset="0"/>
              </a:rPr>
              <a:t> ay </a:t>
            </a:r>
            <a:r>
              <a:rPr lang="en-US" sz="1600" spc="100" dirty="0" err="1">
                <a:latin typeface="Arial" charset="0"/>
                <a:cs typeface="ＭＳ Ｐゴシック" charset="0"/>
              </a:rPr>
              <a:t>upang</a:t>
            </a:r>
            <a:r>
              <a:rPr lang="en-US" sz="1600" spc="100" dirty="0">
                <a:latin typeface="Arial" charset="0"/>
                <a:cs typeface="ＭＳ Ｐゴシック" charset="0"/>
              </a:rPr>
              <a:t> </a:t>
            </a:r>
            <a:r>
              <a:rPr lang="en-US" sz="1600" spc="100" dirty="0" err="1">
                <a:latin typeface="Arial" charset="0"/>
                <a:cs typeface="ＭＳ Ｐゴシック" charset="0"/>
              </a:rPr>
              <a:t>maging</a:t>
            </a:r>
            <a:r>
              <a:rPr lang="en-US" sz="1600" spc="100" dirty="0">
                <a:latin typeface="Arial" charset="0"/>
                <a:cs typeface="ＭＳ Ｐゴシック" charset="0"/>
              </a:rPr>
              <a:t> </a:t>
            </a:r>
            <a:r>
              <a:rPr lang="en-US" sz="1600" spc="100" dirty="0" err="1">
                <a:latin typeface="Arial" charset="0"/>
                <a:cs typeface="ＭＳ Ｐゴシック" charset="0"/>
              </a:rPr>
              <a:t>malinaw</a:t>
            </a:r>
            <a:r>
              <a:rPr lang="en-US" sz="1600" spc="100" dirty="0">
                <a:latin typeface="Arial" charset="0"/>
                <a:cs typeface="ＭＳ Ｐゴシック" charset="0"/>
              </a:rPr>
              <a:t> </a:t>
            </a:r>
            <a:r>
              <a:rPr lang="en-US" sz="1600" spc="100" dirty="0" err="1">
                <a:latin typeface="Arial" charset="0"/>
                <a:cs typeface="ＭＳ Ｐゴシック" charset="0"/>
              </a:rPr>
              <a:t>na</a:t>
            </a:r>
            <a:r>
              <a:rPr lang="en-US" sz="1600" spc="100" dirty="0">
                <a:latin typeface="Arial" charset="0"/>
                <a:cs typeface="ＭＳ Ｐゴシック" charset="0"/>
              </a:rPr>
              <a:t> “ang </a:t>
            </a:r>
            <a:r>
              <a:rPr lang="en-US" sz="1600" spc="100" dirty="0" err="1">
                <a:latin typeface="Arial" charset="0"/>
                <a:cs typeface="ＭＳ Ｐゴシック" charset="0"/>
              </a:rPr>
              <a:t>bunga</a:t>
            </a:r>
            <a:r>
              <a:rPr lang="en-US" sz="1600" spc="100" dirty="0">
                <a:latin typeface="Arial" charset="0"/>
                <a:cs typeface="ＭＳ Ｐゴシック" charset="0"/>
              </a:rPr>
              <a:t> ng </a:t>
            </a:r>
            <a:r>
              <a:rPr lang="en-US" sz="1600" spc="100" dirty="0" err="1">
                <a:latin typeface="Arial" charset="0"/>
                <a:cs typeface="ＭＳ Ｐゴシック" charset="0"/>
              </a:rPr>
              <a:t>liwanag</a:t>
            </a:r>
            <a:r>
              <a:rPr lang="en-US" sz="1600" spc="100" dirty="0">
                <a:latin typeface="Arial" charset="0"/>
                <a:cs typeface="ＭＳ Ｐゴシック" charset="0"/>
              </a:rPr>
              <a:t> ay </a:t>
            </a:r>
            <a:r>
              <a:rPr lang="en-US" sz="1600" spc="100" dirty="0" err="1">
                <a:latin typeface="Arial" charset="0"/>
                <a:cs typeface="ＭＳ Ｐゴシック" charset="0"/>
              </a:rPr>
              <a:t>masusumpungan</a:t>
            </a:r>
            <a:r>
              <a:rPr lang="en-US" sz="1600" spc="100" dirty="0">
                <a:latin typeface="Arial" charset="0"/>
                <a:cs typeface="ＭＳ Ｐゴシック" charset="0"/>
              </a:rPr>
              <a:t> </a:t>
            </a:r>
            <a:r>
              <a:rPr lang="en-US" sz="1600" spc="100" dirty="0" err="1">
                <a:latin typeface="Arial" charset="0"/>
                <a:cs typeface="ＭＳ Ｐゴシック" charset="0"/>
              </a:rPr>
              <a:t>sa</a:t>
            </a:r>
            <a:r>
              <a:rPr lang="en-US" sz="1600" spc="100" dirty="0">
                <a:latin typeface="Arial" charset="0"/>
                <a:cs typeface="ＭＳ Ｐゴシック" charset="0"/>
              </a:rPr>
              <a:t> lahat ng </a:t>
            </a:r>
            <a:r>
              <a:rPr lang="en-US" sz="1600" spc="100" dirty="0" err="1">
                <a:latin typeface="Arial" charset="0"/>
                <a:cs typeface="ＭＳ Ｐゴシック" charset="0"/>
              </a:rPr>
              <a:t>mabuti</a:t>
            </a:r>
            <a:r>
              <a:rPr lang="en-US" sz="1600" spc="100" dirty="0">
                <a:latin typeface="Arial" charset="0"/>
                <a:cs typeface="ＭＳ Ｐゴシック" charset="0"/>
              </a:rPr>
              <a:t>, </a:t>
            </a:r>
            <a:r>
              <a:rPr lang="en-US" sz="1600" spc="100" dirty="0" err="1">
                <a:latin typeface="Arial" charset="0"/>
                <a:cs typeface="ＭＳ Ｐゴシック" charset="0"/>
              </a:rPr>
              <a:t>matuwid</a:t>
            </a:r>
            <a:r>
              <a:rPr lang="en-US" sz="1600" spc="100" dirty="0">
                <a:latin typeface="Arial" charset="0"/>
                <a:cs typeface="ＭＳ Ｐゴシック" charset="0"/>
              </a:rPr>
              <a:t> at </a:t>
            </a:r>
            <a:r>
              <a:rPr lang="en-US" sz="1600" spc="100" dirty="0" err="1">
                <a:latin typeface="Arial" charset="0"/>
                <a:cs typeface="ＭＳ Ｐゴシック" charset="0"/>
              </a:rPr>
              <a:t>katotohanan</a:t>
            </a:r>
            <a:r>
              <a:rPr lang="en-US" sz="1600" spc="100" dirty="0">
                <a:latin typeface="Arial" charset="0"/>
                <a:cs typeface="ＭＳ Ｐゴシック" charset="0"/>
              </a:rPr>
              <a:t>” </a:t>
            </a:r>
            <a:r>
              <a:rPr lang="en-US" sz="1600" i="1" spc="100" dirty="0">
                <a:latin typeface="Arial" charset="0"/>
                <a:cs typeface="ＭＳ Ｐゴシック" charset="0"/>
              </a:rPr>
              <a:t>(</a:t>
            </a:r>
            <a:r>
              <a:rPr lang="en-US" sz="1600" i="1" spc="100" dirty="0" err="1">
                <a:latin typeface="Arial" charset="0"/>
                <a:cs typeface="ＭＳ Ｐゴシック" charset="0"/>
              </a:rPr>
              <a:t>tal</a:t>
            </a:r>
            <a:r>
              <a:rPr lang="en-US" sz="1600" i="1" spc="100" dirty="0">
                <a:latin typeface="Arial" charset="0"/>
                <a:cs typeface="ＭＳ Ｐゴシック" charset="0"/>
              </a:rPr>
              <a:t>. 9</a:t>
            </a:r>
            <a:r>
              <a:rPr lang="en-US" sz="1600" spc="100" dirty="0">
                <a:latin typeface="Arial" charset="0"/>
                <a:cs typeface="ＭＳ Ｐゴシック" charset="0"/>
              </a:rPr>
              <a:t>). </a:t>
            </a:r>
            <a:r>
              <a:rPr lang="en-US" sz="1600" i="1" spc="100" dirty="0">
                <a:latin typeface="Arial" charset="0"/>
                <a:cs typeface="ＭＳ Ｐゴシック" charset="0"/>
              </a:rPr>
              <a:t>¶</a:t>
            </a:r>
            <a:r>
              <a:rPr lang="en-US" sz="1600" spc="100" dirty="0">
                <a:latin typeface="Arial" charset="0"/>
                <a:cs typeface="ＭＳ Ｐゴシック" charset="0"/>
              </a:rPr>
              <a:t> • Ang </a:t>
            </a:r>
            <a:r>
              <a:rPr lang="en-US" sz="1600" spc="100" dirty="0" err="1">
                <a:latin typeface="Arial" charset="0"/>
                <a:cs typeface="ＭＳ Ｐゴシック" charset="0"/>
              </a:rPr>
              <a:t>mga</a:t>
            </a:r>
            <a:r>
              <a:rPr lang="en-US" sz="1600" spc="100" dirty="0">
                <a:latin typeface="Arial" charset="0"/>
                <a:cs typeface="ＭＳ Ｐゴシック" charset="0"/>
              </a:rPr>
              <a:t> </a:t>
            </a:r>
            <a:r>
              <a:rPr lang="en-US" sz="1600" spc="100" dirty="0" err="1">
                <a:latin typeface="Arial" charset="0"/>
                <a:cs typeface="ＭＳ Ｐゴシック" charset="0"/>
              </a:rPr>
              <a:t>mananampalataya</a:t>
            </a:r>
            <a:r>
              <a:rPr lang="en-US" sz="1600" spc="100" dirty="0">
                <a:latin typeface="Arial" charset="0"/>
                <a:cs typeface="ＭＳ Ｐゴシック" charset="0"/>
              </a:rPr>
              <a:t> ay </a:t>
            </a:r>
            <a:r>
              <a:rPr lang="en-US" sz="1600" spc="100" dirty="0" err="1">
                <a:latin typeface="Arial" charset="0"/>
                <a:cs typeface="ＭＳ Ｐゴシック" charset="0"/>
              </a:rPr>
              <a:t>ilalantad</a:t>
            </a:r>
            <a:r>
              <a:rPr lang="en-US" sz="1600" spc="100" dirty="0">
                <a:latin typeface="Arial" charset="0"/>
                <a:cs typeface="ＭＳ Ｐゴシック" charset="0"/>
              </a:rPr>
              <a:t> ang </a:t>
            </a:r>
            <a:r>
              <a:rPr lang="en-US" sz="1600" spc="100" dirty="0" err="1">
                <a:latin typeface="Arial" charset="0"/>
                <a:cs typeface="ＭＳ Ｐゴシック" charset="0"/>
              </a:rPr>
              <a:t>hindi</a:t>
            </a:r>
            <a:r>
              <a:rPr lang="en-US" sz="1600" spc="100" dirty="0">
                <a:latin typeface="Arial" charset="0"/>
                <a:cs typeface="ＭＳ Ｐゴシック" charset="0"/>
              </a:rPr>
              <a:t> </a:t>
            </a:r>
            <a:r>
              <a:rPr lang="en-US" sz="1600" spc="100" dirty="0" err="1">
                <a:latin typeface="Arial" charset="0"/>
                <a:cs typeface="ＭＳ Ｐゴシック" charset="0"/>
              </a:rPr>
              <a:t>mabungang</a:t>
            </a:r>
            <a:r>
              <a:rPr lang="en-US" sz="1600" spc="100" dirty="0">
                <a:latin typeface="Arial" charset="0"/>
                <a:cs typeface="ＭＳ Ｐゴシック" charset="0"/>
              </a:rPr>
              <a:t> </a:t>
            </a:r>
            <a:r>
              <a:rPr lang="en-US" sz="1600" spc="100" dirty="0" err="1">
                <a:latin typeface="Arial" charset="0"/>
                <a:cs typeface="ＭＳ Ｐゴシック" charset="0"/>
              </a:rPr>
              <a:t>mga</a:t>
            </a:r>
            <a:r>
              <a:rPr lang="en-US" sz="1600" spc="100" dirty="0">
                <a:latin typeface="Arial" charset="0"/>
                <a:cs typeface="ＭＳ Ｐゴシック" charset="0"/>
              </a:rPr>
              <a:t> </a:t>
            </a:r>
            <a:r>
              <a:rPr lang="en-US" sz="1600" spc="100" dirty="0" err="1">
                <a:latin typeface="Arial" charset="0"/>
                <a:cs typeface="ＭＳ Ｐゴシック" charset="0"/>
              </a:rPr>
              <a:t>gawa</a:t>
            </a:r>
            <a:r>
              <a:rPr lang="en-US" sz="1600" spc="100" dirty="0">
                <a:latin typeface="Arial" charset="0"/>
                <a:cs typeface="ＭＳ Ｐゴシック" charset="0"/>
              </a:rPr>
              <a:t> ng </a:t>
            </a:r>
            <a:r>
              <a:rPr lang="en-US" sz="1600" spc="100" dirty="0" err="1">
                <a:latin typeface="Arial" charset="0"/>
                <a:cs typeface="ＭＳ Ｐゴシック" charset="0"/>
              </a:rPr>
              <a:t>kadiliman</a:t>
            </a:r>
            <a:r>
              <a:rPr lang="en-US" sz="1600" spc="100" dirty="0">
                <a:latin typeface="Arial" charset="0"/>
                <a:cs typeface="ＭＳ Ｐゴシック" charset="0"/>
              </a:rPr>
              <a:t> </a:t>
            </a:r>
            <a:r>
              <a:rPr lang="en-US" sz="1600" spc="100" dirty="0" err="1">
                <a:latin typeface="Arial" charset="0"/>
                <a:cs typeface="ＭＳ Ｐゴシック" charset="0"/>
              </a:rPr>
              <a:t>sa</a:t>
            </a:r>
            <a:r>
              <a:rPr lang="en-US" sz="1600" spc="100" dirty="0">
                <a:latin typeface="Arial" charset="0"/>
                <a:cs typeface="ＭＳ Ｐゴシック" charset="0"/>
              </a:rPr>
              <a:t> </a:t>
            </a:r>
            <a:r>
              <a:rPr lang="en-US" sz="1600" spc="100" dirty="0" err="1">
                <a:latin typeface="Arial" charset="0"/>
                <a:cs typeface="ＭＳ Ｐゴシック" charset="0"/>
              </a:rPr>
              <a:t>pamamagitan</a:t>
            </a:r>
            <a:r>
              <a:rPr lang="en-US" sz="1600" spc="100" dirty="0">
                <a:latin typeface="Arial" charset="0"/>
                <a:cs typeface="ＭＳ Ｐゴシック" charset="0"/>
              </a:rPr>
              <a:t> ng </a:t>
            </a:r>
            <a:r>
              <a:rPr lang="en-US" sz="1600" spc="100" dirty="0" err="1">
                <a:latin typeface="Arial" charset="0"/>
                <a:cs typeface="ＭＳ Ｐゴシック" charset="0"/>
              </a:rPr>
              <a:t>pagpapakita</a:t>
            </a:r>
            <a:r>
              <a:rPr lang="en-US" sz="1600" spc="100" dirty="0">
                <a:latin typeface="Arial" charset="0"/>
                <a:cs typeface="ＭＳ Ｐゴシック" charset="0"/>
              </a:rPr>
              <a:t> ng </a:t>
            </a:r>
            <a:r>
              <a:rPr lang="en-US" sz="1600" spc="100" dirty="0" err="1">
                <a:latin typeface="Arial" charset="0"/>
                <a:cs typeface="ＭＳ Ｐゴシック" charset="0"/>
              </a:rPr>
              <a:t>makatuwirang</a:t>
            </a:r>
            <a:r>
              <a:rPr lang="en-US" sz="1600" spc="100" dirty="0">
                <a:latin typeface="Arial" charset="0"/>
                <a:cs typeface="ＭＳ Ｐゴシック" charset="0"/>
              </a:rPr>
              <a:t> </a:t>
            </a:r>
            <a:r>
              <a:rPr lang="en-US" sz="1600" spc="100" dirty="0" err="1">
                <a:latin typeface="Arial" charset="0"/>
                <a:cs typeface="ＭＳ Ｐゴシック" charset="0"/>
              </a:rPr>
              <a:t>alternatibo</a:t>
            </a:r>
            <a:r>
              <a:rPr lang="en-US" sz="1600" spc="100" dirty="0">
                <a:latin typeface="Arial" charset="0"/>
                <a:cs typeface="ＭＳ Ｐゴシック" charset="0"/>
              </a:rPr>
              <a:t> para </a:t>
            </a:r>
            <a:r>
              <a:rPr lang="en-US" sz="1600" spc="100" dirty="0" err="1">
                <a:latin typeface="Arial" charset="0"/>
                <a:cs typeface="ＭＳ Ｐゴシック" charset="0"/>
              </a:rPr>
              <a:t>makita</a:t>
            </a:r>
            <a:r>
              <a:rPr lang="en-US" sz="1600" spc="100" dirty="0">
                <a:latin typeface="Arial" charset="0"/>
                <a:cs typeface="ＭＳ Ｐゴシック" charset="0"/>
              </a:rPr>
              <a:t> ng lahat. </a:t>
            </a:r>
            <a:endParaRPr lang="en-US" sz="1600" b="0" spc="100" baseline="0" dirty="0">
              <a:latin typeface="Arial" charset="0"/>
              <a:cs typeface="ＭＳ Ｐゴシック" charset="0"/>
            </a:endParaRPr>
          </a:p>
        </p:txBody>
      </p:sp>
    </p:spTree>
    <p:extLst>
      <p:ext uri="{BB962C8B-B14F-4D97-AF65-F5344CB8AC3E}">
        <p14:creationId xmlns:p14="http://schemas.microsoft.com/office/powerpoint/2010/main" val="15369479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16</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1" i="0" spc="100" baseline="0" dirty="0" err="1">
                <a:latin typeface="Arial" charset="0"/>
                <a:cs typeface="ＭＳ Ｐゴシック" charset="0"/>
              </a:rPr>
              <a:t>Ilantad</a:t>
            </a:r>
            <a:r>
              <a:rPr lang="en-US" sz="1600" b="1" i="0" spc="100" baseline="0" dirty="0">
                <a:latin typeface="Arial" charset="0"/>
                <a:cs typeface="ＭＳ Ｐゴシック" charset="0"/>
              </a:rPr>
              <a:t> ang “</a:t>
            </a:r>
            <a:r>
              <a:rPr lang="en-US" sz="1600" b="1" i="0" spc="100" baseline="0" dirty="0" err="1">
                <a:latin typeface="Arial" charset="0"/>
                <a:cs typeface="ＭＳ Ｐゴシック" charset="0"/>
              </a:rPr>
              <a:t>bunga</a:t>
            </a:r>
            <a:r>
              <a:rPr lang="en-US" sz="1600" b="1" i="0" spc="100" baseline="0" dirty="0">
                <a:latin typeface="Arial" charset="0"/>
                <a:cs typeface="ＭＳ Ｐゴシック" charset="0"/>
              </a:rPr>
              <a:t> ng Espiritu” </a:t>
            </a:r>
            <a:r>
              <a:rPr lang="en-US" sz="1600" b="0" spc="100" baseline="0" dirty="0">
                <a:latin typeface="Arial" charset="0"/>
                <a:cs typeface="ＭＳ Ｐゴシック" charset="0"/>
              </a:rPr>
              <a:t>¶ • Ang Espiritu ay </a:t>
            </a:r>
            <a:r>
              <a:rPr lang="en-US" sz="1600" b="0" spc="100" baseline="0" dirty="0" err="1">
                <a:latin typeface="Arial" charset="0"/>
                <a:cs typeface="ＭＳ Ｐゴシック" charset="0"/>
              </a:rPr>
              <a:t>gaya</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ilaw</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naglalantad</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natatagong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bagay</a:t>
            </a:r>
            <a:r>
              <a:rPr lang="en-US" sz="1600" b="0" spc="100" baseline="0" dirty="0">
                <a:latin typeface="Arial" charset="0"/>
                <a:cs typeface="ＭＳ Ｐゴシック" charset="0"/>
              </a:rPr>
              <a:t>: “</a:t>
            </a:r>
            <a:r>
              <a:rPr lang="en-US" sz="1600" spc="100" dirty="0" err="1">
                <a:latin typeface="Arial" charset="0"/>
                <a:cs typeface="ＭＳ Ｐゴシック" charset="0"/>
              </a:rPr>
              <a:t>S</a:t>
            </a:r>
            <a:r>
              <a:rPr lang="en-US" sz="1600" b="0" spc="100" baseline="0" dirty="0" err="1">
                <a:latin typeface="Arial" charset="0"/>
                <a:cs typeface="ＭＳ Ｐゴシック" charset="0"/>
              </a:rPr>
              <a:t>ubalit</a:t>
            </a:r>
            <a:r>
              <a:rPr lang="en-US" sz="1600" b="0" spc="100" baseline="0" dirty="0">
                <a:latin typeface="Arial" charset="0"/>
                <a:cs typeface="ＭＳ Ｐゴシック" charset="0"/>
              </a:rPr>
              <a:t> ang lahat ng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bagay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inilantad</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pamamagitan</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liwanag</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nakikita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sapagkat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anumang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bagay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nakikita</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liwanag</a:t>
            </a:r>
            <a:r>
              <a:rPr lang="en-US" sz="1600" spc="100" dirty="0">
                <a:latin typeface="Arial" charset="0"/>
                <a:cs typeface="ＭＳ Ｐゴシック" charset="0"/>
              </a:rPr>
              <a:t>” </a:t>
            </a:r>
            <a:r>
              <a:rPr lang="en-US" sz="1600" i="1" spc="100" dirty="0">
                <a:latin typeface="Arial" charset="0"/>
                <a:cs typeface="ＭＳ Ｐゴシック" charset="0"/>
              </a:rPr>
              <a:t>(</a:t>
            </a:r>
            <a:r>
              <a:rPr lang="en-US" sz="1600" i="1" spc="100" dirty="0" err="1">
                <a:latin typeface="Arial" charset="0"/>
                <a:cs typeface="ＭＳ Ｐゴシック" charset="0"/>
              </a:rPr>
              <a:t>tal</a:t>
            </a:r>
            <a:r>
              <a:rPr lang="en-US" sz="1600" i="1" spc="100" dirty="0">
                <a:latin typeface="Arial" charset="0"/>
                <a:cs typeface="ＭＳ Ｐゴシック" charset="0"/>
              </a:rPr>
              <a:t>. 13, 14</a:t>
            </a:r>
            <a:r>
              <a:rPr lang="en-US" sz="1600" spc="100" dirty="0">
                <a:latin typeface="Arial" charset="0"/>
                <a:cs typeface="ＭＳ Ｐゴシック" charset="0"/>
              </a:rPr>
              <a:t>). </a:t>
            </a:r>
            <a:r>
              <a:rPr lang="en-US" sz="1600" i="1" spc="100" dirty="0">
                <a:latin typeface="Arial" charset="0"/>
                <a:cs typeface="ＭＳ Ｐゴシック" charset="0"/>
              </a:rPr>
              <a:t>¶</a:t>
            </a:r>
            <a:r>
              <a:rPr lang="en-US" sz="1600" spc="100" dirty="0">
                <a:latin typeface="Arial" charset="0"/>
                <a:cs typeface="ＭＳ Ｐゴシック" charset="0"/>
              </a:rPr>
              <a:t> • </a:t>
            </a:r>
            <a:r>
              <a:rPr lang="en-US" sz="1600" spc="100" dirty="0" err="1">
                <a:latin typeface="Arial" charset="0"/>
                <a:cs typeface="ＭＳ Ｐゴシック" charset="0"/>
              </a:rPr>
              <a:t>Kapag</a:t>
            </a:r>
            <a:r>
              <a:rPr lang="en-US" sz="1600" spc="100" dirty="0">
                <a:latin typeface="Arial" charset="0"/>
                <a:cs typeface="ＭＳ Ｐゴシック" charset="0"/>
              </a:rPr>
              <a:t> ang </a:t>
            </a:r>
            <a:r>
              <a:rPr lang="en-US" sz="1600" spc="100" dirty="0" err="1">
                <a:latin typeface="Arial" charset="0"/>
                <a:cs typeface="ＭＳ Ｐゴシック" charset="0"/>
              </a:rPr>
              <a:t>pababang</a:t>
            </a:r>
            <a:r>
              <a:rPr lang="en-US" sz="1600" spc="100" dirty="0">
                <a:latin typeface="Arial" charset="0"/>
                <a:cs typeface="ＭＳ Ｐゴシック" charset="0"/>
              </a:rPr>
              <a:t> </a:t>
            </a:r>
            <a:r>
              <a:rPr lang="en-US" sz="1600" spc="100" dirty="0" err="1">
                <a:latin typeface="Arial" charset="0"/>
                <a:cs typeface="ＭＳ Ｐゴシック" charset="0"/>
              </a:rPr>
              <a:t>buhay</a:t>
            </a:r>
            <a:r>
              <a:rPr lang="en-US" sz="1600" spc="100" dirty="0">
                <a:latin typeface="Arial" charset="0"/>
                <a:cs typeface="ＭＳ Ｐゴシック" charset="0"/>
              </a:rPr>
              <a:t> ay </a:t>
            </a:r>
            <a:r>
              <a:rPr lang="en-US" sz="1600" spc="100" dirty="0" err="1">
                <a:latin typeface="Arial" charset="0"/>
                <a:cs typeface="ＭＳ Ｐゴシック" charset="0"/>
              </a:rPr>
              <a:t>nailantad</a:t>
            </a:r>
            <a:r>
              <a:rPr lang="en-US" sz="1600" spc="100" dirty="0">
                <a:latin typeface="Arial" charset="0"/>
                <a:cs typeface="ＭＳ Ｐゴシック" charset="0"/>
              </a:rPr>
              <a:t> ng </a:t>
            </a:r>
            <a:r>
              <a:rPr lang="en-US" sz="1600" spc="100" dirty="0" err="1">
                <a:latin typeface="Arial" charset="0"/>
                <a:cs typeface="ＭＳ Ｐゴシック" charset="0"/>
              </a:rPr>
              <a:t>liwanag</a:t>
            </a:r>
            <a:r>
              <a:rPr lang="en-US" sz="1600" spc="100" dirty="0">
                <a:latin typeface="Arial" charset="0"/>
                <a:cs typeface="ＭＳ Ｐゴシック" charset="0"/>
              </a:rPr>
              <a:t>, </a:t>
            </a:r>
            <a:r>
              <a:rPr lang="en-US" sz="1600" spc="100" dirty="0" err="1">
                <a:latin typeface="Arial" charset="0"/>
                <a:cs typeface="ＭＳ Ｐゴシック" charset="0"/>
              </a:rPr>
              <a:t>maaaring</a:t>
            </a:r>
            <a:r>
              <a:rPr lang="en-US" sz="1600" spc="100" dirty="0">
                <a:latin typeface="Arial" charset="0"/>
                <a:cs typeface="ＭＳ Ｐゴシック" charset="0"/>
              </a:rPr>
              <a:t> </a:t>
            </a:r>
            <a:r>
              <a:rPr lang="en-US" sz="1600" spc="100" dirty="0" err="1">
                <a:latin typeface="Arial" charset="0"/>
                <a:cs typeface="ＭＳ Ｐゴシック" charset="0"/>
              </a:rPr>
              <a:t>makikita</a:t>
            </a:r>
            <a:r>
              <a:rPr lang="en-US" sz="1600" spc="100" dirty="0">
                <a:latin typeface="Arial" charset="0"/>
                <a:cs typeface="ＭＳ Ｐゴシック" charset="0"/>
              </a:rPr>
              <a:t> ng </a:t>
            </a:r>
            <a:r>
              <a:rPr lang="en-US" sz="1600" spc="100" dirty="0" err="1">
                <a:latin typeface="Arial" charset="0"/>
                <a:cs typeface="ＭＳ Ｐゴシック" charset="0"/>
              </a:rPr>
              <a:t>mga</a:t>
            </a:r>
            <a:r>
              <a:rPr lang="en-US" sz="1600" spc="100" dirty="0">
                <a:latin typeface="Arial" charset="0"/>
                <a:cs typeface="ＭＳ Ｐゴシック" charset="0"/>
              </a:rPr>
              <a:t> </a:t>
            </a:r>
            <a:r>
              <a:rPr lang="en-US" sz="1600" spc="100" dirty="0" err="1">
                <a:latin typeface="Arial" charset="0"/>
                <a:cs typeface="ＭＳ Ｐゴシック" charset="0"/>
              </a:rPr>
              <a:t>makamundo</a:t>
            </a:r>
            <a:r>
              <a:rPr lang="en-US" sz="1600" spc="100" dirty="0">
                <a:latin typeface="Arial" charset="0"/>
                <a:cs typeface="ＭＳ Ｐゴシック" charset="0"/>
              </a:rPr>
              <a:t> ang </a:t>
            </a:r>
            <a:r>
              <a:rPr lang="en-US" sz="1600" spc="100" dirty="0" err="1">
                <a:latin typeface="Arial" charset="0"/>
                <a:cs typeface="ＭＳ Ｐゴシック" charset="0"/>
              </a:rPr>
              <a:t>kanilang</a:t>
            </a:r>
            <a:r>
              <a:rPr lang="en-US" sz="1600" spc="100" dirty="0">
                <a:latin typeface="Arial" charset="0"/>
                <a:cs typeface="ＭＳ Ｐゴシック" charset="0"/>
              </a:rPr>
              <a:t> </a:t>
            </a:r>
            <a:r>
              <a:rPr lang="en-US" sz="1600" spc="100" dirty="0" err="1">
                <a:latin typeface="Arial" charset="0"/>
                <a:cs typeface="ＭＳ Ｐゴシック" charset="0"/>
              </a:rPr>
              <a:t>pag-uugali</a:t>
            </a:r>
            <a:r>
              <a:rPr lang="en-US" sz="1600" spc="100" dirty="0">
                <a:latin typeface="Arial" charset="0"/>
                <a:cs typeface="ＭＳ Ｐゴシック" charset="0"/>
              </a:rPr>
              <a:t> </a:t>
            </a:r>
            <a:r>
              <a:rPr lang="en-US" sz="1600" spc="100" dirty="0" err="1">
                <a:latin typeface="Arial" charset="0"/>
                <a:cs typeface="ＭＳ Ｐゴシック" charset="0"/>
              </a:rPr>
              <a:t>sa</a:t>
            </a:r>
            <a:r>
              <a:rPr lang="en-US" sz="1600" spc="100" dirty="0">
                <a:latin typeface="Arial" charset="0"/>
                <a:cs typeface="ＭＳ Ｐゴシック" charset="0"/>
              </a:rPr>
              <a:t> </a:t>
            </a:r>
            <a:r>
              <a:rPr lang="en-US" sz="1600" spc="100" dirty="0" err="1">
                <a:latin typeface="Arial" charset="0"/>
                <a:cs typeface="ＭＳ Ｐゴシック" charset="0"/>
              </a:rPr>
              <a:t>katayuan</a:t>
            </a:r>
            <a:r>
              <a:rPr lang="en-US" sz="1600" spc="100" dirty="0">
                <a:latin typeface="Arial" charset="0"/>
                <a:cs typeface="ＭＳ Ｐゴシック" charset="0"/>
              </a:rPr>
              <a:t> </a:t>
            </a:r>
            <a:r>
              <a:rPr lang="en-US" sz="1600" spc="100" dirty="0" err="1">
                <a:latin typeface="Arial" charset="0"/>
                <a:cs typeface="ＭＳ Ｐゴシック" charset="0"/>
              </a:rPr>
              <a:t>nito</a:t>
            </a:r>
            <a:r>
              <a:rPr lang="en-US" sz="1600" spc="100" dirty="0">
                <a:latin typeface="Arial" charset="0"/>
                <a:cs typeface="ＭＳ Ｐゴシック" charset="0"/>
              </a:rPr>
              <a:t> (“</a:t>
            </a:r>
            <a:r>
              <a:rPr lang="en-US" sz="1600" spc="100" dirty="0" err="1">
                <a:latin typeface="Arial" charset="0"/>
                <a:cs typeface="ＭＳ Ｐゴシック" charset="0"/>
              </a:rPr>
              <a:t>ito’y</a:t>
            </a:r>
            <a:r>
              <a:rPr lang="en-US" sz="1600" spc="100" dirty="0">
                <a:latin typeface="Arial" charset="0"/>
                <a:cs typeface="ＭＳ Ｐゴシック" charset="0"/>
              </a:rPr>
              <a:t> </a:t>
            </a:r>
            <a:r>
              <a:rPr lang="en-US" sz="1600" spc="100" dirty="0" err="1">
                <a:latin typeface="Arial" charset="0"/>
                <a:cs typeface="ＭＳ Ｐゴシック" charset="0"/>
              </a:rPr>
              <a:t>magiging</a:t>
            </a:r>
            <a:r>
              <a:rPr lang="en-US" sz="1600" spc="100" dirty="0">
                <a:latin typeface="Arial" charset="0"/>
                <a:cs typeface="ＭＳ Ｐゴシック" charset="0"/>
              </a:rPr>
              <a:t> </a:t>
            </a:r>
            <a:r>
              <a:rPr lang="en-US" sz="1600" spc="100" dirty="0" err="1">
                <a:latin typeface="Arial" charset="0"/>
                <a:cs typeface="ＭＳ Ｐゴシック" charset="0"/>
              </a:rPr>
              <a:t>kita</a:t>
            </a:r>
            <a:r>
              <a:rPr lang="en-US" sz="1600" spc="100" dirty="0">
                <a:latin typeface="Arial" charset="0"/>
                <a:cs typeface="ＭＳ Ｐゴシック" charset="0"/>
              </a:rPr>
              <a:t>”), </a:t>
            </a:r>
            <a:r>
              <a:rPr lang="en-US" sz="1600" spc="100" dirty="0" err="1">
                <a:latin typeface="Arial" charset="0"/>
                <a:cs typeface="ＭＳ Ｐゴシック" charset="0"/>
              </a:rPr>
              <a:t>walang</a:t>
            </a:r>
            <a:r>
              <a:rPr lang="en-US" sz="1600" spc="100" dirty="0">
                <a:latin typeface="Arial" charset="0"/>
                <a:cs typeface="ＭＳ Ｐゴシック" charset="0"/>
              </a:rPr>
              <a:t> </a:t>
            </a:r>
            <a:r>
              <a:rPr lang="en-US" sz="1600" spc="100" dirty="0" err="1">
                <a:latin typeface="Arial" charset="0"/>
                <a:cs typeface="ＭＳ Ｐゴシック" charset="0"/>
              </a:rPr>
              <a:t>kinabukasan</a:t>
            </a:r>
            <a:r>
              <a:rPr lang="en-US" sz="1600" spc="100" dirty="0">
                <a:latin typeface="Arial" charset="0"/>
                <a:cs typeface="ＭＳ Ｐゴシック" charset="0"/>
              </a:rPr>
              <a:t> at </a:t>
            </a:r>
            <a:r>
              <a:rPr lang="en-US" sz="1600" spc="100" dirty="0" err="1">
                <a:latin typeface="Arial" charset="0"/>
                <a:cs typeface="ＭＳ Ｐゴシック" charset="0"/>
              </a:rPr>
              <a:t>patungo</a:t>
            </a:r>
            <a:r>
              <a:rPr lang="en-US" sz="1600" spc="100" dirty="0">
                <a:latin typeface="Arial" charset="0"/>
                <a:cs typeface="ＭＳ Ｐゴシック" charset="0"/>
              </a:rPr>
              <a:t> </a:t>
            </a:r>
            <a:r>
              <a:rPr lang="en-US" sz="1600" spc="100" dirty="0" err="1">
                <a:latin typeface="Arial" charset="0"/>
                <a:cs typeface="ＭＳ Ｐゴシック" charset="0"/>
              </a:rPr>
              <a:t>sa</a:t>
            </a:r>
            <a:r>
              <a:rPr lang="en-US" sz="1600" spc="100" dirty="0">
                <a:latin typeface="Arial" charset="0"/>
                <a:cs typeface="ＭＳ Ｐゴシック" charset="0"/>
              </a:rPr>
              <a:t> </a:t>
            </a:r>
            <a:r>
              <a:rPr lang="en-US" sz="1600" spc="100" dirty="0" err="1">
                <a:latin typeface="Arial" charset="0"/>
                <a:cs typeface="ＭＳ Ｐゴシック" charset="0"/>
              </a:rPr>
              <a:t>kapootan</a:t>
            </a:r>
            <a:r>
              <a:rPr lang="en-US" sz="1600" spc="100" dirty="0">
                <a:latin typeface="Arial" charset="0"/>
                <a:cs typeface="ＭＳ Ｐゴシック" charset="0"/>
              </a:rPr>
              <a:t> (</a:t>
            </a:r>
            <a:r>
              <a:rPr lang="en-US" sz="1600" i="1" spc="100" dirty="0" err="1">
                <a:latin typeface="Arial" charset="0"/>
                <a:cs typeface="ＭＳ Ｐゴシック" charset="0"/>
              </a:rPr>
              <a:t>tal</a:t>
            </a:r>
            <a:r>
              <a:rPr lang="en-US" sz="1600" i="1" spc="100" dirty="0">
                <a:latin typeface="Arial" charset="0"/>
                <a:cs typeface="ＭＳ Ｐゴシック" charset="0"/>
              </a:rPr>
              <a:t>. 5, 6</a:t>
            </a:r>
            <a:r>
              <a:rPr lang="en-US" sz="1600" spc="100" dirty="0">
                <a:latin typeface="Arial" charset="0"/>
                <a:cs typeface="ＭＳ Ｐゴシック" charset="0"/>
              </a:rPr>
              <a:t>), at </a:t>
            </a:r>
            <a:r>
              <a:rPr lang="en-US" sz="1600" spc="100" dirty="0" err="1">
                <a:latin typeface="Arial" charset="0"/>
                <a:cs typeface="ＭＳ Ｐゴシック" charset="0"/>
              </a:rPr>
              <a:t>mararanasan</a:t>
            </a:r>
            <a:r>
              <a:rPr lang="en-US" sz="1600" spc="100" dirty="0">
                <a:latin typeface="Arial" charset="0"/>
                <a:cs typeface="ＭＳ Ｐゴシック" charset="0"/>
              </a:rPr>
              <a:t> ang </a:t>
            </a:r>
            <a:r>
              <a:rPr lang="en-US" sz="1600" spc="100" dirty="0" err="1">
                <a:latin typeface="Arial" charset="0"/>
                <a:cs typeface="ＭＳ Ｐゴシック" charset="0"/>
              </a:rPr>
              <a:t>isang</a:t>
            </a:r>
            <a:r>
              <a:rPr lang="en-US" sz="1600" spc="100" dirty="0">
                <a:latin typeface="Arial" charset="0"/>
                <a:cs typeface="ＭＳ Ｐゴシック" charset="0"/>
              </a:rPr>
              <a:t> </a:t>
            </a:r>
            <a:r>
              <a:rPr lang="en-US" sz="1600" spc="100" dirty="0" err="1">
                <a:latin typeface="Arial" charset="0"/>
                <a:cs typeface="ＭＳ Ｐゴシック" charset="0"/>
              </a:rPr>
              <a:t>pagbabagong-anyo</a:t>
            </a:r>
            <a:r>
              <a:rPr lang="en-US" sz="1600" spc="100" dirty="0">
                <a:latin typeface="Arial" charset="0"/>
                <a:cs typeface="ＭＳ Ｐゴシック" charset="0"/>
              </a:rPr>
              <a:t> </a:t>
            </a:r>
            <a:r>
              <a:rPr lang="en-US" sz="1600" spc="100" dirty="0" err="1">
                <a:latin typeface="Arial" charset="0"/>
                <a:cs typeface="ＭＳ Ｐゴシック" charset="0"/>
              </a:rPr>
              <a:t>mula</a:t>
            </a:r>
            <a:r>
              <a:rPr lang="en-US" sz="1600" spc="100" dirty="0">
                <a:latin typeface="Arial" charset="0"/>
                <a:cs typeface="ＭＳ Ｐゴシック" charset="0"/>
              </a:rPr>
              <a:t> </a:t>
            </a:r>
            <a:r>
              <a:rPr lang="en-US" sz="1600" spc="100" dirty="0" err="1">
                <a:latin typeface="Arial" charset="0"/>
                <a:cs typeface="ＭＳ Ｐゴシック" charset="0"/>
              </a:rPr>
              <a:t>kadiliman-tungo-sa</a:t>
            </a:r>
            <a:r>
              <a:rPr lang="en-US" sz="1600" spc="100" dirty="0">
                <a:latin typeface="Arial" charset="0"/>
                <a:cs typeface="ＭＳ Ｐゴシック" charset="0"/>
              </a:rPr>
              <a:t> </a:t>
            </a:r>
            <a:r>
              <a:rPr lang="en-US" sz="1600" spc="100" dirty="0" err="1">
                <a:latin typeface="Arial" charset="0"/>
                <a:cs typeface="ＭＳ Ｐゴシック" charset="0"/>
              </a:rPr>
              <a:t>liwanag</a:t>
            </a:r>
            <a:r>
              <a:rPr lang="en-US" sz="1600" spc="100" dirty="0">
                <a:latin typeface="Arial" charset="0"/>
                <a:cs typeface="ＭＳ Ｐゴシック" charset="0"/>
              </a:rPr>
              <a:t>.</a:t>
            </a:r>
            <a:endParaRPr lang="en-US" sz="1600" b="0" spc="100" baseline="0" dirty="0">
              <a:latin typeface="Arial" charset="0"/>
              <a:cs typeface="ＭＳ Ｐゴシック" charset="0"/>
            </a:endParaRPr>
          </a:p>
        </p:txBody>
      </p:sp>
    </p:spTree>
    <p:extLst>
      <p:ext uri="{BB962C8B-B14F-4D97-AF65-F5344CB8AC3E}">
        <p14:creationId xmlns:p14="http://schemas.microsoft.com/office/powerpoint/2010/main" val="28776920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17</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i="0" spc="100" baseline="0" dirty="0">
                <a:latin typeface="Arial" charset="0"/>
                <a:cs typeface="ＭＳ Ｐゴシック" charset="0"/>
              </a:rPr>
              <a:t>• </a:t>
            </a:r>
            <a:r>
              <a:rPr lang="en-US" sz="1600" i="0" spc="100" baseline="0" dirty="0" err="1">
                <a:latin typeface="Arial" charset="0"/>
                <a:cs typeface="ＭＳ Ｐゴシック" charset="0"/>
              </a:rPr>
              <a:t>Gumagamit</a:t>
            </a:r>
            <a:r>
              <a:rPr lang="en-US" sz="1600" i="0" spc="100" baseline="0" dirty="0">
                <a:latin typeface="Arial" charset="0"/>
                <a:cs typeface="ＭＳ Ｐゴシック" charset="0"/>
              </a:rPr>
              <a:t> ang </a:t>
            </a:r>
            <a:r>
              <a:rPr lang="en-US" sz="1600" i="0" spc="100" baseline="0" dirty="0" err="1">
                <a:latin typeface="Arial" charset="0"/>
                <a:cs typeface="ＭＳ Ｐゴシック" charset="0"/>
              </a:rPr>
              <a:t>Efeso</a:t>
            </a:r>
            <a:r>
              <a:rPr lang="en-US" sz="1600" i="0" spc="100" baseline="0" dirty="0">
                <a:latin typeface="Arial" charset="0"/>
                <a:cs typeface="ＭＳ Ｐゴシック" charset="0"/>
              </a:rPr>
              <a:t> 5:14 ng </a:t>
            </a:r>
            <a:r>
              <a:rPr lang="en-US" sz="1600" i="0" spc="100" baseline="0" dirty="0" err="1">
                <a:latin typeface="Arial" charset="0"/>
                <a:cs typeface="ＭＳ Ｐゴシック" charset="0"/>
              </a:rPr>
              <a:t>lengguwaheng</a:t>
            </a:r>
            <a:r>
              <a:rPr lang="en-US" sz="1600" i="0" spc="100" baseline="0" dirty="0">
                <a:latin typeface="Arial" charset="0"/>
                <a:cs typeface="ＭＳ Ｐゴシック" charset="0"/>
              </a:rPr>
              <a:t> </a:t>
            </a:r>
            <a:r>
              <a:rPr lang="en-US" sz="1600" i="0" spc="100" baseline="0" dirty="0" err="1">
                <a:latin typeface="Arial" charset="0"/>
                <a:cs typeface="ＭＳ Ｐゴシック" charset="0"/>
              </a:rPr>
              <a:t>nauugnay</a:t>
            </a:r>
            <a:r>
              <a:rPr lang="en-US" sz="1600" i="0" spc="100" baseline="0" dirty="0">
                <a:latin typeface="Arial" charset="0"/>
                <a:cs typeface="ＭＳ Ｐゴシック" charset="0"/>
              </a:rPr>
              <a:t> </a:t>
            </a:r>
            <a:r>
              <a:rPr lang="en-US" sz="1600" i="0" spc="100" baseline="0" dirty="0" err="1">
                <a:latin typeface="Arial" charset="0"/>
                <a:cs typeface="ＭＳ Ｐゴシック" charset="0"/>
              </a:rPr>
              <a:t>sa</a:t>
            </a:r>
            <a:r>
              <a:rPr lang="en-US" sz="1600" i="0" spc="100" baseline="0" dirty="0">
                <a:latin typeface="Arial" charset="0"/>
                <a:cs typeface="ＭＳ Ｐゴシック" charset="0"/>
              </a:rPr>
              <a:t> </a:t>
            </a:r>
            <a:r>
              <a:rPr lang="en-US" sz="1600" i="0" spc="100" baseline="0" dirty="0" err="1">
                <a:latin typeface="Arial" charset="0"/>
                <a:cs typeface="ＭＳ Ｐゴシック" charset="0"/>
              </a:rPr>
              <a:t>muling</a:t>
            </a:r>
            <a:r>
              <a:rPr lang="en-US" sz="1600" i="0" spc="100" baseline="0" dirty="0">
                <a:latin typeface="Arial" charset="0"/>
                <a:cs typeface="ＭＳ Ｐゴシック" charset="0"/>
              </a:rPr>
              <a:t> </a:t>
            </a:r>
            <a:r>
              <a:rPr lang="en-US" sz="1600" i="0" spc="100" baseline="0" dirty="0" err="1">
                <a:latin typeface="Arial" charset="0"/>
                <a:cs typeface="ＭＳ Ｐゴシック" charset="0"/>
              </a:rPr>
              <a:t>pagkabuhay</a:t>
            </a:r>
            <a:r>
              <a:rPr lang="en-US" sz="1600" i="0" spc="100" baseline="0" dirty="0">
                <a:latin typeface="Arial" charset="0"/>
                <a:cs typeface="ＭＳ Ｐゴシック" charset="0"/>
              </a:rPr>
              <a:t> ng </a:t>
            </a:r>
            <a:r>
              <a:rPr lang="en-US" sz="1600" i="0" spc="100" baseline="0" dirty="0" err="1">
                <a:latin typeface="Arial" charset="0"/>
                <a:cs typeface="ＭＳ Ｐゴシック" charset="0"/>
              </a:rPr>
              <a:t>patay</a:t>
            </a:r>
            <a:r>
              <a:rPr lang="en-US" sz="1600" i="0" spc="100" baseline="0" dirty="0">
                <a:latin typeface="Arial" charset="0"/>
                <a:cs typeface="ＭＳ Ｐゴシック" charset="0"/>
              </a:rPr>
              <a:t> </a:t>
            </a:r>
            <a:r>
              <a:rPr lang="en-US" sz="1600" i="0" spc="100" baseline="0" dirty="0" err="1">
                <a:latin typeface="Arial" charset="0"/>
                <a:cs typeface="ＭＳ Ｐゴシック" charset="0"/>
              </a:rPr>
              <a:t>sa</a:t>
            </a:r>
            <a:r>
              <a:rPr lang="en-US" sz="1600" i="0" spc="100" baseline="0" dirty="0">
                <a:latin typeface="Arial" charset="0"/>
                <a:cs typeface="ＭＳ Ｐゴシック" charset="0"/>
              </a:rPr>
              <a:t> wakas ng </a:t>
            </a:r>
            <a:r>
              <a:rPr lang="en-US" sz="1600" i="0" spc="100" baseline="0" dirty="0" err="1">
                <a:latin typeface="Arial" charset="0"/>
                <a:cs typeface="ＭＳ Ｐゴシック" charset="0"/>
              </a:rPr>
              <a:t>panahon</a:t>
            </a:r>
            <a:r>
              <a:rPr lang="en-US" sz="1600" i="0" spc="100" baseline="0" dirty="0">
                <a:latin typeface="Arial" charset="0"/>
                <a:cs typeface="ＭＳ Ｐゴシック" charset="0"/>
              </a:rPr>
              <a:t> </a:t>
            </a:r>
            <a:r>
              <a:rPr lang="en-US" sz="1600" i="0" spc="100" baseline="0" dirty="0" err="1">
                <a:latin typeface="Arial" charset="0"/>
                <a:cs typeface="ＭＳ Ｐゴシック" charset="0"/>
              </a:rPr>
              <a:t>upang</a:t>
            </a:r>
            <a:r>
              <a:rPr lang="en-US" sz="1600" i="0" spc="100" baseline="0" dirty="0">
                <a:latin typeface="Arial" charset="0"/>
                <a:cs typeface="ＭＳ Ｐゴシック" charset="0"/>
              </a:rPr>
              <a:t> </a:t>
            </a:r>
            <a:r>
              <a:rPr lang="en-US" sz="1600" i="0" spc="100" baseline="0" dirty="0" err="1">
                <a:latin typeface="Arial" charset="0"/>
                <a:cs typeface="ＭＳ Ｐゴシック" charset="0"/>
              </a:rPr>
              <a:t>magpalabas</a:t>
            </a:r>
            <a:r>
              <a:rPr lang="en-US" sz="1600" i="0" spc="100" baseline="0" dirty="0">
                <a:latin typeface="Arial" charset="0"/>
                <a:cs typeface="ＭＳ Ｐゴシック" charset="0"/>
              </a:rPr>
              <a:t> ng </a:t>
            </a:r>
            <a:r>
              <a:rPr lang="en-US" sz="1600" i="0" spc="100" baseline="0" dirty="0" err="1">
                <a:latin typeface="Arial" charset="0"/>
                <a:cs typeface="ＭＳ Ｐゴシック" charset="0"/>
              </a:rPr>
              <a:t>isang</a:t>
            </a:r>
            <a:r>
              <a:rPr lang="en-US" sz="1600" i="0" spc="100" baseline="0" dirty="0">
                <a:latin typeface="Arial" charset="0"/>
                <a:cs typeface="ＭＳ Ｐゴシック" charset="0"/>
              </a:rPr>
              <a:t> </a:t>
            </a:r>
            <a:r>
              <a:rPr lang="en-US" sz="1600" i="0" spc="100" baseline="0" dirty="0" err="1">
                <a:latin typeface="Arial" charset="0"/>
                <a:cs typeface="ＭＳ Ｐゴシック" charset="0"/>
              </a:rPr>
              <a:t>panawagan</a:t>
            </a:r>
            <a:r>
              <a:rPr lang="en-US" sz="1600" i="0" spc="100" baseline="0" dirty="0">
                <a:latin typeface="Arial" charset="0"/>
                <a:cs typeface="ＭＳ Ｐゴシック" charset="0"/>
              </a:rPr>
              <a:t> </a:t>
            </a:r>
            <a:r>
              <a:rPr lang="en-US" sz="1600" i="0" spc="100" baseline="0" dirty="0" err="1">
                <a:latin typeface="Arial" charset="0"/>
                <a:cs typeface="ＭＳ Ｐゴシック" charset="0"/>
              </a:rPr>
              <a:t>upang</a:t>
            </a:r>
            <a:r>
              <a:rPr lang="en-US" sz="1600" i="0" spc="100" baseline="0" dirty="0">
                <a:latin typeface="Arial" charset="0"/>
                <a:cs typeface="ＭＳ Ｐゴシック" charset="0"/>
              </a:rPr>
              <a:t> </a:t>
            </a:r>
            <a:r>
              <a:rPr lang="en-US" sz="1600" i="0" spc="100" baseline="0" dirty="0" err="1">
                <a:latin typeface="Arial" charset="0"/>
                <a:cs typeface="ＭＳ Ｐゴシック" charset="0"/>
              </a:rPr>
              <a:t>gisingin</a:t>
            </a:r>
            <a:r>
              <a:rPr lang="en-US" sz="1600" i="0" spc="100" baseline="0" dirty="0">
                <a:latin typeface="Arial" charset="0"/>
                <a:cs typeface="ＭＳ Ｐゴシック" charset="0"/>
              </a:rPr>
              <a:t> </a:t>
            </a:r>
            <a:r>
              <a:rPr lang="en-US" sz="1600" i="0" spc="100" baseline="0" dirty="0" err="1">
                <a:latin typeface="Arial" charset="0"/>
                <a:cs typeface="ＭＳ Ｐゴシック" charset="0"/>
              </a:rPr>
              <a:t>mula</a:t>
            </a:r>
            <a:r>
              <a:rPr lang="en-US" sz="1600" i="0" spc="100" baseline="0" dirty="0">
                <a:latin typeface="Arial" charset="0"/>
                <a:cs typeface="ＭＳ Ｐゴシック" charset="0"/>
              </a:rPr>
              <a:t> </a:t>
            </a:r>
            <a:r>
              <a:rPr lang="en-US" sz="1600" i="0" spc="100" baseline="0" dirty="0" err="1">
                <a:latin typeface="Arial" charset="0"/>
                <a:cs typeface="ＭＳ Ｐゴシック" charset="0"/>
              </a:rPr>
              <a:t>sa</a:t>
            </a:r>
            <a:r>
              <a:rPr lang="en-US" sz="1600" i="0" spc="100" baseline="0" dirty="0">
                <a:latin typeface="Arial" charset="0"/>
                <a:cs typeface="ＭＳ Ｐゴシック" charset="0"/>
              </a:rPr>
              <a:t> </a:t>
            </a:r>
            <a:r>
              <a:rPr lang="en-US" sz="1600" i="0" spc="100" baseline="0" dirty="0" err="1">
                <a:latin typeface="Arial" charset="0"/>
                <a:cs typeface="ＭＳ Ｐゴシック" charset="0"/>
              </a:rPr>
              <a:t>espirituwal</a:t>
            </a:r>
            <a:r>
              <a:rPr lang="en-US" sz="1600" i="0" spc="100" baseline="0" dirty="0">
                <a:latin typeface="Arial" charset="0"/>
                <a:cs typeface="ＭＳ Ｐゴシック" charset="0"/>
              </a:rPr>
              <a:t> </a:t>
            </a:r>
            <a:r>
              <a:rPr lang="en-US" sz="1600" i="0" spc="100" baseline="0" dirty="0" err="1">
                <a:latin typeface="Arial" charset="0"/>
                <a:cs typeface="ＭＳ Ｐゴシック" charset="0"/>
              </a:rPr>
              <a:t>na</a:t>
            </a:r>
            <a:r>
              <a:rPr lang="en-US" sz="1600" i="0" spc="100" baseline="0" dirty="0">
                <a:latin typeface="Arial" charset="0"/>
                <a:cs typeface="ＭＳ Ｐゴシック" charset="0"/>
              </a:rPr>
              <a:t> </a:t>
            </a:r>
            <a:r>
              <a:rPr lang="en-US" sz="1600" i="0" spc="100" baseline="0" dirty="0" err="1">
                <a:latin typeface="Arial" charset="0"/>
                <a:cs typeface="ＭＳ Ｐゴシック" charset="0"/>
              </a:rPr>
              <a:t>pagkakatulog</a:t>
            </a:r>
            <a:r>
              <a:rPr lang="en-US" sz="1600" i="0" spc="100" baseline="0" dirty="0">
                <a:latin typeface="Arial" charset="0"/>
                <a:cs typeface="ＭＳ Ｐゴシック" charset="0"/>
              </a:rPr>
              <a:t> at </a:t>
            </a:r>
            <a:r>
              <a:rPr lang="en-US" sz="1600" i="0" spc="100" baseline="0" dirty="0" err="1">
                <a:latin typeface="Arial" charset="0"/>
                <a:cs typeface="ＭＳ Ｐゴシック" charset="0"/>
              </a:rPr>
              <a:t>maranasan</a:t>
            </a:r>
            <a:r>
              <a:rPr lang="en-US" sz="1600" i="0" spc="100" baseline="0" dirty="0">
                <a:latin typeface="Arial" charset="0"/>
                <a:cs typeface="ＭＳ Ｐゴシック" charset="0"/>
              </a:rPr>
              <a:t> ang </a:t>
            </a:r>
            <a:r>
              <a:rPr lang="en-US" sz="1600" i="0" spc="100" baseline="0" dirty="0" err="1">
                <a:latin typeface="Arial" charset="0"/>
                <a:cs typeface="ＭＳ Ｐゴシック" charset="0"/>
              </a:rPr>
              <a:t>nagbabagong</a:t>
            </a:r>
            <a:r>
              <a:rPr lang="en-US" sz="1600" i="0" spc="100" baseline="0" dirty="0">
                <a:latin typeface="Arial" charset="0"/>
                <a:cs typeface="ＭＳ Ｐゴシック" charset="0"/>
              </a:rPr>
              <a:t> </a:t>
            </a:r>
            <a:r>
              <a:rPr lang="en-US" sz="1600" i="0" spc="100" baseline="0" dirty="0" err="1">
                <a:latin typeface="Arial" charset="0"/>
                <a:cs typeface="ＭＳ Ｐゴシック" charset="0"/>
              </a:rPr>
              <a:t>presensya</a:t>
            </a:r>
            <a:r>
              <a:rPr lang="en-US" sz="1600" i="0" spc="100" baseline="0" dirty="0">
                <a:latin typeface="Arial" charset="0"/>
                <a:cs typeface="ＭＳ Ｐゴシック" charset="0"/>
              </a:rPr>
              <a:t> </a:t>
            </a:r>
            <a:r>
              <a:rPr lang="en-US" sz="1600" i="0" spc="100" baseline="0" dirty="0" err="1">
                <a:latin typeface="Arial" charset="0"/>
                <a:cs typeface="ＭＳ Ｐゴシック" charset="0"/>
              </a:rPr>
              <a:t>ni</a:t>
            </a:r>
            <a:r>
              <a:rPr lang="en-US" sz="1600" i="0" spc="100" baseline="0" dirty="0">
                <a:latin typeface="Arial" charset="0"/>
                <a:cs typeface="ＭＳ Ｐゴシック" charset="0"/>
              </a:rPr>
              <a:t> Cristo. </a:t>
            </a:r>
            <a:r>
              <a:rPr lang="en-US" sz="1600" b="0" spc="100" baseline="0" dirty="0">
                <a:latin typeface="Arial" charset="0"/>
                <a:cs typeface="ＭＳ Ｐゴシック" charset="0"/>
              </a:rPr>
              <a:t>¶ • Ang </a:t>
            </a:r>
            <a:r>
              <a:rPr lang="en-US" sz="1600" b="0" spc="100" baseline="0" dirty="0" err="1">
                <a:latin typeface="Arial" charset="0"/>
                <a:cs typeface="ＭＳ Ｐゴシック" charset="0"/>
              </a:rPr>
              <a:t>Efeso</a:t>
            </a:r>
            <a:r>
              <a:rPr lang="en-US" sz="1600" b="0" spc="100" baseline="0" dirty="0">
                <a:latin typeface="Arial" charset="0"/>
                <a:cs typeface="ＭＳ Ｐゴシック" charset="0"/>
              </a:rPr>
              <a:t> 5:14 ay </a:t>
            </a:r>
            <a:r>
              <a:rPr lang="en-US" sz="1600" b="0" spc="100" baseline="0" dirty="0" err="1">
                <a:latin typeface="Arial" charset="0"/>
                <a:cs typeface="ＭＳ Ｐゴシック" charset="0"/>
              </a:rPr>
              <a:t>isang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makapangyarihang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apela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Kristyanong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mananampalataya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gumising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kanilang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papel</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bilang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misyonero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ikinakalat</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liwanag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a:t>
            </a:r>
            <a:r>
              <a:rPr lang="en-US" sz="1600" b="0" spc="100" baseline="0" dirty="0">
                <a:latin typeface="Arial" charset="0"/>
                <a:cs typeface="ＭＳ Ｐゴシック" charset="0"/>
              </a:rPr>
              <a:t> Cristo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isang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nadimlang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daigdig</a:t>
            </a:r>
            <a:r>
              <a:rPr lang="en-US" sz="1600" b="0" spc="100" baseline="0" dirty="0">
                <a:latin typeface="Arial" charset="0"/>
                <a:cs typeface="ＭＳ Ｐゴシック" charset="0"/>
              </a:rPr>
              <a:t> (</a:t>
            </a:r>
            <a:r>
              <a:rPr lang="en-US" sz="1600" b="0" i="1" spc="100" baseline="0" dirty="0" err="1">
                <a:latin typeface="Arial" charset="0"/>
                <a:cs typeface="ＭＳ Ｐゴシック" charset="0"/>
              </a:rPr>
              <a:t>ihambing</a:t>
            </a:r>
            <a:r>
              <a:rPr lang="en-US" sz="1600" b="0" i="1" spc="100" baseline="0" dirty="0">
                <a:latin typeface="Arial" charset="0"/>
                <a:cs typeface="ＭＳ Ｐゴシック" charset="0"/>
              </a:rPr>
              <a:t> ang </a:t>
            </a:r>
            <a:r>
              <a:rPr lang="en-US" sz="1600" b="0" i="1" spc="100" baseline="0" dirty="0" err="1">
                <a:latin typeface="Arial" charset="0"/>
                <a:cs typeface="ＭＳ Ｐゴシック" charset="0"/>
              </a:rPr>
              <a:t>Filipos</a:t>
            </a:r>
            <a:r>
              <a:rPr lang="en-US" sz="1600" b="0" i="1" spc="100" baseline="0" dirty="0">
                <a:latin typeface="Arial" charset="0"/>
                <a:cs typeface="ＭＳ Ｐゴシック" charset="0"/>
              </a:rPr>
              <a:t> 2:14-16</a:t>
            </a:r>
            <a:r>
              <a:rPr lang="en-US" sz="1600" b="0" spc="100" baseline="0" dirty="0">
                <a:latin typeface="Arial" charset="0"/>
                <a:cs typeface="ＭＳ Ｐゴシック" charset="0"/>
              </a:rPr>
              <a:t>).</a:t>
            </a:r>
          </a:p>
        </p:txBody>
      </p:sp>
    </p:spTree>
    <p:extLst>
      <p:ext uri="{BB962C8B-B14F-4D97-AF65-F5344CB8AC3E}">
        <p14:creationId xmlns:p14="http://schemas.microsoft.com/office/powerpoint/2010/main" val="32986478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18</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xfrm>
            <a:off x="914400" y="4489648"/>
            <a:ext cx="5029200" cy="4114800"/>
          </a:xfrm>
          <a:solidFill>
            <a:srgbClr val="FFFFFF"/>
          </a:solidFill>
          <a:ln>
            <a:solidFill>
              <a:srgbClr val="000000"/>
            </a:solidFill>
          </a:ln>
        </p:spPr>
        <p:txBody>
          <a:bodyPr/>
          <a:lstStyle/>
          <a:p>
            <a:pPr eaLnBrk="1" hangingPunct="1"/>
            <a:r>
              <a:rPr lang="en-US" sz="1600" b="1" spc="100" dirty="0">
                <a:latin typeface="Arial" charset="0"/>
                <a:ea typeface="ＭＳ Ｐゴシック" charset="0"/>
                <a:cs typeface="ＭＳ Ｐゴシック" charset="0"/>
              </a:rPr>
              <a:t>3. </a:t>
            </a:r>
            <a:r>
              <a:rPr lang="en-US" sz="1600" b="1" spc="100" dirty="0" err="1">
                <a:latin typeface="Arial" charset="0"/>
                <a:ea typeface="ＭＳ Ｐゴシック" charset="0"/>
                <a:cs typeface="ＭＳ Ｐゴシック" charset="0"/>
              </a:rPr>
              <a:t>Dalawang</a:t>
            </a:r>
            <a:r>
              <a:rPr lang="en-US" sz="1600" b="1" spc="100" dirty="0">
                <a:latin typeface="Arial" charset="0"/>
                <a:ea typeface="ＭＳ Ｐゴシック" charset="0"/>
                <a:cs typeface="ＭＳ Ｐゴシック" charset="0"/>
              </a:rPr>
              <a:t> </a:t>
            </a:r>
            <a:r>
              <a:rPr lang="en-US" sz="1600" b="1" spc="100" dirty="0" err="1">
                <a:latin typeface="Arial" charset="0"/>
                <a:ea typeface="ＭＳ Ｐゴシック" charset="0"/>
                <a:cs typeface="ＭＳ Ｐゴシック" charset="0"/>
              </a:rPr>
              <a:t>Kumpol</a:t>
            </a:r>
            <a:r>
              <a:rPr lang="en-US" sz="1600" b="1" spc="100" dirty="0">
                <a:latin typeface="Arial" charset="0"/>
                <a:ea typeface="ＭＳ Ｐゴシック" charset="0"/>
                <a:cs typeface="ＭＳ Ｐゴシック" charset="0"/>
              </a:rPr>
              <a:t> ng </a:t>
            </a:r>
            <a:r>
              <a:rPr lang="en-US" sz="1600" b="1" spc="100" dirty="0" err="1">
                <a:latin typeface="Arial" charset="0"/>
                <a:ea typeface="ＭＳ Ｐゴシック" charset="0"/>
                <a:cs typeface="ＭＳ Ｐゴシック" charset="0"/>
              </a:rPr>
              <a:t>mga</a:t>
            </a:r>
            <a:r>
              <a:rPr lang="en-US" sz="1600" b="1" spc="100" dirty="0">
                <a:latin typeface="Arial" charset="0"/>
                <a:ea typeface="ＭＳ Ｐゴシック" charset="0"/>
                <a:cs typeface="ＭＳ Ｐゴシック" charset="0"/>
              </a:rPr>
              <a:t> </a:t>
            </a:r>
            <a:r>
              <a:rPr lang="en-US" sz="1600" b="1" spc="100" dirty="0" err="1">
                <a:latin typeface="Arial" charset="0"/>
                <a:ea typeface="ＭＳ Ｐゴシック" charset="0"/>
                <a:cs typeface="ＭＳ Ｐゴシック" charset="0"/>
              </a:rPr>
              <a:t>Panawagan</a:t>
            </a:r>
            <a:r>
              <a:rPr lang="en-US" sz="1600" b="1" spc="100" dirty="0">
                <a:latin typeface="Arial" charset="0"/>
                <a:ea typeface="ＭＳ Ｐゴシック" charset="0"/>
                <a:cs typeface="ＭＳ Ｐゴシック" charset="0"/>
              </a:rPr>
              <a:t>. a. </a:t>
            </a:r>
            <a:r>
              <a:rPr lang="en-US" sz="1600" b="1" spc="100" dirty="0" err="1">
                <a:latin typeface="Arial" charset="0"/>
                <a:ea typeface="ＭＳ Ｐゴシック" charset="0"/>
                <a:cs typeface="ＭＳ Ｐゴシック" charset="0"/>
              </a:rPr>
              <a:t>Sunggaban</a:t>
            </a:r>
            <a:r>
              <a:rPr lang="en-US" sz="1600" b="1" spc="100" dirty="0">
                <a:latin typeface="Arial" charset="0"/>
                <a:ea typeface="ＭＳ Ｐゴシック" charset="0"/>
                <a:cs typeface="ＭＳ Ｐゴシック" charset="0"/>
              </a:rPr>
              <a:t> ang </a:t>
            </a:r>
            <a:r>
              <a:rPr lang="en-US" sz="1600" b="1" spc="100" dirty="0" err="1">
                <a:latin typeface="Arial" charset="0"/>
                <a:ea typeface="ＭＳ Ｐゴシック" charset="0"/>
                <a:cs typeface="ＭＳ Ｐゴシック" charset="0"/>
              </a:rPr>
              <a:t>Baratilyo</a:t>
            </a:r>
            <a:r>
              <a:rPr lang="en-US" sz="1600" b="1" spc="100" dirty="0">
                <a:latin typeface="Arial" charset="0"/>
                <a:ea typeface="ＭＳ Ｐゴシック" charset="0"/>
                <a:cs typeface="ＭＳ Ｐゴシック" charset="0"/>
              </a:rPr>
              <a:t>. </a:t>
            </a:r>
            <a:r>
              <a:rPr lang="en-US" sz="1600" b="0" spc="100" baseline="0" dirty="0">
                <a:latin typeface="Arial" charset="0"/>
                <a:cs typeface="ＭＳ Ｐゴシック" charset="0"/>
              </a:rPr>
              <a:t>“</a:t>
            </a:r>
            <a:r>
              <a:rPr lang="en-US" sz="1600" spc="100" dirty="0" err="1">
                <a:latin typeface="Arial" charset="0"/>
                <a:cs typeface="ＭＳ Ｐゴシック" charset="0"/>
              </a:rPr>
              <a:t>Kaya’t</a:t>
            </a:r>
            <a:r>
              <a:rPr lang="en-US" sz="1600" spc="100" dirty="0">
                <a:latin typeface="Arial" charset="0"/>
                <a:cs typeface="ＭＳ Ｐゴシック" charset="0"/>
              </a:rPr>
              <a:t> </a:t>
            </a:r>
            <a:r>
              <a:rPr lang="en-US" sz="1600" spc="100" dirty="0" err="1">
                <a:latin typeface="Arial" charset="0"/>
                <a:cs typeface="ＭＳ Ｐゴシック" charset="0"/>
              </a:rPr>
              <a:t>maging</a:t>
            </a:r>
            <a:r>
              <a:rPr lang="en-US" sz="1600" spc="100" dirty="0">
                <a:latin typeface="Arial" charset="0"/>
                <a:cs typeface="ＭＳ Ｐゴシック" charset="0"/>
              </a:rPr>
              <a:t> </a:t>
            </a:r>
            <a:r>
              <a:rPr lang="en-US" sz="1600" spc="100" dirty="0" err="1">
                <a:latin typeface="Arial" charset="0"/>
                <a:cs typeface="ＭＳ Ｐゴシック" charset="0"/>
              </a:rPr>
              <a:t>maingat</a:t>
            </a:r>
            <a:r>
              <a:rPr lang="en-US" sz="1600" spc="100" dirty="0">
                <a:latin typeface="Arial" charset="0"/>
                <a:cs typeface="ＭＳ Ｐゴシック" charset="0"/>
              </a:rPr>
              <a:t> kayo </a:t>
            </a:r>
            <a:r>
              <a:rPr lang="en-US" sz="1600" spc="100" dirty="0" err="1">
                <a:latin typeface="Arial" charset="0"/>
                <a:cs typeface="ＭＳ Ｐゴシック" charset="0"/>
              </a:rPr>
              <a:t>sa</a:t>
            </a:r>
            <a:r>
              <a:rPr lang="en-US" sz="1600" spc="100" dirty="0">
                <a:latin typeface="Arial" charset="0"/>
                <a:cs typeface="ＭＳ Ｐゴシック" charset="0"/>
              </a:rPr>
              <a:t> </a:t>
            </a:r>
            <a:r>
              <a:rPr lang="en-US" sz="1600" spc="100" dirty="0" err="1">
                <a:latin typeface="Arial" charset="0"/>
                <a:cs typeface="ＭＳ Ｐゴシック" charset="0"/>
              </a:rPr>
              <a:t>inyong</a:t>
            </a:r>
            <a:r>
              <a:rPr lang="en-US" sz="1600" spc="100" dirty="0">
                <a:latin typeface="Arial" charset="0"/>
                <a:cs typeface="ＭＳ Ｐゴシック" charset="0"/>
              </a:rPr>
              <a:t> </a:t>
            </a:r>
            <a:r>
              <a:rPr lang="en-US" sz="1600" spc="100" dirty="0" err="1">
                <a:latin typeface="Arial" charset="0"/>
                <a:cs typeface="ＭＳ Ｐゴシック" charset="0"/>
              </a:rPr>
              <a:t>paglakad</a:t>
            </a:r>
            <a:r>
              <a:rPr lang="en-US" sz="1600" spc="100" dirty="0">
                <a:latin typeface="Arial" charset="0"/>
                <a:cs typeface="ＭＳ Ｐゴシック" charset="0"/>
              </a:rPr>
              <a:t>, </a:t>
            </a:r>
            <a:r>
              <a:rPr lang="en-US" sz="1600" spc="100" dirty="0" err="1">
                <a:latin typeface="Arial" charset="0"/>
                <a:cs typeface="ＭＳ Ｐゴシック" charset="0"/>
              </a:rPr>
              <a:t>hindi</a:t>
            </a:r>
            <a:r>
              <a:rPr lang="en-US" sz="1600" spc="100" dirty="0">
                <a:latin typeface="Arial" charset="0"/>
                <a:cs typeface="ＭＳ Ｐゴシック" charset="0"/>
              </a:rPr>
              <a:t> </a:t>
            </a:r>
            <a:r>
              <a:rPr lang="en-US" sz="1600" spc="100" dirty="0" err="1">
                <a:latin typeface="Arial" charset="0"/>
                <a:cs typeface="ＭＳ Ｐゴシック" charset="0"/>
              </a:rPr>
              <a:t>gaya</a:t>
            </a:r>
            <a:r>
              <a:rPr lang="en-US" sz="1600" spc="100" dirty="0">
                <a:latin typeface="Arial" charset="0"/>
                <a:cs typeface="ＭＳ Ｐゴシック" charset="0"/>
              </a:rPr>
              <a:t> ng </a:t>
            </a:r>
            <a:r>
              <a:rPr lang="en-US" sz="1600" spc="100" dirty="0" err="1">
                <a:latin typeface="Arial" charset="0"/>
                <a:cs typeface="ＭＳ Ｐゴシック" charset="0"/>
              </a:rPr>
              <a:t>mga</a:t>
            </a:r>
            <a:r>
              <a:rPr lang="en-US" sz="1600" spc="100" dirty="0">
                <a:latin typeface="Arial" charset="0"/>
                <a:cs typeface="ＭＳ Ｐゴシック" charset="0"/>
              </a:rPr>
              <a:t> </a:t>
            </a:r>
            <a:r>
              <a:rPr lang="en-US" sz="1600" spc="100" dirty="0" err="1">
                <a:latin typeface="Arial" charset="0"/>
                <a:cs typeface="ＭＳ Ｐゴシック" charset="0"/>
              </a:rPr>
              <a:t>mangmang</a:t>
            </a:r>
            <a:r>
              <a:rPr lang="en-US" sz="1600" spc="100" dirty="0">
                <a:latin typeface="Arial" charset="0"/>
                <a:cs typeface="ＭＳ Ｐゴシック" charset="0"/>
              </a:rPr>
              <a:t>, </a:t>
            </a:r>
            <a:r>
              <a:rPr lang="en-US" sz="1600" spc="100" dirty="0" err="1">
                <a:latin typeface="Arial" charset="0"/>
                <a:cs typeface="ＭＳ Ｐゴシック" charset="0"/>
              </a:rPr>
              <a:t>kundi</a:t>
            </a:r>
            <a:r>
              <a:rPr lang="en-US" sz="1600" spc="100" dirty="0">
                <a:latin typeface="Arial" charset="0"/>
                <a:cs typeface="ＭＳ Ｐゴシック" charset="0"/>
              </a:rPr>
              <a:t> </a:t>
            </a:r>
            <a:r>
              <a:rPr lang="en-US" sz="1600" spc="100" dirty="0" err="1">
                <a:latin typeface="Arial" charset="0"/>
                <a:cs typeface="ＭＳ Ｐゴシック" charset="0"/>
              </a:rPr>
              <a:t>gaya</a:t>
            </a:r>
            <a:r>
              <a:rPr lang="en-US" sz="1600" spc="100" dirty="0">
                <a:latin typeface="Arial" charset="0"/>
                <a:cs typeface="ＭＳ Ｐゴシック" charset="0"/>
              </a:rPr>
              <a:t> ng </a:t>
            </a:r>
            <a:r>
              <a:rPr lang="en-US" sz="1600" spc="100" dirty="0" err="1">
                <a:latin typeface="Arial" charset="0"/>
                <a:cs typeface="ＭＳ Ｐゴシック" charset="0"/>
              </a:rPr>
              <a:t>marurunong</a:t>
            </a:r>
            <a:r>
              <a:rPr lang="en-US" sz="1600" spc="100" dirty="0">
                <a:latin typeface="Arial" charset="0"/>
                <a:cs typeface="ＭＳ Ｐゴシック" charset="0"/>
              </a:rPr>
              <a:t>, </a:t>
            </a:r>
            <a:r>
              <a:rPr lang="en-US" sz="1600" spc="100" dirty="0" err="1">
                <a:latin typeface="Arial" charset="0"/>
                <a:cs typeface="ＭＳ Ｐゴシック" charset="0"/>
              </a:rPr>
              <a:t>na</a:t>
            </a:r>
            <a:r>
              <a:rPr lang="en-US" sz="1600" spc="100" dirty="0">
                <a:latin typeface="Arial" charset="0"/>
                <a:cs typeface="ＭＳ Ｐゴシック" charset="0"/>
              </a:rPr>
              <a:t> </a:t>
            </a:r>
            <a:r>
              <a:rPr lang="en-US" sz="1600" spc="100" dirty="0" err="1">
                <a:latin typeface="Arial" charset="0"/>
                <a:cs typeface="ＭＳ Ｐゴシック" charset="0"/>
              </a:rPr>
              <a:t>sinasamantala</a:t>
            </a:r>
            <a:r>
              <a:rPr lang="en-US" sz="1600" spc="100" dirty="0">
                <a:latin typeface="Arial" charset="0"/>
                <a:cs typeface="ＭＳ Ｐゴシック" charset="0"/>
              </a:rPr>
              <a:t> ang </a:t>
            </a:r>
            <a:r>
              <a:rPr lang="en-US" sz="1600" spc="100" dirty="0" err="1">
                <a:latin typeface="Arial" charset="0"/>
                <a:cs typeface="ＭＳ Ｐゴシック" charset="0"/>
              </a:rPr>
              <a:t>panahon</a:t>
            </a:r>
            <a:r>
              <a:rPr lang="en-US" sz="1600" spc="100" dirty="0">
                <a:latin typeface="Arial" charset="0"/>
                <a:cs typeface="ＭＳ Ｐゴシック" charset="0"/>
              </a:rPr>
              <a:t>, </a:t>
            </a:r>
            <a:r>
              <a:rPr lang="en-US" sz="1600" spc="100" dirty="0" err="1">
                <a:latin typeface="Arial" charset="0"/>
                <a:cs typeface="ＭＳ Ｐゴシック" charset="0"/>
              </a:rPr>
              <a:t>sapagkat</a:t>
            </a:r>
            <a:r>
              <a:rPr lang="en-US" sz="1600" spc="100" dirty="0">
                <a:latin typeface="Arial" charset="0"/>
                <a:cs typeface="ＭＳ Ｐゴシック" charset="0"/>
              </a:rPr>
              <a:t> ang </a:t>
            </a:r>
            <a:r>
              <a:rPr lang="en-US" sz="1600" spc="100" dirty="0" err="1">
                <a:latin typeface="Arial" charset="0"/>
                <a:cs typeface="ＭＳ Ｐゴシック" charset="0"/>
              </a:rPr>
              <a:t>mga</a:t>
            </a:r>
            <a:r>
              <a:rPr lang="en-US" sz="1600" spc="100" dirty="0">
                <a:latin typeface="Arial" charset="0"/>
                <a:cs typeface="ＭＳ Ｐゴシック" charset="0"/>
              </a:rPr>
              <a:t> </a:t>
            </a:r>
            <a:r>
              <a:rPr lang="en-US" sz="1600" spc="100" dirty="0" err="1">
                <a:latin typeface="Arial" charset="0"/>
                <a:cs typeface="ＭＳ Ｐゴシック" charset="0"/>
              </a:rPr>
              <a:t>araw</a:t>
            </a:r>
            <a:r>
              <a:rPr lang="en-US" sz="1600" spc="100" dirty="0">
                <a:latin typeface="Arial" charset="0"/>
                <a:cs typeface="ＭＳ Ｐゴシック" charset="0"/>
              </a:rPr>
              <a:t> ay </a:t>
            </a:r>
            <a:r>
              <a:rPr lang="en-US" sz="1600" spc="100" dirty="0" err="1">
                <a:latin typeface="Arial" charset="0"/>
                <a:cs typeface="ＭＳ Ｐゴシック" charset="0"/>
              </a:rPr>
              <a:t>masasama</a:t>
            </a:r>
            <a:r>
              <a:rPr lang="en-US" sz="1600" spc="100" dirty="0">
                <a:latin typeface="Arial" charset="0"/>
                <a:cs typeface="ＭＳ Ｐゴシック" charset="0"/>
              </a:rPr>
              <a:t>” (</a:t>
            </a:r>
            <a:r>
              <a:rPr lang="en-US" sz="1600" i="1" spc="100" dirty="0" err="1">
                <a:latin typeface="Arial" charset="0"/>
                <a:cs typeface="ＭＳ Ｐゴシック" charset="0"/>
              </a:rPr>
              <a:t>Efeso</a:t>
            </a:r>
            <a:r>
              <a:rPr lang="en-US" sz="1600" i="1" spc="100" dirty="0">
                <a:latin typeface="Arial" charset="0"/>
                <a:cs typeface="ＭＳ Ｐゴシック" charset="0"/>
              </a:rPr>
              <a:t> 5:15, 16</a:t>
            </a:r>
            <a:r>
              <a:rPr lang="en-US" sz="1600" spc="100" dirty="0">
                <a:latin typeface="Arial" charset="0"/>
                <a:cs typeface="ＭＳ Ｐゴシック" charset="0"/>
              </a:rPr>
              <a:t>).</a:t>
            </a:r>
            <a:endParaRPr lang="en-US" sz="1600" b="1" i="1" spc="100" baseline="0" dirty="0">
              <a:latin typeface="Arial" charset="0"/>
              <a:cs typeface="ＭＳ Ｐゴシック" charset="0"/>
            </a:endParaRPr>
          </a:p>
        </p:txBody>
      </p:sp>
    </p:spTree>
    <p:extLst>
      <p:ext uri="{BB962C8B-B14F-4D97-AF65-F5344CB8AC3E}">
        <p14:creationId xmlns:p14="http://schemas.microsoft.com/office/powerpoint/2010/main" val="15281465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19</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1" spc="100" baseline="0" dirty="0">
                <a:latin typeface="Arial" panose="020B0604020202020204" pitchFamily="34" charset="0"/>
                <a:cs typeface="Arial" panose="020B0604020202020204" pitchFamily="34" charset="0"/>
              </a:rPr>
              <a:t>“</a:t>
            </a:r>
            <a:r>
              <a:rPr lang="en-US" sz="1600" b="1" spc="100" baseline="0" dirty="0" err="1">
                <a:latin typeface="Arial" panose="020B0604020202020204" pitchFamily="34" charset="0"/>
                <a:cs typeface="Arial" panose="020B0604020202020204" pitchFamily="34" charset="0"/>
              </a:rPr>
              <a:t>Maging</a:t>
            </a:r>
            <a:r>
              <a:rPr lang="en-US" sz="1600" b="1" spc="100" baseline="0" dirty="0">
                <a:latin typeface="Arial" panose="020B0604020202020204" pitchFamily="34" charset="0"/>
                <a:cs typeface="Arial" panose="020B0604020202020204" pitchFamily="34" charset="0"/>
              </a:rPr>
              <a:t> </a:t>
            </a:r>
            <a:r>
              <a:rPr lang="en-US" sz="1600" b="1" spc="100" baseline="0" dirty="0" err="1">
                <a:latin typeface="Arial" panose="020B0604020202020204" pitchFamily="34" charset="0"/>
                <a:cs typeface="Arial" panose="020B0604020202020204" pitchFamily="34" charset="0"/>
              </a:rPr>
              <a:t>maingat</a:t>
            </a:r>
            <a:r>
              <a:rPr lang="en-US" sz="1600" b="1" spc="100" baseline="0" dirty="0">
                <a:latin typeface="Arial" panose="020B0604020202020204" pitchFamily="34" charset="0"/>
                <a:cs typeface="Arial" panose="020B0604020202020204" pitchFamily="34" charset="0"/>
              </a:rPr>
              <a:t> </a:t>
            </a:r>
            <a:r>
              <a:rPr lang="en-US" sz="1600" b="1" spc="100" baseline="0" dirty="0" err="1">
                <a:latin typeface="Arial" panose="020B0604020202020204" pitchFamily="34" charset="0"/>
                <a:cs typeface="Arial" panose="020B0604020202020204" pitchFamily="34" charset="0"/>
              </a:rPr>
              <a:t>sa</a:t>
            </a:r>
            <a:r>
              <a:rPr lang="en-US" sz="1600" b="1" spc="100" baseline="0" dirty="0">
                <a:latin typeface="Arial" panose="020B0604020202020204" pitchFamily="34" charset="0"/>
                <a:cs typeface="Arial" panose="020B0604020202020204" pitchFamily="34" charset="0"/>
              </a:rPr>
              <a:t> </a:t>
            </a:r>
            <a:r>
              <a:rPr lang="en-US" sz="1600" b="1" spc="100" baseline="0" dirty="0" err="1">
                <a:latin typeface="Arial" panose="020B0604020202020204" pitchFamily="34" charset="0"/>
                <a:cs typeface="Arial" panose="020B0604020202020204" pitchFamily="34" charset="0"/>
              </a:rPr>
              <a:t>paglakad</a:t>
            </a:r>
            <a:r>
              <a:rPr lang="en-US" sz="1600" b="1" spc="100" baseline="0" dirty="0">
                <a:latin typeface="Arial" panose="020B0604020202020204" pitchFamily="34" charset="0"/>
                <a:cs typeface="Arial" panose="020B0604020202020204" pitchFamily="34" charset="0"/>
              </a:rPr>
              <a:t>” </a:t>
            </a:r>
            <a:r>
              <a:rPr lang="en-US" sz="1600" spc="100" baseline="0" dirty="0">
                <a:latin typeface="Arial" panose="020B0604020202020204" pitchFamily="34" charset="0"/>
                <a:cs typeface="Arial" panose="020B0604020202020204" pitchFamily="34" charset="0"/>
              </a:rPr>
              <a:t>¶ • Ang “</a:t>
            </a:r>
            <a:r>
              <a:rPr lang="en-US" sz="1600" spc="100" baseline="0" dirty="0" err="1">
                <a:latin typeface="Arial" panose="020B0604020202020204" pitchFamily="34" charset="0"/>
                <a:cs typeface="Arial" panose="020B0604020202020204" pitchFamily="34" charset="0"/>
              </a:rPr>
              <a:t>paglalakad</a:t>
            </a:r>
            <a:r>
              <a:rPr lang="en-US" sz="1600" spc="100" baseline="0" dirty="0">
                <a:latin typeface="Arial" panose="020B0604020202020204" pitchFamily="34" charset="0"/>
                <a:cs typeface="Arial" panose="020B0604020202020204" pitchFamily="34" charset="0"/>
              </a:rPr>
              <a:t>” ay </a:t>
            </a:r>
            <a:r>
              <a:rPr lang="en-US" sz="1600" spc="100" baseline="0" dirty="0" err="1">
                <a:latin typeface="Arial" panose="020B0604020202020204" pitchFamily="34" charset="0"/>
                <a:cs typeface="Arial" panose="020B0604020202020204" pitchFamily="34" charset="0"/>
              </a:rPr>
              <a:t>isang</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karaniwang</a:t>
            </a:r>
            <a:r>
              <a:rPr lang="en-US" sz="1600" spc="100" baseline="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m</a:t>
            </a:r>
            <a:r>
              <a:rPr lang="en-US" sz="1600" spc="100" baseline="0" dirty="0" err="1">
                <a:latin typeface="Arial" panose="020B0604020202020204" pitchFamily="34" charset="0"/>
                <a:cs typeface="Arial" panose="020B0604020202020204" pitchFamily="34" charset="0"/>
              </a:rPr>
              <a:t>etapora</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sa</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Lumang</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Tipan</a:t>
            </a:r>
            <a:r>
              <a:rPr lang="en-US" sz="1600" spc="100" baseline="0" dirty="0">
                <a:latin typeface="Arial" panose="020B0604020202020204" pitchFamily="34" charset="0"/>
                <a:cs typeface="Arial" panose="020B0604020202020204" pitchFamily="34" charset="0"/>
              </a:rPr>
              <a:t> para </a:t>
            </a:r>
            <a:r>
              <a:rPr lang="en-US" sz="1600" spc="100" baseline="0" dirty="0" err="1">
                <a:latin typeface="Arial" panose="020B0604020202020204" pitchFamily="34" charset="0"/>
                <a:cs typeface="Arial" panose="020B0604020202020204" pitchFamily="34" charset="0"/>
              </a:rPr>
              <a:t>sa</a:t>
            </a:r>
            <a:r>
              <a:rPr lang="en-US" sz="1600" spc="100" baseline="0" dirty="0">
                <a:latin typeface="Arial" panose="020B0604020202020204" pitchFamily="34" charset="0"/>
                <a:cs typeface="Arial" panose="020B0604020202020204" pitchFamily="34" charset="0"/>
              </a:rPr>
              <a:t> kung </a:t>
            </a:r>
            <a:r>
              <a:rPr lang="en-US" sz="1600" spc="100" baseline="0" dirty="0" err="1">
                <a:latin typeface="Arial" panose="020B0604020202020204" pitchFamily="34" charset="0"/>
                <a:cs typeface="Arial" panose="020B0604020202020204" pitchFamily="34" charset="0"/>
              </a:rPr>
              <a:t>paano</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mamuhay</a:t>
            </a:r>
            <a:r>
              <a:rPr lang="en-US" sz="1600" spc="100" baseline="0" dirty="0">
                <a:latin typeface="Arial" panose="020B0604020202020204" pitchFamily="34" charset="0"/>
                <a:cs typeface="Arial" panose="020B0604020202020204" pitchFamily="34" charset="0"/>
              </a:rPr>
              <a:t>. </a:t>
            </a:r>
            <a:r>
              <a:rPr lang="en-US" sz="1600" b="0" i="0" spc="100" baseline="0" dirty="0">
                <a:latin typeface="Arial" panose="020B0604020202020204" pitchFamily="34" charset="0"/>
                <a:cs typeface="Arial" panose="020B0604020202020204" pitchFamily="34" charset="0"/>
              </a:rPr>
              <a:t>¶ • </a:t>
            </a:r>
            <a:r>
              <a:rPr lang="en-US" sz="1600" b="0" i="0" spc="100" baseline="0" dirty="0" err="1">
                <a:latin typeface="Arial" panose="020B0604020202020204" pitchFamily="34" charset="0"/>
                <a:cs typeface="Arial" panose="020B0604020202020204" pitchFamily="34" charset="0"/>
              </a:rPr>
              <a:t>Dito</a:t>
            </a:r>
            <a:r>
              <a:rPr lang="en-US" sz="1600" b="0" i="0" spc="100" baseline="0" dirty="0">
                <a:latin typeface="Arial" panose="020B0604020202020204" pitchFamily="34" charset="0"/>
                <a:cs typeface="Arial" panose="020B0604020202020204" pitchFamily="34" charset="0"/>
              </a:rPr>
              <a:t> ay </a:t>
            </a:r>
            <a:r>
              <a:rPr lang="en-US" sz="1600" b="0" i="0" spc="100" baseline="0" dirty="0" err="1">
                <a:latin typeface="Arial" panose="020B0604020202020204" pitchFamily="34" charset="0"/>
                <a:cs typeface="Arial" panose="020B0604020202020204" pitchFamily="34" charset="0"/>
              </a:rPr>
              <a:t>ginagamit</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ni</a:t>
            </a:r>
            <a:r>
              <a:rPr lang="en-US" sz="1600" b="0" i="0" spc="100" baseline="0" dirty="0">
                <a:latin typeface="Arial" panose="020B0604020202020204" pitchFamily="34" charset="0"/>
                <a:cs typeface="Arial" panose="020B0604020202020204" pitchFamily="34" charset="0"/>
              </a:rPr>
              <a:t> Pablo ang </a:t>
            </a:r>
            <a:r>
              <a:rPr lang="en-US" sz="1600" b="0" i="0" spc="100" baseline="0" dirty="0" err="1">
                <a:latin typeface="Arial" panose="020B0604020202020204" pitchFamily="34" charset="0"/>
                <a:cs typeface="Arial" panose="020B0604020202020204" pitchFamily="34" charset="0"/>
              </a:rPr>
              <a:t>metapora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upang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pasiglahin</a:t>
            </a:r>
            <a:r>
              <a:rPr lang="en-US" sz="1600" b="0" i="0" spc="100" baseline="0" dirty="0">
                <a:latin typeface="Arial" panose="020B0604020202020204" pitchFamily="34" charset="0"/>
                <a:cs typeface="Arial" panose="020B0604020202020204" pitchFamily="34" charset="0"/>
              </a:rPr>
              <a:t> ang </a:t>
            </a:r>
            <a:r>
              <a:rPr lang="en-US" sz="1600" b="0" i="0" spc="100" baseline="0" dirty="0" err="1">
                <a:latin typeface="Arial" panose="020B0604020202020204" pitchFamily="34" charset="0"/>
                <a:cs typeface="Arial" panose="020B0604020202020204" pitchFamily="34" charset="0"/>
              </a:rPr>
              <a:t>sinasadyang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pagiging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alagad</a:t>
            </a:r>
            <a:r>
              <a:rPr lang="en-US" sz="1600" b="0" i="0" spc="100" baseline="0" dirty="0">
                <a:latin typeface="Arial" panose="020B0604020202020204" pitchFamily="34" charset="0"/>
                <a:cs typeface="Arial" panose="020B0604020202020204" pitchFamily="34" charset="0"/>
              </a:rPr>
              <a:t>. ¶ • Gaya </a:t>
            </a:r>
            <a:r>
              <a:rPr lang="en-US" sz="1600" b="0" i="0" spc="100" baseline="0" dirty="0" err="1">
                <a:latin typeface="Arial" panose="020B0604020202020204" pitchFamily="34" charset="0"/>
                <a:cs typeface="Arial" panose="020B0604020202020204" pitchFamily="34" charset="0"/>
              </a:rPr>
              <a:t>nang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dapat</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mong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tingnan</a:t>
            </a:r>
            <a:r>
              <a:rPr lang="en-US" sz="1600" b="0" i="0" spc="100" baseline="0" dirty="0">
                <a:latin typeface="Arial" panose="020B0604020202020204" pitchFamily="34" charset="0"/>
                <a:cs typeface="Arial" panose="020B0604020202020204" pitchFamily="34" charset="0"/>
              </a:rPr>
              <a:t> ang </a:t>
            </a:r>
            <a:r>
              <a:rPr lang="en-US" sz="1600" b="0" i="0" spc="100" baseline="0" dirty="0" err="1">
                <a:latin typeface="Arial" panose="020B0604020202020204" pitchFamily="34" charset="0"/>
                <a:cs typeface="Arial" panose="020B0604020202020204" pitchFamily="34" charset="0"/>
              </a:rPr>
              <a:t>iyong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nilalakaran</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kapag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naglalakad</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sa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isang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baku-bako</a:t>
            </a:r>
            <a:r>
              <a:rPr lang="en-US" sz="1600" b="0" i="0" spc="100" baseline="0" dirty="0">
                <a:latin typeface="Arial" panose="020B0604020202020204" pitchFamily="34" charset="0"/>
                <a:cs typeface="Arial" panose="020B0604020202020204" pitchFamily="34" charset="0"/>
              </a:rPr>
              <a:t> o </a:t>
            </a:r>
            <a:r>
              <a:rPr lang="en-US" sz="1600" b="0" i="0" spc="100" baseline="0" dirty="0" err="1">
                <a:latin typeface="Arial" panose="020B0604020202020204" pitchFamily="34" charset="0"/>
                <a:cs typeface="Arial" panose="020B0604020202020204" pitchFamily="34" charset="0"/>
              </a:rPr>
              <a:t>nadimlang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daan</a:t>
            </a:r>
            <a:r>
              <a:rPr lang="en-US" sz="1600" b="0" i="0" spc="100" baseline="0" dirty="0">
                <a:latin typeface="Arial" panose="020B0604020202020204" pitchFamily="34" charset="0"/>
                <a:cs typeface="Arial" panose="020B0604020202020204" pitchFamily="34" charset="0"/>
              </a:rPr>
              <a:t>, ang </a:t>
            </a:r>
            <a:r>
              <a:rPr lang="en-US" sz="1600" b="0" i="0" spc="100" baseline="0" dirty="0" err="1">
                <a:latin typeface="Arial" panose="020B0604020202020204" pitchFamily="34" charset="0"/>
                <a:cs typeface="Arial" panose="020B0604020202020204" pitchFamily="34" charset="0"/>
              </a:rPr>
              <a:t>mga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mananampalataya’y</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dapat</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maingat</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na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tingnan</a:t>
            </a:r>
            <a:r>
              <a:rPr lang="en-US" sz="1600" b="0" i="0" spc="100" baseline="0" dirty="0">
                <a:latin typeface="Arial" panose="020B0604020202020204" pitchFamily="34" charset="0"/>
                <a:cs typeface="Arial" panose="020B0604020202020204" pitchFamily="34" charset="0"/>
              </a:rPr>
              <a:t> kung </a:t>
            </a:r>
            <a:r>
              <a:rPr lang="en-US" sz="1600" b="0" i="0" spc="100" baseline="0" dirty="0" err="1">
                <a:latin typeface="Arial" panose="020B0604020202020204" pitchFamily="34" charset="0"/>
                <a:cs typeface="Arial" panose="020B0604020202020204" pitchFamily="34" charset="0"/>
              </a:rPr>
              <a:t>gayon</a:t>
            </a:r>
            <a:r>
              <a:rPr lang="en-US" sz="1600" b="0" i="0" spc="100" baseline="0" dirty="0">
                <a:latin typeface="Arial" panose="020B0604020202020204" pitchFamily="34" charset="0"/>
                <a:cs typeface="Arial" panose="020B0604020202020204" pitchFamily="34" charset="0"/>
              </a:rPr>
              <a:t> kung </a:t>
            </a:r>
            <a:r>
              <a:rPr lang="en-US" sz="1600" b="0" i="0" spc="100" baseline="0" dirty="0" err="1">
                <a:latin typeface="Arial" panose="020B0604020202020204" pitchFamily="34" charset="0"/>
                <a:cs typeface="Arial" panose="020B0604020202020204" pitchFamily="34" charset="0"/>
              </a:rPr>
              <a:t>paano</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lumakad</a:t>
            </a:r>
            <a:r>
              <a:rPr lang="en-US" sz="1600" b="0" i="0" spc="100" baseline="0" dirty="0">
                <a:latin typeface="Arial" panose="020B0604020202020204" pitchFamily="34" charset="0"/>
                <a:cs typeface="Arial" panose="020B0604020202020204" pitchFamily="34" charset="0"/>
              </a:rPr>
              <a:t>” (</a:t>
            </a:r>
            <a:r>
              <a:rPr lang="en-US" sz="1600" b="0" i="1" spc="100" baseline="0" dirty="0" err="1">
                <a:latin typeface="Arial" panose="020B0604020202020204" pitchFamily="34" charset="0"/>
                <a:cs typeface="Arial" panose="020B0604020202020204" pitchFamily="34" charset="0"/>
              </a:rPr>
              <a:t>tal</a:t>
            </a:r>
            <a:r>
              <a:rPr lang="en-US" sz="1600" b="0" i="1" spc="100" baseline="0" dirty="0">
                <a:latin typeface="Arial" panose="020B0604020202020204" pitchFamily="34" charset="0"/>
                <a:cs typeface="Arial" panose="020B0604020202020204" pitchFamily="34" charset="0"/>
              </a:rPr>
              <a:t>. 15</a:t>
            </a:r>
            <a:r>
              <a:rPr lang="en-US" sz="1600" b="0" i="0" spc="100" baseline="0" dirty="0">
                <a:latin typeface="Arial" panose="020B0604020202020204" pitchFamily="34" charset="0"/>
                <a:cs typeface="Arial" panose="020B0604020202020204" pitchFamily="34" charset="0"/>
              </a:rPr>
              <a:t>). </a:t>
            </a:r>
            <a:endParaRPr lang="en-PH" sz="16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1161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94FF8E02-8D95-5442-9635-B4AA6BA0453F}" type="slidenum">
              <a:rPr lang="en-US" sz="1200"/>
              <a:pPr/>
              <a:t>2</a:t>
            </a:fld>
            <a:endParaRPr lang="en-US" sz="120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1" i="1" spc="100" dirty="0">
                <a:latin typeface="Arial" charset="0"/>
                <a:cs typeface="ＭＳ Ｐゴシック" charset="0"/>
              </a:rPr>
              <a:t>Ang </a:t>
            </a:r>
            <a:r>
              <a:rPr lang="en-US" sz="1600" b="1" i="1" spc="100" dirty="0" err="1">
                <a:latin typeface="Arial" charset="0"/>
                <a:cs typeface="ＭＳ Ｐゴシック" charset="0"/>
              </a:rPr>
              <a:t>liham</a:t>
            </a:r>
            <a:r>
              <a:rPr lang="en-US" sz="1600" b="1" i="1" spc="100" dirty="0">
                <a:latin typeface="Arial" charset="0"/>
                <a:cs typeface="ＭＳ Ｐゴシック" charset="0"/>
              </a:rPr>
              <a:t> </a:t>
            </a:r>
            <a:r>
              <a:rPr lang="en-US" sz="1600" b="1" i="1" spc="100" dirty="0" err="1">
                <a:latin typeface="Arial" charset="0"/>
                <a:cs typeface="ＭＳ Ｐゴシック" charset="0"/>
              </a:rPr>
              <a:t>ni</a:t>
            </a:r>
            <a:r>
              <a:rPr lang="en-US" sz="1600" b="1" i="1" spc="100" dirty="0">
                <a:latin typeface="Arial" charset="0"/>
                <a:cs typeface="ＭＳ Ｐゴシック" charset="0"/>
              </a:rPr>
              <a:t> Apostol Pablo </a:t>
            </a:r>
            <a:r>
              <a:rPr lang="en-US" sz="1600" b="1" i="1" spc="100" dirty="0" err="1">
                <a:latin typeface="Arial" charset="0"/>
                <a:cs typeface="ＭＳ Ｐゴシック" charset="0"/>
              </a:rPr>
              <a:t>sa</a:t>
            </a:r>
            <a:r>
              <a:rPr lang="en-US" sz="1600" b="1" i="1" spc="100" dirty="0">
                <a:latin typeface="Arial" charset="0"/>
                <a:cs typeface="ＭＳ Ｐゴシック" charset="0"/>
              </a:rPr>
              <a:t> </a:t>
            </a:r>
            <a:r>
              <a:rPr lang="en-US" sz="1600" b="0" i="0" spc="100" dirty="0">
                <a:latin typeface="Arial" charset="0"/>
                <a:cs typeface="ＭＳ Ｐゴシック" charset="0"/>
              </a:rPr>
              <a:t>Mga </a:t>
            </a:r>
            <a:r>
              <a:rPr lang="en-US" sz="1600" b="0" i="0" spc="100" dirty="0" err="1">
                <a:latin typeface="Arial" charset="0"/>
                <a:cs typeface="ＭＳ Ｐゴシック" charset="0"/>
              </a:rPr>
              <a:t>Taga-Efeso</a:t>
            </a:r>
            <a:r>
              <a:rPr lang="en-US" sz="1600" b="0" i="0" spc="100" dirty="0">
                <a:latin typeface="Arial" charset="0"/>
                <a:cs typeface="ＭＳ Ｐゴシック" charset="0"/>
              </a:rPr>
              <a:t>. </a:t>
            </a:r>
            <a:endParaRPr lang="en-US" sz="1600" b="1" i="1" spc="100" baseline="0" dirty="0">
              <a:latin typeface="Arial" charset="0"/>
              <a:cs typeface="ＭＳ Ｐゴシック" charset="0"/>
            </a:endParaRPr>
          </a:p>
        </p:txBody>
      </p:sp>
    </p:spTree>
    <p:extLst>
      <p:ext uri="{BB962C8B-B14F-4D97-AF65-F5344CB8AC3E}">
        <p14:creationId xmlns:p14="http://schemas.microsoft.com/office/powerpoint/2010/main" val="21998371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20</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spc="100" baseline="0" dirty="0">
                <a:latin typeface="Arial" panose="020B0604020202020204" pitchFamily="34" charset="0"/>
                <a:cs typeface="Arial" panose="020B0604020202020204" pitchFamily="34" charset="0"/>
              </a:rPr>
              <a:t>Dahil </a:t>
            </a:r>
            <a:r>
              <a:rPr lang="en-US" sz="1600" spc="100" baseline="0" dirty="0" err="1">
                <a:latin typeface="Arial" panose="020B0604020202020204" pitchFamily="34" charset="0"/>
                <a:cs typeface="Arial" panose="020B0604020202020204" pitchFamily="34" charset="0"/>
              </a:rPr>
              <a:t>nakakasumpong</a:t>
            </a:r>
            <a:r>
              <a:rPr lang="en-US" sz="1600" spc="100" baseline="0" dirty="0">
                <a:latin typeface="Arial" panose="020B0604020202020204" pitchFamily="34" charset="0"/>
                <a:cs typeface="Arial" panose="020B0604020202020204" pitchFamily="34" charset="0"/>
              </a:rPr>
              <a:t> ng </a:t>
            </a:r>
            <a:r>
              <a:rPr lang="en-US" sz="1600" spc="100" baseline="0" dirty="0" err="1">
                <a:latin typeface="Arial" panose="020B0604020202020204" pitchFamily="34" charset="0"/>
                <a:cs typeface="Arial" panose="020B0604020202020204" pitchFamily="34" charset="0"/>
              </a:rPr>
              <a:t>isang</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kagaya</a:t>
            </a:r>
            <a:r>
              <a:rPr lang="en-US" sz="1600" spc="100" baseline="0" dirty="0">
                <a:latin typeface="Arial" panose="020B0604020202020204" pitchFamily="34" charset="0"/>
                <a:cs typeface="Arial" panose="020B0604020202020204" pitchFamily="34" charset="0"/>
              </a:rPr>
              <a:t> ang </a:t>
            </a:r>
            <a:r>
              <a:rPr lang="en-US" sz="1600" spc="100" baseline="0" dirty="0" err="1">
                <a:latin typeface="Arial" panose="020B0604020202020204" pitchFamily="34" charset="0"/>
                <a:cs typeface="Arial" panose="020B0604020202020204" pitchFamily="34" charset="0"/>
              </a:rPr>
              <a:t>Efeso</a:t>
            </a:r>
            <a:r>
              <a:rPr lang="en-US" sz="1600" spc="100" baseline="0" dirty="0">
                <a:latin typeface="Arial" panose="020B0604020202020204" pitchFamily="34" charset="0"/>
                <a:cs typeface="Arial" panose="020B0604020202020204" pitchFamily="34" charset="0"/>
              </a:rPr>
              <a:t> 5:15 </a:t>
            </a:r>
            <a:r>
              <a:rPr lang="en-US" sz="1600" spc="100" baseline="0" dirty="0" err="1">
                <a:latin typeface="Arial" panose="020B0604020202020204" pitchFamily="34" charset="0"/>
                <a:cs typeface="Arial" panose="020B0604020202020204" pitchFamily="34" charset="0"/>
              </a:rPr>
              <a:t>sa</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Efeso</a:t>
            </a:r>
            <a:r>
              <a:rPr lang="en-US" sz="1600" spc="100" baseline="0" dirty="0">
                <a:latin typeface="Arial" panose="020B0604020202020204" pitchFamily="34" charset="0"/>
                <a:cs typeface="Arial" panose="020B0604020202020204" pitchFamily="34" charset="0"/>
              </a:rPr>
              <a:t> 5:17, </a:t>
            </a:r>
            <a:r>
              <a:rPr lang="en-US" sz="1600" spc="100" baseline="0" dirty="0" err="1">
                <a:latin typeface="Arial" panose="020B0604020202020204" pitchFamily="34" charset="0"/>
                <a:cs typeface="Arial" panose="020B0604020202020204" pitchFamily="34" charset="0"/>
              </a:rPr>
              <a:t>maaaring</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tayong</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tingnan</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ito</a:t>
            </a:r>
            <a:r>
              <a:rPr lang="en-US" sz="1600" spc="100" baseline="0" dirty="0">
                <a:latin typeface="Arial" panose="020B0604020202020204" pitchFamily="34" charset="0"/>
                <a:cs typeface="Arial" panose="020B0604020202020204" pitchFamily="34" charset="0"/>
              </a:rPr>
              <a:t> para </a:t>
            </a:r>
            <a:r>
              <a:rPr lang="en-US" sz="1600" spc="100" baseline="0" dirty="0" err="1">
                <a:latin typeface="Arial" panose="020B0604020202020204" pitchFamily="34" charset="0"/>
                <a:cs typeface="Arial" panose="020B0604020202020204" pitchFamily="34" charset="0"/>
              </a:rPr>
              <a:t>sa</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isang</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kahulugan</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nang</a:t>
            </a:r>
            <a:r>
              <a:rPr lang="en-US" sz="1600" spc="100" baseline="0" dirty="0">
                <a:latin typeface="Arial" panose="020B0604020202020204" pitchFamily="34" charset="0"/>
                <a:cs typeface="Arial" panose="020B0604020202020204" pitchFamily="34" charset="0"/>
              </a:rPr>
              <a:t> kung </a:t>
            </a:r>
            <a:r>
              <a:rPr lang="en-US" sz="1600" spc="100" baseline="0" dirty="0" err="1">
                <a:latin typeface="Arial" panose="020B0604020202020204" pitchFamily="34" charset="0"/>
                <a:cs typeface="Arial" panose="020B0604020202020204" pitchFamily="34" charset="0"/>
              </a:rPr>
              <a:t>ano</a:t>
            </a:r>
            <a:r>
              <a:rPr lang="en-US" sz="1600" spc="100" baseline="0" dirty="0">
                <a:latin typeface="Arial" panose="020B0604020202020204" pitchFamily="34" charset="0"/>
                <a:cs typeface="Arial" panose="020B0604020202020204" pitchFamily="34" charset="0"/>
              </a:rPr>
              <a:t> ang </a:t>
            </a:r>
            <a:r>
              <a:rPr lang="en-US" sz="1600" spc="100" baseline="0" dirty="0" err="1">
                <a:latin typeface="Arial" panose="020B0604020202020204" pitchFamily="34" charset="0"/>
                <a:cs typeface="Arial" panose="020B0604020202020204" pitchFamily="34" charset="0"/>
              </a:rPr>
              <a:t>ibig</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sabihin</a:t>
            </a:r>
            <a:r>
              <a:rPr lang="en-US" sz="1600" spc="100" baseline="0" dirty="0">
                <a:latin typeface="Arial" panose="020B0604020202020204" pitchFamily="34" charset="0"/>
                <a:cs typeface="Arial" panose="020B0604020202020204" pitchFamily="34" charset="0"/>
              </a:rPr>
              <a:t> ng </a:t>
            </a:r>
            <a:r>
              <a:rPr lang="en-US" sz="1600" spc="100" baseline="0" dirty="0" err="1">
                <a:latin typeface="Arial" panose="020B0604020202020204" pitchFamily="34" charset="0"/>
                <a:cs typeface="Arial" panose="020B0604020202020204" pitchFamily="34" charset="0"/>
              </a:rPr>
              <a:t>mamuhay</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gaya</a:t>
            </a:r>
            <a:r>
              <a:rPr lang="en-US" sz="1600" spc="100" baseline="0" dirty="0">
                <a:latin typeface="Arial" panose="020B0604020202020204" pitchFamily="34" charset="0"/>
                <a:cs typeface="Arial" panose="020B0604020202020204" pitchFamily="34" charset="0"/>
              </a:rPr>
              <a:t> ng </a:t>
            </a:r>
            <a:r>
              <a:rPr lang="en-US" sz="1600" spc="100" baseline="0" dirty="0" err="1">
                <a:latin typeface="Arial" panose="020B0604020202020204" pitchFamily="34" charset="0"/>
                <a:cs typeface="Arial" panose="020B0604020202020204" pitchFamily="34" charset="0"/>
              </a:rPr>
              <a:t>isang</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matalinong</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tao</a:t>
            </a:r>
            <a:r>
              <a:rPr lang="en-US" sz="1600" spc="100" baseline="0" dirty="0">
                <a:latin typeface="Arial" panose="020B0604020202020204" pitchFamily="34" charset="0"/>
                <a:cs typeface="Arial" panose="020B0604020202020204" pitchFamily="34" charset="0"/>
              </a:rPr>
              <a:t>. Hindi tayo ¶ </a:t>
            </a:r>
            <a:r>
              <a:rPr lang="en-US" sz="1600" spc="100" baseline="0" dirty="0" err="1">
                <a:latin typeface="Arial" panose="020B0604020202020204" pitchFamily="34" charset="0"/>
                <a:cs typeface="Arial" panose="020B0604020202020204" pitchFamily="34" charset="0"/>
              </a:rPr>
              <a:t>tumitingin</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sa</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loob</a:t>
            </a:r>
            <a:r>
              <a:rPr lang="en-US" sz="1600" spc="100" baseline="0" dirty="0">
                <a:latin typeface="Arial" panose="020B0604020202020204" pitchFamily="34" charset="0"/>
                <a:cs typeface="Arial" panose="020B0604020202020204" pitchFamily="34" charset="0"/>
              </a:rPr>
              <a:t> natin para </a:t>
            </a:r>
            <a:r>
              <a:rPr lang="en-US" sz="1600" spc="100" baseline="0" dirty="0" err="1">
                <a:latin typeface="Arial" panose="020B0604020202020204" pitchFamily="34" charset="0"/>
                <a:cs typeface="Arial" panose="020B0604020202020204" pitchFamily="34" charset="0"/>
              </a:rPr>
              <a:t>sa</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katalinuhan</a:t>
            </a:r>
            <a:r>
              <a:rPr lang="en-US" sz="1600" spc="100" baseline="0" dirty="0">
                <a:latin typeface="Arial" panose="020B0604020202020204" pitchFamily="34" charset="0"/>
                <a:cs typeface="Arial" panose="020B0604020202020204" pitchFamily="34" charset="0"/>
              </a:rPr>
              <a:t>. ¶ </a:t>
            </a:r>
            <a:r>
              <a:rPr lang="en-US" sz="1600" spc="100" baseline="0" dirty="0" err="1">
                <a:latin typeface="Arial" panose="020B0604020202020204" pitchFamily="34" charset="0"/>
                <a:cs typeface="Arial" panose="020B0604020202020204" pitchFamily="34" charset="0"/>
              </a:rPr>
              <a:t>Upang</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maging</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matalino</a:t>
            </a:r>
            <a:r>
              <a:rPr lang="en-US" sz="1600" spc="100" baseline="0" dirty="0">
                <a:latin typeface="Arial" panose="020B0604020202020204" pitchFamily="34" charset="0"/>
                <a:cs typeface="Arial" panose="020B0604020202020204" pitchFamily="34" charset="0"/>
              </a:rPr>
              <a:t> ay </a:t>
            </a:r>
            <a:r>
              <a:rPr lang="en-US" sz="1600" spc="100" baseline="0" dirty="0" err="1">
                <a:latin typeface="Arial" panose="020B0604020202020204" pitchFamily="34" charset="0"/>
                <a:cs typeface="Arial" panose="020B0604020202020204" pitchFamily="34" charset="0"/>
              </a:rPr>
              <a:t>tungkol</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sa</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pag-abot</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nang</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lampas</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sa</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ating</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sarili</a:t>
            </a:r>
            <a:r>
              <a:rPr lang="en-US" sz="1600" spc="100" baseline="0" dirty="0">
                <a:latin typeface="Arial" panose="020B0604020202020204" pitchFamily="34" charset="0"/>
                <a:cs typeface="Arial" panose="020B0604020202020204" pitchFamily="34" charset="0"/>
              </a:rPr>
              <a:t>, ¶ </a:t>
            </a:r>
            <a:r>
              <a:rPr lang="en-US" sz="1600" spc="100" baseline="0" dirty="0" err="1">
                <a:latin typeface="Arial" panose="020B0604020202020204" pitchFamily="34" charset="0"/>
                <a:cs typeface="Arial" panose="020B0604020202020204" pitchFamily="34" charset="0"/>
              </a:rPr>
              <a:t>upang</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maunawaan</a:t>
            </a:r>
            <a:r>
              <a:rPr lang="en-US" sz="1600" spc="100" baseline="0" dirty="0">
                <a:latin typeface="Arial" panose="020B0604020202020204" pitchFamily="34" charset="0"/>
                <a:cs typeface="Arial" panose="020B0604020202020204" pitchFamily="34" charset="0"/>
              </a:rPr>
              <a:t> kung </a:t>
            </a:r>
            <a:r>
              <a:rPr lang="en-US" sz="1600" spc="100" baseline="0" dirty="0" err="1">
                <a:latin typeface="Arial" panose="020B0604020202020204" pitchFamily="34" charset="0"/>
                <a:cs typeface="Arial" panose="020B0604020202020204" pitchFamily="34" charset="0"/>
              </a:rPr>
              <a:t>ano</a:t>
            </a:r>
            <a:r>
              <a:rPr lang="en-US" sz="1600" spc="100" baseline="0" dirty="0">
                <a:latin typeface="Arial" panose="020B0604020202020204" pitchFamily="34" charset="0"/>
                <a:cs typeface="Arial" panose="020B0604020202020204" pitchFamily="34" charset="0"/>
              </a:rPr>
              <a:t> ang </a:t>
            </a:r>
            <a:r>
              <a:rPr lang="en-US" sz="1600" spc="100" baseline="0" dirty="0" err="1">
                <a:latin typeface="Arial" panose="020B0604020202020204" pitchFamily="34" charset="0"/>
                <a:cs typeface="Arial" panose="020B0604020202020204" pitchFamily="34" charset="0"/>
              </a:rPr>
              <a:t>kalooban</a:t>
            </a:r>
            <a:r>
              <a:rPr lang="en-US" sz="1600" spc="100" baseline="0" dirty="0">
                <a:latin typeface="Arial" panose="020B0604020202020204" pitchFamily="34" charset="0"/>
                <a:cs typeface="Arial" panose="020B0604020202020204" pitchFamily="34" charset="0"/>
              </a:rPr>
              <a:t> ng </a:t>
            </a:r>
            <a:r>
              <a:rPr lang="en-US" sz="1600" spc="100" baseline="0" dirty="0" err="1">
                <a:latin typeface="Arial" panose="020B0604020202020204" pitchFamily="34" charset="0"/>
                <a:cs typeface="Arial" panose="020B0604020202020204" pitchFamily="34" charset="0"/>
              </a:rPr>
              <a:t>Panginoon</a:t>
            </a:r>
            <a:r>
              <a:rPr lang="en-US" sz="1600" spc="100" baseline="0" dirty="0">
                <a:latin typeface="Arial" panose="020B0604020202020204" pitchFamily="34" charset="0"/>
                <a:cs typeface="Arial" panose="020B0604020202020204" pitchFamily="34" charset="0"/>
              </a:rPr>
              <a:t>.”</a:t>
            </a:r>
            <a:endParaRPr lang="en-PH" sz="16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2840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21</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1" spc="100" baseline="0" dirty="0">
                <a:latin typeface="Arial" panose="020B0604020202020204" pitchFamily="34" charset="0"/>
                <a:cs typeface="Arial" panose="020B0604020202020204" pitchFamily="34" charset="0"/>
              </a:rPr>
              <a:t>“</a:t>
            </a:r>
            <a:r>
              <a:rPr lang="en-US" sz="1600" b="1" spc="100" dirty="0" err="1">
                <a:latin typeface="Arial" panose="020B0604020202020204" pitchFamily="34" charset="0"/>
                <a:cs typeface="Arial" panose="020B0604020202020204" pitchFamily="34" charset="0"/>
              </a:rPr>
              <a:t>S</a:t>
            </a:r>
            <a:r>
              <a:rPr lang="en-US" sz="1600" b="1" spc="100" baseline="0" dirty="0" err="1">
                <a:latin typeface="Arial" panose="020B0604020202020204" pitchFamily="34" charset="0"/>
                <a:cs typeface="Arial" panose="020B0604020202020204" pitchFamily="34" charset="0"/>
              </a:rPr>
              <a:t>inasamantala</a:t>
            </a:r>
            <a:r>
              <a:rPr lang="en-US" sz="1600" b="1" spc="100" baseline="0" dirty="0">
                <a:latin typeface="Arial" panose="020B0604020202020204" pitchFamily="34" charset="0"/>
                <a:cs typeface="Arial" panose="020B0604020202020204" pitchFamily="34" charset="0"/>
              </a:rPr>
              <a:t> ang </a:t>
            </a:r>
            <a:r>
              <a:rPr lang="en-US" sz="1600" b="1" spc="100" dirty="0" err="1">
                <a:latin typeface="Arial" panose="020B0604020202020204" pitchFamily="34" charset="0"/>
                <a:cs typeface="Arial" panose="020B0604020202020204" pitchFamily="34" charset="0"/>
              </a:rPr>
              <a:t>P</a:t>
            </a:r>
            <a:r>
              <a:rPr lang="en-US" sz="1600" b="1" spc="100" baseline="0" dirty="0" err="1">
                <a:latin typeface="Arial" panose="020B0604020202020204" pitchFamily="34" charset="0"/>
                <a:cs typeface="Arial" panose="020B0604020202020204" pitchFamily="34" charset="0"/>
              </a:rPr>
              <a:t>anahon</a:t>
            </a:r>
            <a:r>
              <a:rPr lang="en-US" sz="1600" b="1" spc="100" baseline="0" dirty="0">
                <a:latin typeface="Arial" panose="020B0604020202020204" pitchFamily="34" charset="0"/>
                <a:cs typeface="Arial" panose="020B0604020202020204" pitchFamily="34" charset="0"/>
              </a:rPr>
              <a:t>” </a:t>
            </a:r>
            <a:r>
              <a:rPr lang="en-US" sz="1600" i="1" spc="100" baseline="0" dirty="0">
                <a:latin typeface="Arial" panose="020B0604020202020204" pitchFamily="34" charset="0"/>
                <a:cs typeface="Arial" panose="020B0604020202020204" pitchFamily="34" charset="0"/>
              </a:rPr>
              <a:t>¶ • </a:t>
            </a:r>
            <a:r>
              <a:rPr lang="en-US" sz="1600" spc="100" baseline="0" dirty="0" err="1">
                <a:latin typeface="Arial" panose="020B0604020202020204" pitchFamily="34" charset="0"/>
                <a:cs typeface="Arial" panose="020B0604020202020204" pitchFamily="34" charset="0"/>
              </a:rPr>
              <a:t>Ginagamit</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ni</a:t>
            </a:r>
            <a:r>
              <a:rPr lang="en-US" sz="1600" spc="100" baseline="0" dirty="0">
                <a:latin typeface="Arial" panose="020B0604020202020204" pitchFamily="34" charset="0"/>
                <a:cs typeface="Arial" panose="020B0604020202020204" pitchFamily="34" charset="0"/>
              </a:rPr>
              <a:t> Pablo ang </a:t>
            </a:r>
            <a:r>
              <a:rPr lang="en-US" sz="1600" spc="100" baseline="0" dirty="0" err="1">
                <a:latin typeface="Arial" panose="020B0604020202020204" pitchFamily="34" charset="0"/>
                <a:cs typeface="Arial" panose="020B0604020202020204" pitchFamily="34" charset="0"/>
              </a:rPr>
              <a:t>pandiwang</a:t>
            </a:r>
            <a:r>
              <a:rPr lang="en-US" sz="1600" spc="100" baseline="0" dirty="0">
                <a:latin typeface="Arial" panose="020B0604020202020204" pitchFamily="34" charset="0"/>
                <a:cs typeface="Arial" panose="020B0604020202020204" pitchFamily="34" charset="0"/>
              </a:rPr>
              <a:t> </a:t>
            </a:r>
            <a:r>
              <a:rPr lang="en-US" sz="1600" i="1" spc="100" baseline="0" dirty="0" err="1">
                <a:latin typeface="Arial" panose="020B0604020202020204" pitchFamily="34" charset="0"/>
                <a:cs typeface="Arial" panose="020B0604020202020204" pitchFamily="34" charset="0"/>
              </a:rPr>
              <a:t>exagorazo</a:t>
            </a:r>
            <a:r>
              <a:rPr lang="en-US" sz="1600" i="1" spc="100" baseline="0" dirty="0">
                <a:latin typeface="Arial" panose="020B0604020202020204" pitchFamily="34" charset="0"/>
                <a:cs typeface="Arial" panose="020B0604020202020204" pitchFamily="34" charset="0"/>
              </a:rPr>
              <a:t> </a:t>
            </a:r>
            <a:r>
              <a:rPr lang="en-US" sz="1600" spc="100" baseline="0" dirty="0">
                <a:latin typeface="Arial" panose="020B0604020202020204" pitchFamily="34" charset="0"/>
                <a:cs typeface="Arial" panose="020B0604020202020204" pitchFamily="34" charset="0"/>
              </a:rPr>
              <a:t>(</a:t>
            </a:r>
            <a:r>
              <a:rPr lang="en-US" sz="1600" i="1" spc="100" baseline="0" dirty="0" err="1">
                <a:latin typeface="Arial" panose="020B0604020202020204" pitchFamily="34" charset="0"/>
                <a:cs typeface="Arial" panose="020B0604020202020204" pitchFamily="34" charset="0"/>
              </a:rPr>
              <a:t>ihambing</a:t>
            </a:r>
            <a:r>
              <a:rPr lang="en-US" sz="1600" i="1" spc="100" baseline="0" dirty="0">
                <a:latin typeface="Arial" panose="020B0604020202020204" pitchFamily="34" charset="0"/>
                <a:cs typeface="Arial" panose="020B0604020202020204" pitchFamily="34" charset="0"/>
              </a:rPr>
              <a:t> ang </a:t>
            </a:r>
            <a:r>
              <a:rPr lang="en-US" sz="1600" i="1" spc="100" baseline="0" dirty="0" err="1">
                <a:latin typeface="Arial" panose="020B0604020202020204" pitchFamily="34" charset="0"/>
                <a:cs typeface="Arial" panose="020B0604020202020204" pitchFamily="34" charset="0"/>
              </a:rPr>
              <a:t>Colosas</a:t>
            </a:r>
            <a:r>
              <a:rPr lang="en-US" sz="1600" i="1" spc="100" baseline="0" dirty="0">
                <a:latin typeface="Arial" panose="020B0604020202020204" pitchFamily="34" charset="0"/>
                <a:cs typeface="Arial" panose="020B0604020202020204" pitchFamily="34" charset="0"/>
              </a:rPr>
              <a:t> </a:t>
            </a:r>
            <a:r>
              <a:rPr lang="en-US" sz="1600" spc="100" baseline="0" dirty="0">
                <a:latin typeface="Arial" panose="020B0604020202020204" pitchFamily="34" charset="0"/>
                <a:cs typeface="Arial" panose="020B0604020202020204" pitchFamily="34" charset="0"/>
              </a:rPr>
              <a:t>4:5 </a:t>
            </a:r>
            <a:r>
              <a:rPr lang="en-US" sz="1600" spc="100" baseline="0" dirty="0" err="1">
                <a:latin typeface="Arial" panose="020B0604020202020204" pitchFamily="34" charset="0"/>
                <a:cs typeface="Arial" panose="020B0604020202020204" pitchFamily="34" charset="0"/>
              </a:rPr>
              <a:t>sa</a:t>
            </a:r>
            <a:r>
              <a:rPr lang="en-US" sz="1600" spc="100" baseline="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g</a:t>
            </a:r>
            <a:r>
              <a:rPr lang="en-US" sz="1600" spc="100" baseline="0" dirty="0" err="1">
                <a:latin typeface="Arial" panose="020B0604020202020204" pitchFamily="34" charset="0"/>
                <a:cs typeface="Arial" panose="020B0604020202020204" pitchFamily="34" charset="0"/>
              </a:rPr>
              <a:t>amitin</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nang</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lubusan</a:t>
            </a:r>
            <a:r>
              <a:rPr lang="en-US" sz="1600" spc="100" baseline="0" dirty="0">
                <a:latin typeface="Arial" panose="020B0604020202020204" pitchFamily="34" charset="0"/>
                <a:cs typeface="Arial" panose="020B0604020202020204" pitchFamily="34" charset="0"/>
              </a:rPr>
              <a:t> para </a:t>
            </a:r>
            <a:r>
              <a:rPr lang="en-US" sz="1600" spc="100" baseline="0" dirty="0" err="1">
                <a:latin typeface="Arial" panose="020B0604020202020204" pitchFamily="34" charset="0"/>
                <a:cs typeface="Arial" panose="020B0604020202020204" pitchFamily="34" charset="0"/>
              </a:rPr>
              <a:t>sa</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mabuti</a:t>
            </a:r>
            <a:r>
              <a:rPr lang="en-US" sz="1600" spc="100" baseline="0" dirty="0">
                <a:latin typeface="Arial" panose="020B0604020202020204" pitchFamily="34" charset="0"/>
                <a:cs typeface="Arial" panose="020B0604020202020204" pitchFamily="34" charset="0"/>
              </a:rPr>
              <a:t> ang </a:t>
            </a:r>
            <a:r>
              <a:rPr lang="en-US" sz="1600" spc="100" baseline="0" dirty="0" err="1">
                <a:latin typeface="Arial" panose="020B0604020202020204" pitchFamily="34" charset="0"/>
                <a:cs typeface="Arial" panose="020B0604020202020204" pitchFamily="34" charset="0"/>
              </a:rPr>
              <a:t>panahon</a:t>
            </a:r>
            <a:r>
              <a:rPr lang="en-US" sz="1600" spc="100" baseline="0" dirty="0">
                <a:latin typeface="Arial" panose="020B0604020202020204" pitchFamily="34" charset="0"/>
                <a:cs typeface="Arial" panose="020B0604020202020204" pitchFamily="34" charset="0"/>
              </a:rPr>
              <a:t>” (5:16; “</a:t>
            </a:r>
            <a:r>
              <a:rPr lang="en-US" sz="1600" spc="100" baseline="0" dirty="0" err="1">
                <a:latin typeface="Arial" panose="020B0604020202020204" pitchFamily="34" charset="0"/>
                <a:cs typeface="Arial" panose="020B0604020202020204" pitchFamily="34" charset="0"/>
              </a:rPr>
              <a:t>sinasamantala</a:t>
            </a:r>
            <a:r>
              <a:rPr lang="en-US" sz="1600" spc="100" baseline="0" dirty="0">
                <a:latin typeface="Arial" panose="020B0604020202020204" pitchFamily="34" charset="0"/>
                <a:cs typeface="Arial" panose="020B0604020202020204" pitchFamily="34" charset="0"/>
              </a:rPr>
              <a:t> ang </a:t>
            </a:r>
            <a:r>
              <a:rPr lang="en-US" sz="1600" spc="100" baseline="0" dirty="0" err="1">
                <a:latin typeface="Arial" panose="020B0604020202020204" pitchFamily="34" charset="0"/>
                <a:cs typeface="Arial" panose="020B0604020202020204" pitchFamily="34" charset="0"/>
              </a:rPr>
              <a:t>panahon</a:t>
            </a:r>
            <a:r>
              <a:rPr lang="en-US" sz="1600" spc="100" baseline="0" dirty="0">
                <a:latin typeface="Arial" panose="020B0604020202020204" pitchFamily="34" charset="0"/>
                <a:cs typeface="Arial" panose="020B0604020202020204" pitchFamily="34" charset="0"/>
              </a:rPr>
              <a:t>,”). ¶ • </a:t>
            </a:r>
            <a:r>
              <a:rPr lang="en-US" sz="1600" spc="100" baseline="0" dirty="0" err="1">
                <a:latin typeface="Arial" panose="020B0604020202020204" pitchFamily="34" charset="0"/>
                <a:cs typeface="Arial" panose="020B0604020202020204" pitchFamily="34" charset="0"/>
              </a:rPr>
              <a:t>Ito’y</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isang</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masinsinang</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porma</a:t>
            </a:r>
            <a:r>
              <a:rPr lang="en-US" sz="1600" spc="100" baseline="0" dirty="0">
                <a:latin typeface="Arial" panose="020B0604020202020204" pitchFamily="34" charset="0"/>
                <a:cs typeface="Arial" panose="020B0604020202020204" pitchFamily="34" charset="0"/>
              </a:rPr>
              <a:t> ng </a:t>
            </a:r>
            <a:r>
              <a:rPr lang="en-US" sz="1600" spc="100" baseline="0" dirty="0" err="1">
                <a:latin typeface="Arial" panose="020B0604020202020204" pitchFamily="34" charset="0"/>
                <a:cs typeface="Arial" panose="020B0604020202020204" pitchFamily="34" charset="0"/>
              </a:rPr>
              <a:t>pandiwa</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upang</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bumili</a:t>
            </a:r>
            <a:r>
              <a:rPr lang="en-US" sz="1600" spc="100" baseline="0" dirty="0">
                <a:latin typeface="Arial" panose="020B0604020202020204" pitchFamily="34" charset="0"/>
                <a:cs typeface="Arial" panose="020B0604020202020204" pitchFamily="34" charset="0"/>
              </a:rPr>
              <a:t>” at </a:t>
            </a:r>
            <a:r>
              <a:rPr lang="en-US" sz="1600" spc="100" baseline="0" dirty="0" err="1">
                <a:latin typeface="Arial" panose="020B0604020202020204" pitchFamily="34" charset="0"/>
                <a:cs typeface="Arial" panose="020B0604020202020204" pitchFamily="34" charset="0"/>
              </a:rPr>
              <a:t>nangangahulugang</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upang</a:t>
            </a:r>
            <a:r>
              <a:rPr lang="en-US" sz="1600" spc="100" baseline="0" dirty="0">
                <a:latin typeface="Arial" panose="020B0604020202020204" pitchFamily="34" charset="0"/>
                <a:cs typeface="Arial" panose="020B0604020202020204" pitchFamily="34" charset="0"/>
              </a:rPr>
              <a:t> “</a:t>
            </a:r>
            <a:r>
              <a:rPr lang="en-US" sz="1600" spc="100" dirty="0" err="1">
                <a:latin typeface="Arial" charset="0"/>
                <a:ea typeface="ＭＳ Ｐゴシック" charset="0"/>
                <a:cs typeface="Arial" panose="020B0604020202020204" pitchFamily="34" charset="0"/>
              </a:rPr>
              <a:t>s</a:t>
            </a:r>
            <a:r>
              <a:rPr lang="en-US" sz="1600" b="0" i="0" spc="100" baseline="0" dirty="0" err="1">
                <a:latin typeface="Arial" charset="0"/>
                <a:ea typeface="ＭＳ Ｐゴシック" charset="0"/>
                <a:cs typeface="ＭＳ Ｐゴシック" charset="0"/>
              </a:rPr>
              <a:t>unggaban</a:t>
            </a:r>
            <a:r>
              <a:rPr lang="en-US" sz="1600" b="0" i="0" spc="100" baseline="0" dirty="0">
                <a:latin typeface="Arial" charset="0"/>
                <a:ea typeface="ＭＳ Ｐゴシック" charset="0"/>
                <a:cs typeface="ＭＳ Ｐゴシック" charset="0"/>
              </a:rPr>
              <a:t> ang </a:t>
            </a:r>
            <a:r>
              <a:rPr lang="en-US" sz="1600" b="0" i="0" spc="100" baseline="0" dirty="0" err="1">
                <a:latin typeface="Arial" charset="0"/>
                <a:ea typeface="ＭＳ Ｐゴシック" charset="0"/>
                <a:cs typeface="ＭＳ Ｐゴシック" charset="0"/>
              </a:rPr>
              <a:t>mga</a:t>
            </a:r>
            <a:r>
              <a:rPr lang="en-US" sz="1600" b="0" i="0" spc="100" baseline="0" dirty="0">
                <a:latin typeface="Arial" charset="0"/>
                <a:ea typeface="ＭＳ Ｐゴシック" charset="0"/>
                <a:cs typeface="ＭＳ Ｐゴシック" charset="0"/>
              </a:rPr>
              <a:t> </a:t>
            </a:r>
            <a:r>
              <a:rPr lang="en-US" sz="1600" spc="100" dirty="0" err="1">
                <a:latin typeface="Arial" charset="0"/>
                <a:ea typeface="ＭＳ Ｐゴシック" charset="0"/>
                <a:cs typeface="ＭＳ Ｐゴシック" charset="0"/>
              </a:rPr>
              <a:t>b</a:t>
            </a:r>
            <a:r>
              <a:rPr lang="en-US" sz="1600" b="0" i="0" spc="100" baseline="0" dirty="0" err="1">
                <a:latin typeface="Arial" charset="0"/>
                <a:ea typeface="ＭＳ Ｐゴシック" charset="0"/>
                <a:cs typeface="ＭＳ Ｐゴシック" charset="0"/>
              </a:rPr>
              <a:t>aratilyo</a:t>
            </a:r>
            <a:r>
              <a:rPr lang="en-US" sz="1600" b="0" i="0" spc="100" baseline="0" dirty="0">
                <a:latin typeface="Arial" charset="0"/>
                <a:ea typeface="ＭＳ Ｐゴシック" charset="0"/>
                <a:cs typeface="ＭＳ Ｐゴシック" charset="0"/>
              </a:rPr>
              <a:t>” </a:t>
            </a:r>
            <a:r>
              <a:rPr lang="en-US" sz="1600" b="0" i="0" spc="100" baseline="0" dirty="0" err="1">
                <a:latin typeface="Arial" charset="0"/>
                <a:ea typeface="ＭＳ Ｐゴシック" charset="0"/>
                <a:cs typeface="ＭＳ Ｐゴシック" charset="0"/>
              </a:rPr>
              <a:t>na</a:t>
            </a:r>
            <a:r>
              <a:rPr lang="en-US" sz="1600" b="0" i="0" spc="100" baseline="0" dirty="0">
                <a:latin typeface="Arial" charset="0"/>
                <a:ea typeface="ＭＳ Ｐゴシック" charset="0"/>
                <a:cs typeface="ＭＳ Ｐゴシック" charset="0"/>
              </a:rPr>
              <a:t> </a:t>
            </a:r>
            <a:r>
              <a:rPr lang="en-US" sz="1600" b="0" i="0" spc="100" baseline="0" dirty="0" err="1">
                <a:latin typeface="Arial" charset="0"/>
                <a:ea typeface="ＭＳ Ｐゴシック" charset="0"/>
                <a:cs typeface="ＭＳ Ｐゴシック" charset="0"/>
              </a:rPr>
              <a:t>iniaalok</a:t>
            </a:r>
            <a:r>
              <a:rPr lang="en-US" sz="1600" b="0" i="0" spc="100" baseline="0" dirty="0">
                <a:latin typeface="Arial" charset="0"/>
                <a:ea typeface="ＭＳ Ｐゴシック" charset="0"/>
                <a:cs typeface="ＭＳ Ｐゴシック" charset="0"/>
              </a:rPr>
              <a:t> </a:t>
            </a:r>
            <a:r>
              <a:rPr lang="en-US" sz="1600" b="0" i="0" spc="100" baseline="0" dirty="0" err="1">
                <a:latin typeface="Arial" charset="0"/>
                <a:ea typeface="ＭＳ Ｐゴシック" charset="0"/>
                <a:cs typeface="ＭＳ Ｐゴシック" charset="0"/>
              </a:rPr>
              <a:t>samantalang</a:t>
            </a:r>
            <a:r>
              <a:rPr lang="en-US" sz="1600" b="0" i="0" spc="100" baseline="0" dirty="0">
                <a:latin typeface="Arial" charset="0"/>
                <a:ea typeface="ＭＳ Ｐゴシック" charset="0"/>
                <a:cs typeface="ＭＳ Ｐゴシック" charset="0"/>
              </a:rPr>
              <a:t> </a:t>
            </a:r>
            <a:r>
              <a:rPr lang="en-US" sz="1600" b="0" i="0" spc="100" baseline="0" dirty="0" err="1">
                <a:latin typeface="Arial" charset="0"/>
                <a:ea typeface="ＭＳ Ｐゴシック" charset="0"/>
                <a:cs typeface="ＭＳ Ｐゴシック" charset="0"/>
              </a:rPr>
              <a:t>tayo’y</a:t>
            </a:r>
            <a:r>
              <a:rPr lang="en-US" sz="1600" b="0" i="0" spc="100" baseline="0" dirty="0">
                <a:latin typeface="Arial" charset="0"/>
                <a:ea typeface="ＭＳ Ｐゴシック" charset="0"/>
                <a:cs typeface="ＭＳ Ｐゴシック" charset="0"/>
              </a:rPr>
              <a:t> </a:t>
            </a:r>
            <a:r>
              <a:rPr lang="en-US" sz="1600" b="0" i="0" spc="100" baseline="0" dirty="0" err="1">
                <a:latin typeface="Arial" charset="0"/>
                <a:ea typeface="ＭＳ Ｐゴシック" charset="0"/>
                <a:cs typeface="ＭＳ Ｐゴシック" charset="0"/>
              </a:rPr>
              <a:t>naghihintay</a:t>
            </a:r>
            <a:r>
              <a:rPr lang="en-US" sz="1600" b="0" i="0" spc="100" baseline="0" dirty="0">
                <a:latin typeface="Arial" charset="0"/>
                <a:ea typeface="ＭＳ Ｐゴシック" charset="0"/>
                <a:cs typeface="ＭＳ Ｐゴシック" charset="0"/>
              </a:rPr>
              <a:t> </a:t>
            </a:r>
            <a:r>
              <a:rPr lang="en-US" sz="1600" b="0" i="0" spc="100" baseline="0" dirty="0" err="1">
                <a:latin typeface="Arial" charset="0"/>
                <a:ea typeface="ＭＳ Ｐゴシック" charset="0"/>
                <a:cs typeface="ＭＳ Ｐゴシック" charset="0"/>
              </a:rPr>
              <a:t>sa</a:t>
            </a:r>
            <a:r>
              <a:rPr lang="en-US" sz="1600" b="0" i="0" spc="100" baseline="0" dirty="0">
                <a:latin typeface="Arial" charset="0"/>
                <a:ea typeface="ＭＳ Ｐゴシック" charset="0"/>
                <a:cs typeface="ＭＳ Ｐゴシック" charset="0"/>
              </a:rPr>
              <a:t> </a:t>
            </a:r>
            <a:r>
              <a:rPr lang="en-US" sz="1600" b="0" i="0" spc="100" baseline="0" dirty="0" err="1">
                <a:latin typeface="Arial" charset="0"/>
                <a:ea typeface="ＭＳ Ｐゴシック" charset="0"/>
                <a:cs typeface="ＭＳ Ｐゴシック" charset="0"/>
              </a:rPr>
              <a:t>pagbabalik</a:t>
            </a:r>
            <a:r>
              <a:rPr lang="en-US" sz="1600" b="0" i="0" spc="100" baseline="0" dirty="0">
                <a:latin typeface="Arial" charset="0"/>
                <a:ea typeface="ＭＳ Ｐゴシック" charset="0"/>
                <a:cs typeface="ＭＳ Ｐゴシック" charset="0"/>
              </a:rPr>
              <a:t> </a:t>
            </a:r>
            <a:r>
              <a:rPr lang="en-US" sz="1600" b="0" i="0" spc="100" baseline="0" dirty="0" err="1">
                <a:latin typeface="Arial" charset="0"/>
                <a:ea typeface="ＭＳ Ｐゴシック" charset="0"/>
                <a:cs typeface="ＭＳ Ｐゴシック" charset="0"/>
              </a:rPr>
              <a:t>ni</a:t>
            </a:r>
            <a:r>
              <a:rPr lang="en-US" sz="1600" b="0" i="0" spc="100" baseline="0" dirty="0">
                <a:latin typeface="Arial" charset="0"/>
                <a:ea typeface="ＭＳ Ｐゴシック" charset="0"/>
                <a:cs typeface="ＭＳ Ｐゴシック" charset="0"/>
              </a:rPr>
              <a:t> Cristo.</a:t>
            </a:r>
            <a:r>
              <a:rPr lang="en-US" sz="1600" spc="100" baseline="0" dirty="0">
                <a:latin typeface="Arial" panose="020B0604020202020204" pitchFamily="34" charset="0"/>
                <a:cs typeface="Arial" panose="020B0604020202020204" pitchFamily="34" charset="0"/>
              </a:rPr>
              <a:t> </a:t>
            </a:r>
            <a:r>
              <a:rPr lang="en-US" sz="1600" b="0" i="1" spc="100" baseline="0" dirty="0">
                <a:latin typeface="Arial" panose="020B0604020202020204" pitchFamily="34" charset="0"/>
                <a:cs typeface="Arial" panose="020B0604020202020204" pitchFamily="34" charset="0"/>
              </a:rPr>
              <a:t>¶ • </a:t>
            </a:r>
            <a:r>
              <a:rPr lang="en-US" sz="1600" b="0" spc="100" baseline="0" dirty="0">
                <a:latin typeface="Arial" panose="020B0604020202020204" pitchFamily="34" charset="0"/>
                <a:cs typeface="Arial" panose="020B0604020202020204" pitchFamily="34" charset="0"/>
              </a:rPr>
              <a:t>Ang “</a:t>
            </a:r>
            <a:r>
              <a:rPr lang="en-US" sz="1600" b="0" spc="100" baseline="0" dirty="0" err="1">
                <a:latin typeface="Arial" panose="020B0604020202020204" pitchFamily="34" charset="0"/>
                <a:cs typeface="Arial" panose="020B0604020202020204" pitchFamily="34" charset="0"/>
              </a:rPr>
              <a:t>panahon</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dito</a:t>
            </a:r>
            <a:r>
              <a:rPr lang="en-US" sz="1600" b="0" spc="100" baseline="0" dirty="0">
                <a:latin typeface="Arial" panose="020B0604020202020204" pitchFamily="34" charset="0"/>
                <a:cs typeface="Arial" panose="020B0604020202020204" pitchFamily="34" charset="0"/>
              </a:rPr>
              <a:t> ay ang </a:t>
            </a:r>
            <a:r>
              <a:rPr lang="en-US" sz="1600" b="0" spc="100" baseline="0" dirty="0" err="1">
                <a:latin typeface="Arial" panose="020B0604020202020204" pitchFamily="34" charset="0"/>
                <a:cs typeface="Arial" panose="020B0604020202020204" pitchFamily="34" charset="0"/>
              </a:rPr>
              <a:t>Gryegong</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salitang</a:t>
            </a:r>
            <a:r>
              <a:rPr lang="en-US" sz="1600" b="0" spc="100" baseline="0" dirty="0">
                <a:latin typeface="Arial" panose="020B0604020202020204" pitchFamily="34" charset="0"/>
                <a:cs typeface="Arial" panose="020B0604020202020204" pitchFamily="34" charset="0"/>
              </a:rPr>
              <a:t> </a:t>
            </a:r>
            <a:r>
              <a:rPr lang="en-US" sz="1600" b="0" i="1" spc="100" baseline="0" dirty="0" err="1">
                <a:latin typeface="Arial" panose="020B0604020202020204" pitchFamily="34" charset="0"/>
                <a:cs typeface="Arial" panose="020B0604020202020204" pitchFamily="34" charset="0"/>
              </a:rPr>
              <a:t>kairos</a:t>
            </a:r>
            <a:r>
              <a:rPr lang="en-US" sz="1600" b="0" i="1"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na</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naglalarawan</a:t>
            </a:r>
            <a:r>
              <a:rPr lang="en-US" sz="1600" b="0" spc="100" baseline="0" dirty="0">
                <a:latin typeface="Arial" panose="020B0604020202020204" pitchFamily="34" charset="0"/>
                <a:cs typeface="Arial" panose="020B0604020202020204" pitchFamily="34" charset="0"/>
              </a:rPr>
              <a:t> ng </a:t>
            </a:r>
            <a:r>
              <a:rPr lang="en-US" sz="1600" b="0" spc="100" baseline="0" dirty="0" err="1">
                <a:latin typeface="Arial" panose="020B0604020202020204" pitchFamily="34" charset="0"/>
                <a:cs typeface="Arial" panose="020B0604020202020204" pitchFamily="34" charset="0"/>
              </a:rPr>
              <a:t>isang</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sandali</a:t>
            </a:r>
            <a:r>
              <a:rPr lang="en-US" sz="1600" b="0" spc="100" baseline="0" dirty="0">
                <a:latin typeface="Arial" panose="020B0604020202020204" pitchFamily="34" charset="0"/>
                <a:cs typeface="Arial" panose="020B0604020202020204" pitchFamily="34" charset="0"/>
              </a:rPr>
              <a:t> ng </a:t>
            </a:r>
            <a:r>
              <a:rPr lang="en-US" sz="1600" b="0" spc="100" baseline="0" dirty="0" err="1">
                <a:latin typeface="Arial" panose="020B0604020202020204" pitchFamily="34" charset="0"/>
                <a:cs typeface="Arial" panose="020B0604020202020204" pitchFamily="34" charset="0"/>
              </a:rPr>
              <a:t>oportunidad</a:t>
            </a:r>
            <a:r>
              <a:rPr lang="en-US" sz="1600" b="0" spc="100" baseline="0" dirty="0">
                <a:latin typeface="Arial" panose="020B0604020202020204" pitchFamily="34" charset="0"/>
                <a:cs typeface="Arial" panose="020B0604020202020204" pitchFamily="34" charset="0"/>
              </a:rPr>
              <a:t>. </a:t>
            </a:r>
            <a:r>
              <a:rPr lang="en-US" sz="1600" b="0" i="1" spc="100" baseline="0" dirty="0">
                <a:latin typeface="Arial" panose="020B0604020202020204" pitchFamily="34" charset="0"/>
                <a:cs typeface="Arial" panose="020B0604020202020204" pitchFamily="34" charset="0"/>
              </a:rPr>
              <a:t>¶ • </a:t>
            </a:r>
            <a:r>
              <a:rPr lang="en-US" sz="1600" b="0" spc="100" baseline="0" dirty="0">
                <a:latin typeface="Arial" panose="020B0604020202020204" pitchFamily="34" charset="0"/>
                <a:cs typeface="Arial" panose="020B0604020202020204" pitchFamily="34" charset="0"/>
              </a:rPr>
              <a:t>Ang “</a:t>
            </a:r>
            <a:r>
              <a:rPr lang="en-US" sz="1600" b="0" spc="100" baseline="0" dirty="0" err="1">
                <a:latin typeface="Arial" panose="020B0604020202020204" pitchFamily="34" charset="0"/>
                <a:cs typeface="Arial" panose="020B0604020202020204" pitchFamily="34" charset="0"/>
              </a:rPr>
              <a:t>panahon</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hanggang</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sa</a:t>
            </a:r>
            <a:r>
              <a:rPr lang="en-US" sz="1600" b="0" spc="100" baseline="0" dirty="0">
                <a:latin typeface="Arial" panose="020B0604020202020204" pitchFamily="34" charset="0"/>
                <a:cs typeface="Arial" panose="020B0604020202020204" pitchFamily="34" charset="0"/>
              </a:rPr>
              <a:t> wakas ay </a:t>
            </a:r>
            <a:r>
              <a:rPr lang="en-US" sz="1600" b="0" spc="100" baseline="0" dirty="0" err="1">
                <a:latin typeface="Arial" panose="020B0604020202020204" pitchFamily="34" charset="0"/>
                <a:cs typeface="Arial" panose="020B0604020202020204" pitchFamily="34" charset="0"/>
              </a:rPr>
              <a:t>isang</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pangakong</a:t>
            </a:r>
            <a:r>
              <a:rPr lang="en-US" sz="1600" b="0" spc="100" baseline="0" dirty="0">
                <a:latin typeface="Arial" panose="020B0604020202020204" pitchFamily="34" charset="0"/>
                <a:cs typeface="Arial" panose="020B0604020202020204" pitchFamily="34" charset="0"/>
              </a:rPr>
              <a:t> punto </a:t>
            </a:r>
            <a:r>
              <a:rPr lang="en-US" sz="1600" b="0" spc="100" baseline="0" dirty="0" err="1">
                <a:latin typeface="Arial" panose="020B0604020202020204" pitchFamily="34" charset="0"/>
                <a:cs typeface="Arial" panose="020B0604020202020204" pitchFamily="34" charset="0"/>
              </a:rPr>
              <a:t>na</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magagamit</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nang</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lubusan</a:t>
            </a:r>
            <a:r>
              <a:rPr lang="en-US" sz="1600" b="0" spc="100" baseline="0" dirty="0">
                <a:latin typeface="Arial" panose="020B0604020202020204" pitchFamily="34" charset="0"/>
                <a:cs typeface="Arial" panose="020B0604020202020204" pitchFamily="34" charset="0"/>
              </a:rPr>
              <a:t>.</a:t>
            </a:r>
            <a:endParaRPr lang="en-PH" sz="1600" b="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37621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22</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spc="100" baseline="0" dirty="0" err="1">
                <a:latin typeface="Arial" panose="020B0604020202020204" pitchFamily="34" charset="0"/>
                <a:cs typeface="Arial" panose="020B0604020202020204" pitchFamily="34" charset="0"/>
              </a:rPr>
              <a:t>Samantalang</a:t>
            </a:r>
            <a:r>
              <a:rPr lang="en-US" sz="1600" spc="100" baseline="0" dirty="0">
                <a:latin typeface="Arial" panose="020B0604020202020204" pitchFamily="34" charset="0"/>
                <a:cs typeface="Arial" panose="020B0604020202020204" pitchFamily="34" charset="0"/>
              </a:rPr>
              <a:t> ang </a:t>
            </a:r>
            <a:r>
              <a:rPr lang="en-US" sz="1600" spc="100" baseline="0" dirty="0" err="1">
                <a:latin typeface="Arial" panose="020B0604020202020204" pitchFamily="34" charset="0"/>
                <a:cs typeface="Arial" panose="020B0604020202020204" pitchFamily="34" charset="0"/>
              </a:rPr>
              <a:t>mga</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mananampalataya</a:t>
            </a:r>
            <a:r>
              <a:rPr lang="en-US" sz="1600" spc="100" baseline="0" dirty="0">
                <a:latin typeface="Arial" panose="020B0604020202020204" pitchFamily="34" charset="0"/>
                <a:cs typeface="Arial" panose="020B0604020202020204" pitchFamily="34" charset="0"/>
              </a:rPr>
              <a:t> ay </a:t>
            </a:r>
            <a:r>
              <a:rPr lang="en-US" sz="1600" spc="100" baseline="0" dirty="0" err="1">
                <a:latin typeface="Arial" panose="020B0604020202020204" pitchFamily="34" charset="0"/>
                <a:cs typeface="Arial" panose="020B0604020202020204" pitchFamily="34" charset="0"/>
              </a:rPr>
              <a:t>tumitingin</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sa</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pagbabalik</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ni</a:t>
            </a:r>
            <a:r>
              <a:rPr lang="en-US" sz="1600" spc="100" baseline="0" dirty="0">
                <a:latin typeface="Arial" panose="020B0604020202020204" pitchFamily="34" charset="0"/>
                <a:cs typeface="Arial" panose="020B0604020202020204" pitchFamily="34" charset="0"/>
              </a:rPr>
              <a:t> Cristo ay </a:t>
            </a:r>
            <a:r>
              <a:rPr lang="en-US" sz="1600" spc="100" baseline="0" dirty="0" err="1">
                <a:latin typeface="Arial" panose="020B0604020202020204" pitchFamily="34" charset="0"/>
                <a:cs typeface="Arial" panose="020B0604020202020204" pitchFamily="34" charset="0"/>
              </a:rPr>
              <a:t>namumuhay</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sila</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sa</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isang</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mahirap</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na</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panahon</a:t>
            </a:r>
            <a:r>
              <a:rPr lang="en-US" sz="1600" spc="100" baseline="0" dirty="0">
                <a:latin typeface="Arial" panose="020B0604020202020204" pitchFamily="34" charset="0"/>
                <a:cs typeface="Arial" panose="020B0604020202020204" pitchFamily="34" charset="0"/>
              </a:rPr>
              <a:t>, isa </a:t>
            </a:r>
            <a:r>
              <a:rPr lang="en-US" sz="1600" spc="100" baseline="0" dirty="0" err="1">
                <a:latin typeface="Arial" panose="020B0604020202020204" pitchFamily="34" charset="0"/>
                <a:cs typeface="Arial" panose="020B0604020202020204" pitchFamily="34" charset="0"/>
              </a:rPr>
              <a:t>na</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inilalarawan</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bilang</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isang</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mapanganib</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subalit</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nagbibigay-gantimpalang</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palengke</a:t>
            </a:r>
            <a:r>
              <a:rPr lang="en-US" sz="1600" spc="100" baseline="0" dirty="0">
                <a:latin typeface="Arial" panose="020B0604020202020204" pitchFamily="34" charset="0"/>
                <a:cs typeface="Arial" panose="020B0604020202020204" pitchFamily="34" charset="0"/>
              </a:rPr>
              <a:t>. ¶ </a:t>
            </a:r>
            <a:r>
              <a:rPr lang="en-US" sz="1600" spc="100" baseline="0" dirty="0" err="1">
                <a:latin typeface="Arial" panose="020B0604020202020204" pitchFamily="34" charset="0"/>
                <a:cs typeface="Arial" panose="020B0604020202020204" pitchFamily="34" charset="0"/>
              </a:rPr>
              <a:t>Sila’y</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dapat</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na</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maging</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kasing</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alerto</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sa</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kanilang</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paggamit</a:t>
            </a:r>
            <a:r>
              <a:rPr lang="en-US" sz="1600" spc="100" baseline="0" dirty="0">
                <a:latin typeface="Arial" panose="020B0604020202020204" pitchFamily="34" charset="0"/>
                <a:cs typeface="Arial" panose="020B0604020202020204" pitchFamily="34" charset="0"/>
              </a:rPr>
              <a:t> ng </a:t>
            </a:r>
            <a:r>
              <a:rPr lang="en-US" sz="1600" spc="100" baseline="0" dirty="0" err="1">
                <a:latin typeface="Arial" panose="020B0604020202020204" pitchFamily="34" charset="0"/>
                <a:cs typeface="Arial" panose="020B0604020202020204" pitchFamily="34" charset="0"/>
              </a:rPr>
              <a:t>panahon</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na</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natitira</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gaya</a:t>
            </a:r>
            <a:r>
              <a:rPr lang="en-US" sz="1600" spc="100" baseline="0" dirty="0">
                <a:latin typeface="Arial" panose="020B0604020202020204" pitchFamily="34" charset="0"/>
                <a:cs typeface="Arial" panose="020B0604020202020204" pitchFamily="34" charset="0"/>
              </a:rPr>
              <a:t> ng </a:t>
            </a:r>
            <a:r>
              <a:rPr lang="en-US" sz="1600" spc="100" baseline="0" dirty="0" err="1">
                <a:latin typeface="Arial" panose="020B0604020202020204" pitchFamily="34" charset="0"/>
                <a:cs typeface="Arial" panose="020B0604020202020204" pitchFamily="34" charset="0"/>
              </a:rPr>
              <a:t>mga</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naghahanap</a:t>
            </a:r>
            <a:r>
              <a:rPr lang="en-US" sz="1600" spc="100" baseline="0" dirty="0">
                <a:latin typeface="Arial" panose="020B0604020202020204" pitchFamily="34" charset="0"/>
                <a:cs typeface="Arial" panose="020B0604020202020204" pitchFamily="34" charset="0"/>
              </a:rPr>
              <a:t> ng </a:t>
            </a:r>
            <a:r>
              <a:rPr lang="en-US" sz="1600" spc="100" baseline="0" dirty="0" err="1">
                <a:latin typeface="Arial" panose="020B0604020202020204" pitchFamily="34" charset="0"/>
                <a:cs typeface="Arial" panose="020B0604020202020204" pitchFamily="34" charset="0"/>
              </a:rPr>
              <a:t>baratilyo</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habang</a:t>
            </a:r>
            <a:r>
              <a:rPr lang="en-US" sz="1600" spc="100" baseline="0" dirty="0">
                <a:latin typeface="Arial" panose="020B0604020202020204" pitchFamily="34" charset="0"/>
                <a:cs typeface="Arial" panose="020B0604020202020204" pitchFamily="34" charset="0"/>
              </a:rPr>
              <a:t> ang </a:t>
            </a:r>
            <a:r>
              <a:rPr lang="en-US" sz="1600" spc="100" baseline="0" dirty="0" err="1">
                <a:latin typeface="Arial" panose="020B0604020202020204" pitchFamily="34" charset="0"/>
                <a:cs typeface="Arial" panose="020B0604020202020204" pitchFamily="34" charset="0"/>
              </a:rPr>
              <a:t>isang</a:t>
            </a:r>
            <a:r>
              <a:rPr lang="en-US" sz="1600" spc="100" baseline="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dagliang</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pagbebenta</a:t>
            </a:r>
            <a:r>
              <a:rPr lang="en-US" sz="1600" spc="100" baseline="0" dirty="0">
                <a:latin typeface="Arial" panose="020B0604020202020204" pitchFamily="34" charset="0"/>
                <a:cs typeface="Arial" panose="020B0604020202020204" pitchFamily="34" charset="0"/>
              </a:rPr>
              <a:t> ay nag-</a:t>
            </a:r>
            <a:r>
              <a:rPr lang="en-US" sz="1600" spc="100" baseline="0" dirty="0" err="1">
                <a:latin typeface="Arial" panose="020B0604020202020204" pitchFamily="34" charset="0"/>
                <a:cs typeface="Arial" panose="020B0604020202020204" pitchFamily="34" charset="0"/>
              </a:rPr>
              <a:t>aalok</a:t>
            </a:r>
            <a:r>
              <a:rPr lang="en-US" sz="1600" spc="100" baseline="0" dirty="0">
                <a:latin typeface="Arial" panose="020B0604020202020204" pitchFamily="34" charset="0"/>
                <a:cs typeface="Arial" panose="020B0604020202020204" pitchFamily="34" charset="0"/>
              </a:rPr>
              <a:t> ng </a:t>
            </a:r>
            <a:r>
              <a:rPr lang="en-US" sz="1600" spc="100" baseline="0" dirty="0" err="1">
                <a:latin typeface="Arial" panose="020B0604020202020204" pitchFamily="34" charset="0"/>
                <a:cs typeface="Arial" panose="020B0604020202020204" pitchFamily="34" charset="0"/>
              </a:rPr>
              <a:t>mga</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bagsak</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presyo</a:t>
            </a:r>
            <a:r>
              <a:rPr lang="en-US" sz="1600" spc="100" baseline="0" dirty="0">
                <a:latin typeface="Arial" panose="020B0604020202020204" pitchFamily="34" charset="0"/>
                <a:cs typeface="Arial" panose="020B0604020202020204" pitchFamily="34" charset="0"/>
              </a:rPr>
              <a:t>. ¶ </a:t>
            </a:r>
            <a:r>
              <a:rPr lang="en-US" sz="1600" spc="100" baseline="0" dirty="0" err="1">
                <a:latin typeface="Arial" panose="020B0604020202020204" pitchFamily="34" charset="0"/>
                <a:cs typeface="Arial" panose="020B0604020202020204" pitchFamily="34" charset="0"/>
              </a:rPr>
              <a:t>Bagaman</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nindi</a:t>
            </a:r>
            <a:r>
              <a:rPr lang="en-US" sz="1600" spc="100" baseline="0" dirty="0">
                <a:latin typeface="Arial" panose="020B0604020202020204" pitchFamily="34" charset="0"/>
                <a:cs typeface="Arial" panose="020B0604020202020204" pitchFamily="34" charset="0"/>
              </a:rPr>
              <a:t> natin </a:t>
            </a:r>
            <a:r>
              <a:rPr lang="en-US" sz="1600" spc="100" baseline="0" dirty="0" err="1">
                <a:latin typeface="Arial" panose="020B0604020202020204" pitchFamily="34" charset="0"/>
                <a:cs typeface="Arial" panose="020B0604020202020204" pitchFamily="34" charset="0"/>
              </a:rPr>
              <a:t>mabibili</a:t>
            </a:r>
            <a:r>
              <a:rPr lang="en-US" sz="1600" spc="100" baseline="0" dirty="0">
                <a:latin typeface="Arial" panose="020B0604020202020204" pitchFamily="34" charset="0"/>
                <a:cs typeface="Arial" panose="020B0604020202020204" pitchFamily="34" charset="0"/>
              </a:rPr>
              <a:t> ang </a:t>
            </a:r>
            <a:r>
              <a:rPr lang="en-US" sz="1600" spc="100" baseline="0" dirty="0" err="1">
                <a:latin typeface="Arial" panose="020B0604020202020204" pitchFamily="34" charset="0"/>
                <a:cs typeface="Arial" panose="020B0604020202020204" pitchFamily="34" charset="0"/>
              </a:rPr>
              <a:t>kaligtasan</a:t>
            </a:r>
            <a:r>
              <a:rPr lang="en-US" sz="1600" spc="100" baseline="0" dirty="0">
                <a:latin typeface="Arial" panose="020B0604020202020204" pitchFamily="34" charset="0"/>
                <a:cs typeface="Arial" panose="020B0604020202020204" pitchFamily="34" charset="0"/>
              </a:rPr>
              <a:t>, ang </a:t>
            </a:r>
            <a:r>
              <a:rPr lang="en-US" sz="1600" spc="100" baseline="0" dirty="0" err="1">
                <a:latin typeface="Arial" panose="020B0604020202020204" pitchFamily="34" charset="0"/>
                <a:cs typeface="Arial" panose="020B0604020202020204" pitchFamily="34" charset="0"/>
              </a:rPr>
              <a:t>paglalarawan</a:t>
            </a:r>
            <a:r>
              <a:rPr lang="en-US" sz="1600" spc="100" baseline="0" dirty="0">
                <a:latin typeface="Arial" panose="020B0604020202020204" pitchFamily="34" charset="0"/>
                <a:cs typeface="Arial" panose="020B0604020202020204" pitchFamily="34" charset="0"/>
              </a:rPr>
              <a:t> ay </a:t>
            </a:r>
            <a:r>
              <a:rPr lang="en-US" sz="1600" spc="100" baseline="0" dirty="0" err="1">
                <a:latin typeface="Arial" panose="020B0604020202020204" pitchFamily="34" charset="0"/>
                <a:cs typeface="Arial" panose="020B0604020202020204" pitchFamily="34" charset="0"/>
              </a:rPr>
              <a:t>nababagay</a:t>
            </a:r>
            <a:r>
              <a:rPr lang="en-US" sz="1600" spc="100" baseline="0" dirty="0">
                <a:latin typeface="Arial" panose="020B0604020202020204" pitchFamily="34" charset="0"/>
                <a:cs typeface="Arial" panose="020B0604020202020204" pitchFamily="34" charset="0"/>
              </a:rPr>
              <a:t> pa </a:t>
            </a:r>
            <a:r>
              <a:rPr lang="en-US" sz="1600" spc="100" baseline="0" dirty="0" err="1">
                <a:latin typeface="Arial" panose="020B0604020202020204" pitchFamily="34" charset="0"/>
                <a:cs typeface="Arial" panose="020B0604020202020204" pitchFamily="34" charset="0"/>
              </a:rPr>
              <a:t>rin</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kunin</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agad</a:t>
            </a:r>
            <a:r>
              <a:rPr lang="en-US" sz="1600" spc="100" baseline="0" dirty="0">
                <a:latin typeface="Arial" panose="020B0604020202020204" pitchFamily="34" charset="0"/>
                <a:cs typeface="Arial" panose="020B0604020202020204" pitchFamily="34" charset="0"/>
              </a:rPr>
              <a:t> ang </a:t>
            </a:r>
            <a:r>
              <a:rPr lang="en-US" sz="1600" spc="100" baseline="0" dirty="0" err="1">
                <a:latin typeface="Arial" panose="020B0604020202020204" pitchFamily="34" charset="0"/>
                <a:cs typeface="Arial" panose="020B0604020202020204" pitchFamily="34" charset="0"/>
              </a:rPr>
              <a:t>iniaalok</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sa</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atin</a:t>
            </a:r>
            <a:r>
              <a:rPr lang="en-US" sz="1600" spc="100" baseline="0" dirty="0">
                <a:latin typeface="Arial" panose="020B0604020202020204" pitchFamily="34" charset="0"/>
                <a:cs typeface="Arial" panose="020B0604020202020204" pitchFamily="34" charset="0"/>
              </a:rPr>
              <a:t> kay Cristo</a:t>
            </a:r>
            <a:r>
              <a:rPr lang="en-US" sz="1600" b="1" i="1" spc="100" baseline="0" dirty="0">
                <a:latin typeface="Arial" panose="020B0604020202020204" pitchFamily="34" charset="0"/>
                <a:cs typeface="Arial" panose="020B0604020202020204" pitchFamily="34" charset="0"/>
              </a:rPr>
              <a:t>.</a:t>
            </a:r>
            <a:r>
              <a:rPr lang="en-US" sz="1600" spc="100" baseline="0" dirty="0">
                <a:latin typeface="Arial" panose="020B0604020202020204" pitchFamily="34" charset="0"/>
                <a:cs typeface="Arial" panose="020B0604020202020204" pitchFamily="34" charset="0"/>
              </a:rPr>
              <a:t> </a:t>
            </a:r>
            <a:endParaRPr lang="en-PH" sz="16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71576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23</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xfrm>
            <a:off x="914400" y="4417640"/>
            <a:ext cx="5029200" cy="4114800"/>
          </a:xfrm>
          <a:solidFill>
            <a:srgbClr val="FFFFFF"/>
          </a:solidFill>
          <a:ln>
            <a:solidFill>
              <a:srgbClr val="000000"/>
            </a:solidFill>
          </a:ln>
        </p:spPr>
        <p:txBody>
          <a:bodyPr/>
          <a:lstStyle/>
          <a:p>
            <a:pPr eaLnBrk="1" hangingPunct="1"/>
            <a:r>
              <a:rPr lang="en-US" sz="1600" b="1" spc="100" dirty="0">
                <a:latin typeface="Arial" charset="0"/>
                <a:ea typeface="ＭＳ Ｐゴシック" charset="0"/>
                <a:cs typeface="ＭＳ Ｐゴシック" charset="0"/>
              </a:rPr>
              <a:t>b. </a:t>
            </a:r>
            <a:r>
              <a:rPr lang="en-US" sz="1600" b="1" spc="100" dirty="0" err="1">
                <a:latin typeface="Arial" charset="0"/>
                <a:ea typeface="ＭＳ Ｐゴシック" charset="0"/>
                <a:cs typeface="ＭＳ Ｐゴシック" charset="0"/>
              </a:rPr>
              <a:t>Pagsambang</a:t>
            </a:r>
            <a:r>
              <a:rPr lang="en-US" sz="1600" b="1" spc="100" dirty="0">
                <a:latin typeface="Arial" charset="0"/>
                <a:ea typeface="ＭＳ Ｐゴシック" charset="0"/>
                <a:cs typeface="ＭＳ Ｐゴシック" charset="0"/>
              </a:rPr>
              <a:t> Puno ng Espiritu. </a:t>
            </a:r>
            <a:r>
              <a:rPr lang="en-US" sz="1600" b="0" spc="100" baseline="0" dirty="0">
                <a:latin typeface="Arial" charset="0"/>
                <a:cs typeface="ＭＳ Ｐゴシック" charset="0"/>
              </a:rPr>
              <a:t>“</a:t>
            </a:r>
            <a:r>
              <a:rPr lang="en-US" sz="1600" spc="100" dirty="0" err="1">
                <a:latin typeface="Arial" charset="0"/>
                <a:cs typeface="ＭＳ Ｐゴシック" charset="0"/>
              </a:rPr>
              <a:t>Huwag</a:t>
            </a:r>
            <a:r>
              <a:rPr lang="en-US" sz="1600" spc="100" dirty="0">
                <a:latin typeface="Arial" charset="0"/>
                <a:cs typeface="ＭＳ Ｐゴシック" charset="0"/>
              </a:rPr>
              <a:t> </a:t>
            </a:r>
            <a:r>
              <a:rPr lang="en-US" sz="1600" spc="100" dirty="0" err="1">
                <a:latin typeface="Arial" charset="0"/>
                <a:cs typeface="ＭＳ Ｐゴシック" charset="0"/>
              </a:rPr>
              <a:t>kayong</a:t>
            </a:r>
            <a:r>
              <a:rPr lang="en-US" sz="1600" spc="100" dirty="0">
                <a:latin typeface="Arial" charset="0"/>
                <a:cs typeface="ＭＳ Ｐゴシック" charset="0"/>
              </a:rPr>
              <a:t> </a:t>
            </a:r>
            <a:r>
              <a:rPr lang="en-US" sz="1600" spc="100" dirty="0" err="1">
                <a:latin typeface="Arial" charset="0"/>
                <a:cs typeface="ＭＳ Ｐゴシック" charset="0"/>
              </a:rPr>
              <a:t>magpakalasing</a:t>
            </a:r>
            <a:r>
              <a:rPr lang="en-US" sz="1600" spc="100" dirty="0">
                <a:latin typeface="Arial" charset="0"/>
                <a:cs typeface="ＭＳ Ｐゴシック" charset="0"/>
              </a:rPr>
              <a:t> </a:t>
            </a:r>
            <a:r>
              <a:rPr lang="en-US" sz="1600" spc="100" dirty="0" err="1">
                <a:latin typeface="Arial" charset="0"/>
                <a:cs typeface="ＭＳ Ｐゴシック" charset="0"/>
              </a:rPr>
              <a:t>sa</a:t>
            </a:r>
            <a:r>
              <a:rPr lang="en-US" sz="1600" spc="100" dirty="0">
                <a:latin typeface="Arial" charset="0"/>
                <a:cs typeface="ＭＳ Ｐゴシック" charset="0"/>
              </a:rPr>
              <a:t> </a:t>
            </a:r>
            <a:r>
              <a:rPr lang="en-US" sz="1600" spc="100" dirty="0" err="1">
                <a:latin typeface="Arial" charset="0"/>
                <a:cs typeface="ＭＳ Ｐゴシック" charset="0"/>
              </a:rPr>
              <a:t>alak</a:t>
            </a:r>
            <a:r>
              <a:rPr lang="en-US" sz="1600" spc="100" dirty="0">
                <a:latin typeface="Arial" charset="0"/>
                <a:cs typeface="ＭＳ Ｐゴシック" charset="0"/>
              </a:rPr>
              <a:t>, </a:t>
            </a:r>
            <a:r>
              <a:rPr lang="en-US" sz="1600" spc="100" dirty="0" err="1">
                <a:latin typeface="Arial" charset="0"/>
                <a:cs typeface="ＭＳ Ｐゴシック" charset="0"/>
              </a:rPr>
              <a:t>na</a:t>
            </a:r>
            <a:r>
              <a:rPr lang="en-US" sz="1600" spc="100" dirty="0">
                <a:latin typeface="Arial" charset="0"/>
                <a:cs typeface="ＭＳ Ｐゴシック" charset="0"/>
              </a:rPr>
              <a:t> </a:t>
            </a:r>
            <a:r>
              <a:rPr lang="en-US" sz="1600" spc="100" dirty="0" err="1">
                <a:latin typeface="Arial" charset="0"/>
                <a:cs typeface="ＭＳ Ｐゴシック" charset="0"/>
              </a:rPr>
              <a:t>ito</a:t>
            </a:r>
            <a:r>
              <a:rPr lang="en-US" sz="1600" spc="100" dirty="0">
                <a:latin typeface="Arial" charset="0"/>
                <a:cs typeface="ＭＳ Ｐゴシック" charset="0"/>
              </a:rPr>
              <a:t> ay </a:t>
            </a:r>
            <a:r>
              <a:rPr lang="en-US" sz="1600" spc="100" dirty="0" err="1">
                <a:latin typeface="Arial" charset="0"/>
                <a:cs typeface="ＭＳ Ｐゴシック" charset="0"/>
              </a:rPr>
              <a:t>labis</a:t>
            </a:r>
            <a:r>
              <a:rPr lang="en-US" sz="1600" spc="100" dirty="0">
                <a:latin typeface="Arial" charset="0"/>
                <a:cs typeface="ＭＳ Ｐゴシック" charset="0"/>
              </a:rPr>
              <a:t> </a:t>
            </a:r>
            <a:r>
              <a:rPr lang="en-US" sz="1600" spc="100" dirty="0" err="1">
                <a:latin typeface="Arial" charset="0"/>
                <a:cs typeface="ＭＳ Ｐゴシック" charset="0"/>
              </a:rPr>
              <a:t>na</a:t>
            </a:r>
            <a:r>
              <a:rPr lang="en-US" sz="1600" spc="100" dirty="0">
                <a:latin typeface="Arial" charset="0"/>
                <a:cs typeface="ＭＳ Ｐゴシック" charset="0"/>
              </a:rPr>
              <a:t> </a:t>
            </a:r>
            <a:r>
              <a:rPr lang="en-US" sz="1600" spc="100" dirty="0" err="1">
                <a:latin typeface="Arial" charset="0"/>
                <a:cs typeface="ＭＳ Ｐゴシック" charset="0"/>
              </a:rPr>
              <a:t>kahalayan</a:t>
            </a:r>
            <a:r>
              <a:rPr lang="en-US" sz="1600" spc="100" dirty="0">
                <a:latin typeface="Arial" charset="0"/>
                <a:cs typeface="ＭＳ Ｐゴシック" charset="0"/>
              </a:rPr>
              <a:t>, </a:t>
            </a:r>
            <a:r>
              <a:rPr lang="en-US" sz="1600" spc="100" dirty="0" err="1">
                <a:latin typeface="Arial" charset="0"/>
                <a:cs typeface="ＭＳ Ｐゴシック" charset="0"/>
              </a:rPr>
              <a:t>kundi</a:t>
            </a:r>
            <a:r>
              <a:rPr lang="en-US" sz="1600" spc="100" dirty="0">
                <a:latin typeface="Arial" charset="0"/>
                <a:cs typeface="ＭＳ Ｐゴシック" charset="0"/>
              </a:rPr>
              <a:t> </a:t>
            </a:r>
            <a:r>
              <a:rPr lang="en-US" sz="1600" spc="100" dirty="0" err="1">
                <a:latin typeface="Arial" charset="0"/>
                <a:cs typeface="ＭＳ Ｐゴシック" charset="0"/>
              </a:rPr>
              <a:t>mapuno</a:t>
            </a:r>
            <a:r>
              <a:rPr lang="en-US" sz="1600" spc="100" dirty="0">
                <a:latin typeface="Arial" charset="0"/>
                <a:cs typeface="ＭＳ Ｐゴシック" charset="0"/>
              </a:rPr>
              <a:t> kayo ng Espiritu. </a:t>
            </a:r>
            <a:r>
              <a:rPr lang="en-US" sz="1600" spc="100" dirty="0" err="1">
                <a:latin typeface="Arial" charset="0"/>
                <a:cs typeface="ＭＳ Ｐゴシック" charset="0"/>
              </a:rPr>
              <a:t>Kayo’y</a:t>
            </a:r>
            <a:r>
              <a:rPr lang="en-US" sz="1600" spc="100" dirty="0">
                <a:latin typeface="Arial" charset="0"/>
                <a:cs typeface="ＭＳ Ｐゴシック" charset="0"/>
              </a:rPr>
              <a:t> </a:t>
            </a:r>
            <a:r>
              <a:rPr lang="en-US" sz="1600" spc="100" dirty="0" err="1">
                <a:latin typeface="Arial" charset="0"/>
                <a:cs typeface="ＭＳ Ｐゴシック" charset="0"/>
              </a:rPr>
              <a:t>magsalita</a:t>
            </a:r>
            <a:r>
              <a:rPr lang="en-US" sz="1600" spc="100" dirty="0">
                <a:latin typeface="Arial" charset="0"/>
                <a:cs typeface="ＭＳ Ｐゴシック" charset="0"/>
              </a:rPr>
              <a:t> </a:t>
            </a:r>
            <a:r>
              <a:rPr lang="en-US" sz="1600" spc="100" dirty="0" err="1">
                <a:latin typeface="Arial" charset="0"/>
                <a:cs typeface="ＭＳ Ｐゴシック" charset="0"/>
              </a:rPr>
              <a:t>sa</a:t>
            </a:r>
            <a:r>
              <a:rPr lang="en-US" sz="1600" spc="100" dirty="0">
                <a:latin typeface="Arial" charset="0"/>
                <a:cs typeface="ＭＳ Ｐゴシック" charset="0"/>
              </a:rPr>
              <a:t> </a:t>
            </a:r>
            <a:r>
              <a:rPr lang="en-US" sz="1600" spc="100" dirty="0" err="1">
                <a:latin typeface="Arial" charset="0"/>
                <a:cs typeface="ＭＳ Ｐゴシック" charset="0"/>
              </a:rPr>
              <a:t>isa’t</a:t>
            </a:r>
            <a:r>
              <a:rPr lang="en-US" sz="1600" spc="100" dirty="0">
                <a:latin typeface="Arial" charset="0"/>
                <a:cs typeface="ＭＳ Ｐゴシック" charset="0"/>
              </a:rPr>
              <a:t> isa </a:t>
            </a:r>
            <a:r>
              <a:rPr lang="en-US" sz="1600" spc="100" dirty="0" err="1">
                <a:latin typeface="Arial" charset="0"/>
                <a:cs typeface="ＭＳ Ｐゴシック" charset="0"/>
              </a:rPr>
              <a:t>sa</a:t>
            </a:r>
            <a:r>
              <a:rPr lang="en-US" sz="1600" spc="100" dirty="0">
                <a:latin typeface="Arial" charset="0"/>
                <a:cs typeface="ＭＳ Ｐゴシック" charset="0"/>
              </a:rPr>
              <a:t> </a:t>
            </a:r>
            <a:r>
              <a:rPr lang="en-US" sz="1600" spc="100" dirty="0" err="1">
                <a:latin typeface="Arial" charset="0"/>
                <a:cs typeface="ＭＳ Ｐゴシック" charset="0"/>
              </a:rPr>
              <a:t>mga</a:t>
            </a:r>
            <a:r>
              <a:rPr lang="en-US" sz="1600" spc="100" dirty="0">
                <a:latin typeface="Arial" charset="0"/>
                <a:cs typeface="ＭＳ Ｐゴシック" charset="0"/>
              </a:rPr>
              <a:t> </a:t>
            </a:r>
            <a:r>
              <a:rPr lang="en-US" sz="1600" spc="100" dirty="0" err="1">
                <a:latin typeface="Arial" charset="0"/>
                <a:cs typeface="ＭＳ Ｐゴシック" charset="0"/>
              </a:rPr>
              <a:t>awit</a:t>
            </a:r>
            <a:r>
              <a:rPr lang="en-US" sz="1600" spc="100" dirty="0">
                <a:latin typeface="Arial" charset="0"/>
                <a:cs typeface="ＭＳ Ｐゴシック" charset="0"/>
              </a:rPr>
              <a:t> at </a:t>
            </a:r>
            <a:r>
              <a:rPr lang="en-US" sz="1600" spc="100" dirty="0" err="1">
                <a:latin typeface="Arial" charset="0"/>
                <a:cs typeface="ＭＳ Ｐゴシック" charset="0"/>
              </a:rPr>
              <a:t>mga</a:t>
            </a:r>
            <a:r>
              <a:rPr lang="en-US" sz="1600" spc="100" dirty="0">
                <a:latin typeface="Arial" charset="0"/>
                <a:cs typeface="ＭＳ Ｐゴシック" charset="0"/>
              </a:rPr>
              <a:t> </a:t>
            </a:r>
            <a:r>
              <a:rPr lang="en-US" sz="1600" spc="100" dirty="0" err="1">
                <a:latin typeface="Arial" charset="0"/>
                <a:cs typeface="ＭＳ Ｐゴシック" charset="0"/>
              </a:rPr>
              <a:t>himno</a:t>
            </a:r>
            <a:r>
              <a:rPr lang="en-US" sz="1600" spc="100" dirty="0">
                <a:latin typeface="Arial" charset="0"/>
                <a:cs typeface="ＭＳ Ｐゴシック" charset="0"/>
              </a:rPr>
              <a:t> at </a:t>
            </a:r>
            <a:r>
              <a:rPr lang="en-US" sz="1600" spc="100" dirty="0" err="1">
                <a:latin typeface="Arial" charset="0"/>
                <a:cs typeface="ＭＳ Ｐゴシック" charset="0"/>
              </a:rPr>
              <a:t>mga</a:t>
            </a:r>
            <a:r>
              <a:rPr lang="en-US" sz="1600" spc="100" dirty="0">
                <a:latin typeface="Arial" charset="0"/>
                <a:cs typeface="ＭＳ Ｐゴシック" charset="0"/>
              </a:rPr>
              <a:t> </a:t>
            </a:r>
            <a:r>
              <a:rPr lang="en-US" sz="1600" spc="100" dirty="0" err="1">
                <a:latin typeface="Arial" charset="0"/>
                <a:cs typeface="ＭＳ Ｐゴシック" charset="0"/>
              </a:rPr>
              <a:t>awiting</a:t>
            </a:r>
            <a:r>
              <a:rPr lang="en-US" sz="1600" spc="100" dirty="0">
                <a:latin typeface="Arial" charset="0"/>
                <a:cs typeface="ＭＳ Ｐゴシック" charset="0"/>
              </a:rPr>
              <a:t> </a:t>
            </a:r>
            <a:r>
              <a:rPr lang="en-US" sz="1600" spc="100" dirty="0" err="1">
                <a:latin typeface="Arial" charset="0"/>
                <a:cs typeface="ＭＳ Ｐゴシック" charset="0"/>
              </a:rPr>
              <a:t>espirituwal</a:t>
            </a:r>
            <a:r>
              <a:rPr lang="en-US" sz="1600" spc="100" dirty="0">
                <a:latin typeface="Arial" charset="0"/>
                <a:cs typeface="ＭＳ Ｐゴシック" charset="0"/>
              </a:rPr>
              <a:t>, </a:t>
            </a:r>
            <a:r>
              <a:rPr lang="en-US" sz="1600" spc="100" dirty="0" err="1">
                <a:latin typeface="Arial" charset="0"/>
                <a:cs typeface="ＭＳ Ｐゴシック" charset="0"/>
              </a:rPr>
              <a:t>na</a:t>
            </a:r>
            <a:r>
              <a:rPr lang="en-US" sz="1600" spc="100" dirty="0">
                <a:latin typeface="Arial" charset="0"/>
                <a:cs typeface="ＭＳ Ｐゴシック" charset="0"/>
              </a:rPr>
              <a:t> </a:t>
            </a:r>
            <a:r>
              <a:rPr lang="en-US" sz="1600" spc="100" dirty="0" err="1">
                <a:latin typeface="Arial" charset="0"/>
                <a:cs typeface="ＭＳ Ｐゴシック" charset="0"/>
              </a:rPr>
              <a:t>sa</a:t>
            </a:r>
            <a:r>
              <a:rPr lang="en-US" sz="1600" spc="100" dirty="0">
                <a:latin typeface="Arial" charset="0"/>
                <a:cs typeface="ＭＳ Ｐゴシック" charset="0"/>
              </a:rPr>
              <a:t> </a:t>
            </a:r>
            <a:r>
              <a:rPr lang="en-US" sz="1600" spc="100" dirty="0" err="1">
                <a:latin typeface="Arial" charset="0"/>
                <a:cs typeface="ＭＳ Ｐゴシック" charset="0"/>
              </a:rPr>
              <a:t>inyong</a:t>
            </a:r>
            <a:r>
              <a:rPr lang="en-US" sz="1600" spc="100" dirty="0">
                <a:latin typeface="Arial" charset="0"/>
                <a:cs typeface="ＭＳ Ｐゴシック" charset="0"/>
              </a:rPr>
              <a:t> </a:t>
            </a:r>
            <a:r>
              <a:rPr lang="en-US" sz="1600" spc="100" dirty="0" err="1">
                <a:latin typeface="Arial" charset="0"/>
                <a:cs typeface="ＭＳ Ｐゴシック" charset="0"/>
              </a:rPr>
              <a:t>mga</a:t>
            </a:r>
            <a:r>
              <a:rPr lang="en-US" sz="1600" spc="100" dirty="0">
                <a:latin typeface="Arial" charset="0"/>
                <a:cs typeface="ＭＳ Ｐゴシック" charset="0"/>
              </a:rPr>
              <a:t> </a:t>
            </a:r>
            <a:r>
              <a:rPr lang="en-US" sz="1600" spc="100" dirty="0" err="1">
                <a:latin typeface="Arial" charset="0"/>
                <a:cs typeface="ＭＳ Ｐゴシック" charset="0"/>
              </a:rPr>
              <a:t>puso</a:t>
            </a:r>
            <a:r>
              <a:rPr lang="en-US" sz="1600" spc="100" dirty="0">
                <a:latin typeface="Arial" charset="0"/>
                <a:cs typeface="ＭＳ Ｐゴシック" charset="0"/>
              </a:rPr>
              <a:t> ay nag-</a:t>
            </a:r>
            <a:r>
              <a:rPr lang="en-US" sz="1600" spc="100" dirty="0" err="1">
                <a:latin typeface="Arial" charset="0"/>
                <a:cs typeface="ＭＳ Ｐゴシック" charset="0"/>
              </a:rPr>
              <a:t>aawitan</a:t>
            </a:r>
            <a:r>
              <a:rPr lang="en-US" sz="1600" spc="100" dirty="0">
                <a:latin typeface="Arial" charset="0"/>
                <a:cs typeface="ＭＳ Ｐゴシック" charset="0"/>
              </a:rPr>
              <a:t> at </a:t>
            </a:r>
            <a:r>
              <a:rPr lang="en-US" sz="1600" spc="100" dirty="0" err="1">
                <a:latin typeface="Arial" charset="0"/>
                <a:cs typeface="ＭＳ Ｐゴシック" charset="0"/>
              </a:rPr>
              <a:t>gumagawa</a:t>
            </a:r>
            <a:r>
              <a:rPr lang="en-US" sz="1600" spc="100" dirty="0">
                <a:latin typeface="Arial" charset="0"/>
                <a:cs typeface="ＭＳ Ｐゴシック" charset="0"/>
              </a:rPr>
              <a:t> ng </a:t>
            </a:r>
            <a:r>
              <a:rPr lang="en-US" sz="1600" spc="100" dirty="0" err="1">
                <a:latin typeface="Arial" charset="0"/>
                <a:cs typeface="ＭＳ Ｐゴシック" charset="0"/>
              </a:rPr>
              <a:t>himig</a:t>
            </a:r>
            <a:r>
              <a:rPr lang="en-US" sz="1600" spc="100" dirty="0">
                <a:latin typeface="Arial" charset="0"/>
                <a:cs typeface="ＭＳ Ｐゴシック" charset="0"/>
              </a:rPr>
              <a:t> </a:t>
            </a:r>
            <a:r>
              <a:rPr lang="en-US" sz="1600" spc="100" dirty="0" err="1">
                <a:latin typeface="Arial" charset="0"/>
                <a:cs typeface="ＭＳ Ｐゴシック" charset="0"/>
              </a:rPr>
              <a:t>sa</a:t>
            </a:r>
            <a:r>
              <a:rPr lang="en-US" sz="1600" spc="100" dirty="0">
                <a:latin typeface="Arial" charset="0"/>
                <a:cs typeface="ＭＳ Ｐゴシック" charset="0"/>
              </a:rPr>
              <a:t> </a:t>
            </a:r>
            <a:r>
              <a:rPr lang="en-US" sz="1600" spc="100" dirty="0" err="1">
                <a:latin typeface="Arial" charset="0"/>
                <a:cs typeface="ＭＳ Ｐゴシック" charset="0"/>
              </a:rPr>
              <a:t>Panginoon</a:t>
            </a:r>
            <a:r>
              <a:rPr lang="en-US" sz="1600" spc="100" dirty="0">
                <a:latin typeface="Arial" charset="0"/>
                <a:cs typeface="ＭＳ Ｐゴシック" charset="0"/>
              </a:rPr>
              <a:t>, ¶ </a:t>
            </a:r>
            <a:r>
              <a:rPr lang="en-US" sz="1600" spc="100" dirty="0" err="1">
                <a:latin typeface="Arial" charset="0"/>
                <a:cs typeface="ＭＳ Ｐゴシック" charset="0"/>
              </a:rPr>
              <a:t>laging</a:t>
            </a:r>
            <a:r>
              <a:rPr lang="en-US" sz="1600" spc="100" dirty="0">
                <a:latin typeface="Arial" charset="0"/>
                <a:cs typeface="ＭＳ Ｐゴシック" charset="0"/>
              </a:rPr>
              <a:t> </a:t>
            </a:r>
            <a:r>
              <a:rPr lang="en-US" sz="1600" spc="100" dirty="0" err="1">
                <a:latin typeface="Arial" charset="0"/>
                <a:cs typeface="ＭＳ Ｐゴシック" charset="0"/>
              </a:rPr>
              <a:t>nagpapasalamat</a:t>
            </a:r>
            <a:r>
              <a:rPr lang="en-US" sz="1600" spc="100" dirty="0">
                <a:latin typeface="Arial" charset="0"/>
                <a:cs typeface="ＭＳ Ｐゴシック" charset="0"/>
              </a:rPr>
              <a:t> </a:t>
            </a:r>
            <a:r>
              <a:rPr lang="en-US" sz="1600" spc="100" dirty="0" err="1">
                <a:latin typeface="Arial" charset="0"/>
                <a:cs typeface="ＭＳ Ｐゴシック" charset="0"/>
              </a:rPr>
              <a:t>sa</a:t>
            </a:r>
            <a:r>
              <a:rPr lang="en-US" sz="1600" spc="100" dirty="0">
                <a:latin typeface="Arial" charset="0"/>
                <a:cs typeface="ＭＳ Ｐゴシック" charset="0"/>
              </a:rPr>
              <a:t> lahat ng </a:t>
            </a:r>
            <a:r>
              <a:rPr lang="en-US" sz="1600" spc="100" dirty="0" err="1">
                <a:latin typeface="Arial" charset="0"/>
                <a:cs typeface="ＭＳ Ｐゴシック" charset="0"/>
              </a:rPr>
              <a:t>mga</a:t>
            </a:r>
            <a:r>
              <a:rPr lang="en-US" sz="1600" spc="100" dirty="0">
                <a:latin typeface="Arial" charset="0"/>
                <a:cs typeface="ＭＳ Ｐゴシック" charset="0"/>
              </a:rPr>
              <a:t> </a:t>
            </a:r>
            <a:r>
              <a:rPr lang="en-US" sz="1600" spc="100" dirty="0" err="1">
                <a:latin typeface="Arial" charset="0"/>
                <a:cs typeface="ＭＳ Ｐゴシック" charset="0"/>
              </a:rPr>
              <a:t>bagay</a:t>
            </a:r>
            <a:r>
              <a:rPr lang="en-US" sz="1600" spc="100" dirty="0">
                <a:latin typeface="Arial" charset="0"/>
                <a:cs typeface="ＭＳ Ｐゴシック" charset="0"/>
              </a:rPr>
              <a:t> </a:t>
            </a:r>
            <a:r>
              <a:rPr lang="en-US" sz="1600" spc="100" dirty="0" err="1">
                <a:latin typeface="Arial" charset="0"/>
                <a:cs typeface="ＭＳ Ｐゴシック" charset="0"/>
              </a:rPr>
              <a:t>sa</a:t>
            </a:r>
            <a:r>
              <a:rPr lang="en-US" sz="1600" spc="100" dirty="0">
                <a:latin typeface="Arial" charset="0"/>
                <a:cs typeface="ＭＳ Ｐゴシック" charset="0"/>
              </a:rPr>
              <a:t> </a:t>
            </a:r>
            <a:r>
              <a:rPr lang="en-US" sz="1600" spc="100" dirty="0" err="1">
                <a:latin typeface="Arial" charset="0"/>
                <a:cs typeface="ＭＳ Ｐゴシック" charset="0"/>
              </a:rPr>
              <a:t>pangalan</a:t>
            </a:r>
            <a:r>
              <a:rPr lang="en-US" sz="1600" spc="100" dirty="0">
                <a:latin typeface="Arial" charset="0"/>
                <a:cs typeface="ＭＳ Ｐゴシック" charset="0"/>
              </a:rPr>
              <a:t> ng </a:t>
            </a:r>
            <a:r>
              <a:rPr lang="en-US" sz="1600" spc="100" dirty="0" err="1">
                <a:latin typeface="Arial" charset="0"/>
                <a:cs typeface="ＭＳ Ｐゴシック" charset="0"/>
              </a:rPr>
              <a:t>ating</a:t>
            </a:r>
            <a:r>
              <a:rPr lang="en-US" sz="1600" spc="100" dirty="0">
                <a:latin typeface="Arial" charset="0"/>
                <a:cs typeface="ＭＳ Ｐゴシック" charset="0"/>
              </a:rPr>
              <a:t> </a:t>
            </a:r>
            <a:r>
              <a:rPr lang="en-US" sz="1600" spc="100" dirty="0" err="1">
                <a:latin typeface="Arial" charset="0"/>
                <a:cs typeface="ＭＳ Ｐゴシック" charset="0"/>
              </a:rPr>
              <a:t>Panginoong</a:t>
            </a:r>
            <a:r>
              <a:rPr lang="en-US" sz="1600" spc="100" dirty="0">
                <a:latin typeface="Arial" charset="0"/>
                <a:cs typeface="ＭＳ Ｐゴシック" charset="0"/>
              </a:rPr>
              <a:t> Jesu-Cristo, </a:t>
            </a:r>
            <a:r>
              <a:rPr lang="en-US" sz="1600" spc="100" dirty="0" err="1">
                <a:latin typeface="Arial" charset="0"/>
                <a:cs typeface="ＭＳ Ｐゴシック" charset="0"/>
              </a:rPr>
              <a:t>sa</a:t>
            </a:r>
            <a:r>
              <a:rPr lang="en-US" sz="1600" spc="100" dirty="0">
                <a:latin typeface="Arial" charset="0"/>
                <a:cs typeface="ＭＳ Ｐゴシック" charset="0"/>
              </a:rPr>
              <a:t> </a:t>
            </a:r>
            <a:r>
              <a:rPr lang="en-US" sz="1600" spc="100" dirty="0" err="1">
                <a:latin typeface="Arial" charset="0"/>
                <a:cs typeface="ＭＳ Ｐゴシック" charset="0"/>
              </a:rPr>
              <a:t>Diyos</a:t>
            </a:r>
            <a:r>
              <a:rPr lang="en-US" sz="1600" spc="100" dirty="0">
                <a:latin typeface="Arial" charset="0"/>
                <a:cs typeface="ＭＳ Ｐゴシック" charset="0"/>
              </a:rPr>
              <a:t> </a:t>
            </a:r>
            <a:r>
              <a:rPr lang="en-US" sz="1600" spc="100" dirty="0" err="1">
                <a:latin typeface="Arial" charset="0"/>
                <a:cs typeface="ＭＳ Ｐゴシック" charset="0"/>
              </a:rPr>
              <a:t>na</a:t>
            </a:r>
            <a:r>
              <a:rPr lang="en-US" sz="1600" spc="100" dirty="0">
                <a:latin typeface="Arial" charset="0"/>
                <a:cs typeface="ＭＳ Ｐゴシック" charset="0"/>
              </a:rPr>
              <a:t> </a:t>
            </a:r>
            <a:r>
              <a:rPr lang="en-US" sz="1600" spc="100" dirty="0" err="1">
                <a:latin typeface="Arial" charset="0"/>
                <a:cs typeface="ＭＳ Ｐゴシック" charset="0"/>
              </a:rPr>
              <a:t>ating</a:t>
            </a:r>
            <a:r>
              <a:rPr lang="en-US" sz="1600" spc="100" dirty="0">
                <a:latin typeface="Arial" charset="0"/>
                <a:cs typeface="ＭＳ Ｐゴシック" charset="0"/>
              </a:rPr>
              <a:t> Ama” (</a:t>
            </a:r>
            <a:r>
              <a:rPr lang="en-US" sz="1600" i="1" spc="100" dirty="0" err="1">
                <a:latin typeface="Arial" charset="0"/>
                <a:cs typeface="ＭＳ Ｐゴシック" charset="0"/>
              </a:rPr>
              <a:t>Efeso</a:t>
            </a:r>
            <a:r>
              <a:rPr lang="en-US" sz="1600" i="1" spc="100" dirty="0">
                <a:latin typeface="Arial" charset="0"/>
                <a:cs typeface="ＭＳ Ｐゴシック" charset="0"/>
              </a:rPr>
              <a:t> 5:18–20</a:t>
            </a:r>
            <a:r>
              <a:rPr lang="en-US" sz="1600" spc="100" dirty="0">
                <a:latin typeface="Arial" charset="0"/>
                <a:cs typeface="ＭＳ Ｐゴシック" charset="0"/>
              </a:rPr>
              <a:t>). </a:t>
            </a:r>
          </a:p>
          <a:p>
            <a:pPr eaLnBrk="1" hangingPunct="1"/>
            <a:endParaRPr lang="en-US" sz="1600" spc="100" dirty="0">
              <a:latin typeface="Arial" charset="0"/>
              <a:cs typeface="ＭＳ Ｐゴシック" charset="0"/>
            </a:endParaRPr>
          </a:p>
          <a:p>
            <a:pPr eaLnBrk="1" hangingPunct="1"/>
            <a:endParaRPr lang="en-US" sz="1600" b="1" i="1" spc="100" baseline="0" dirty="0">
              <a:latin typeface="Arial" charset="0"/>
              <a:cs typeface="ＭＳ Ｐゴシック" charset="0"/>
            </a:endParaRPr>
          </a:p>
        </p:txBody>
      </p:sp>
    </p:spTree>
    <p:extLst>
      <p:ext uri="{BB962C8B-B14F-4D97-AF65-F5344CB8AC3E}">
        <p14:creationId xmlns:p14="http://schemas.microsoft.com/office/powerpoint/2010/main" val="25650532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24</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1" spc="100" baseline="0" dirty="0">
                <a:latin typeface="Arial" panose="020B0604020202020204" pitchFamily="34" charset="0"/>
                <a:cs typeface="Arial" panose="020B0604020202020204" pitchFamily="34" charset="0"/>
              </a:rPr>
              <a:t>“</a:t>
            </a:r>
            <a:r>
              <a:rPr lang="en-US" sz="1600" b="1" spc="100" baseline="0" dirty="0" err="1">
                <a:latin typeface="Arial" panose="020B0604020202020204" pitchFamily="34" charset="0"/>
                <a:cs typeface="Arial" panose="020B0604020202020204" pitchFamily="34" charset="0"/>
              </a:rPr>
              <a:t>Huwag</a:t>
            </a:r>
            <a:r>
              <a:rPr lang="en-US" sz="1600" b="1" spc="100" baseline="0" dirty="0">
                <a:latin typeface="Arial" panose="020B0604020202020204" pitchFamily="34" charset="0"/>
                <a:cs typeface="Arial" panose="020B0604020202020204" pitchFamily="34" charset="0"/>
              </a:rPr>
              <a:t> </a:t>
            </a:r>
            <a:r>
              <a:rPr lang="en-US" sz="1600" b="1" spc="100" baseline="0" dirty="0" err="1">
                <a:latin typeface="Arial" panose="020B0604020202020204" pitchFamily="34" charset="0"/>
                <a:cs typeface="Arial" panose="020B0604020202020204" pitchFamily="34" charset="0"/>
              </a:rPr>
              <a:t>kayong</a:t>
            </a:r>
            <a:r>
              <a:rPr lang="en-US" sz="1600" b="1" spc="100" baseline="0" dirty="0">
                <a:latin typeface="Arial" panose="020B0604020202020204" pitchFamily="34" charset="0"/>
                <a:cs typeface="Arial" panose="020B0604020202020204" pitchFamily="34" charset="0"/>
              </a:rPr>
              <a:t> </a:t>
            </a:r>
            <a:r>
              <a:rPr lang="en-US" sz="1600" b="1" spc="100" baseline="0" dirty="0" err="1">
                <a:latin typeface="Arial" panose="020B0604020202020204" pitchFamily="34" charset="0"/>
                <a:cs typeface="Arial" panose="020B0604020202020204" pitchFamily="34" charset="0"/>
              </a:rPr>
              <a:t>magpakalasing</a:t>
            </a:r>
            <a:r>
              <a:rPr lang="en-US" sz="1600" b="1" spc="100" baseline="0" dirty="0">
                <a:latin typeface="Arial" panose="020B0604020202020204" pitchFamily="34" charset="0"/>
                <a:cs typeface="Arial" panose="020B0604020202020204" pitchFamily="34" charset="0"/>
              </a:rPr>
              <a:t> </a:t>
            </a:r>
            <a:r>
              <a:rPr lang="en-US" sz="1600" b="1" spc="100" baseline="0" dirty="0" err="1">
                <a:latin typeface="Arial" panose="020B0604020202020204" pitchFamily="34" charset="0"/>
                <a:cs typeface="Arial" panose="020B0604020202020204" pitchFamily="34" charset="0"/>
              </a:rPr>
              <a:t>sa</a:t>
            </a:r>
            <a:r>
              <a:rPr lang="en-US" sz="1600" b="1" spc="100" baseline="0" dirty="0">
                <a:latin typeface="Arial" panose="020B0604020202020204" pitchFamily="34" charset="0"/>
                <a:cs typeface="Arial" panose="020B0604020202020204" pitchFamily="34" charset="0"/>
              </a:rPr>
              <a:t> </a:t>
            </a:r>
            <a:r>
              <a:rPr lang="en-US" sz="1600" b="1" spc="100" baseline="0" dirty="0" err="1">
                <a:latin typeface="Arial" panose="020B0604020202020204" pitchFamily="34" charset="0"/>
                <a:cs typeface="Arial" panose="020B0604020202020204" pitchFamily="34" charset="0"/>
              </a:rPr>
              <a:t>alak</a:t>
            </a:r>
            <a:r>
              <a:rPr lang="en-US" sz="1600" b="1" spc="100" baseline="0" dirty="0">
                <a:latin typeface="Arial" panose="020B0604020202020204" pitchFamily="34" charset="0"/>
                <a:cs typeface="Arial" panose="020B0604020202020204" pitchFamily="34" charset="0"/>
              </a:rPr>
              <a:t>” </a:t>
            </a:r>
            <a:r>
              <a:rPr lang="en-US" sz="1600" spc="100" baseline="0" dirty="0">
                <a:latin typeface="Arial" panose="020B0604020202020204" pitchFamily="34" charset="0"/>
                <a:cs typeface="Arial" panose="020B0604020202020204" pitchFamily="34" charset="0"/>
              </a:rPr>
              <a:t>¶ • </a:t>
            </a:r>
            <a:r>
              <a:rPr lang="en-US" sz="1600" spc="100" baseline="0" dirty="0" err="1">
                <a:latin typeface="Arial" panose="020B0604020202020204" pitchFamily="34" charset="0"/>
                <a:cs typeface="Arial" panose="020B0604020202020204" pitchFamily="34" charset="0"/>
              </a:rPr>
              <a:t>Ipinagbabawal</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ni</a:t>
            </a:r>
            <a:r>
              <a:rPr lang="en-US" sz="1600" spc="100" baseline="0" dirty="0">
                <a:latin typeface="Arial" panose="020B0604020202020204" pitchFamily="34" charset="0"/>
                <a:cs typeface="Arial" panose="020B0604020202020204" pitchFamily="34" charset="0"/>
              </a:rPr>
              <a:t> Pablo ang </a:t>
            </a:r>
            <a:r>
              <a:rPr lang="en-US" sz="1600" spc="100" baseline="0" dirty="0" err="1">
                <a:latin typeface="Arial" panose="020B0604020202020204" pitchFamily="34" charset="0"/>
                <a:cs typeface="Arial" panose="020B0604020202020204" pitchFamily="34" charset="0"/>
              </a:rPr>
              <a:t>kalasingan</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nagmumungkahing</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nasa</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isip</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niya</a:t>
            </a:r>
            <a:r>
              <a:rPr lang="en-US" sz="1600" spc="100" baseline="0" dirty="0">
                <a:latin typeface="Arial" panose="020B0604020202020204" pitchFamily="34" charset="0"/>
                <a:cs typeface="Arial" panose="020B0604020202020204" pitchFamily="34" charset="0"/>
              </a:rPr>
              <a:t> ang </a:t>
            </a:r>
            <a:r>
              <a:rPr lang="en-US" sz="1600" spc="100" baseline="0" dirty="0" err="1">
                <a:latin typeface="Arial" panose="020B0604020202020204" pitchFamily="34" charset="0"/>
                <a:cs typeface="Arial" panose="020B0604020202020204" pitchFamily="34" charset="0"/>
              </a:rPr>
              <a:t>mga</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utos</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laban</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sa</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paggamit</a:t>
            </a:r>
            <a:r>
              <a:rPr lang="en-US" sz="1600" spc="100" baseline="0" dirty="0">
                <a:latin typeface="Arial" panose="020B0604020202020204" pitchFamily="34" charset="0"/>
                <a:cs typeface="Arial" panose="020B0604020202020204" pitchFamily="34" charset="0"/>
              </a:rPr>
              <a:t> ng </a:t>
            </a:r>
            <a:r>
              <a:rPr lang="en-US" sz="1600" spc="100" baseline="0" dirty="0" err="1">
                <a:latin typeface="Arial" panose="020B0604020202020204" pitchFamily="34" charset="0"/>
                <a:cs typeface="Arial" panose="020B0604020202020204" pitchFamily="34" charset="0"/>
              </a:rPr>
              <a:t>alkohol</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gaya</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nang</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makikita</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sa</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literatura</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sa</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katalinuhan</a:t>
            </a:r>
            <a:r>
              <a:rPr lang="en-US" sz="1600" spc="100" baseline="0" dirty="0">
                <a:latin typeface="Arial" panose="020B0604020202020204" pitchFamily="34" charset="0"/>
                <a:cs typeface="Arial" panose="020B0604020202020204" pitchFamily="34" charset="0"/>
              </a:rPr>
              <a:t> (</a:t>
            </a:r>
            <a:r>
              <a:rPr lang="en-US" sz="1600" i="1" spc="100" baseline="0" dirty="0" err="1">
                <a:latin typeface="Arial" panose="020B0604020202020204" pitchFamily="34" charset="0"/>
                <a:cs typeface="Arial" panose="020B0604020202020204" pitchFamily="34" charset="0"/>
              </a:rPr>
              <a:t>Kawikaan</a:t>
            </a:r>
            <a:r>
              <a:rPr lang="en-US" sz="1600" i="1" spc="100" baseline="0" dirty="0">
                <a:latin typeface="Arial" panose="020B0604020202020204" pitchFamily="34" charset="0"/>
                <a:cs typeface="Arial" panose="020B0604020202020204" pitchFamily="34" charset="0"/>
              </a:rPr>
              <a:t> 20:1 </a:t>
            </a:r>
            <a:r>
              <a:rPr lang="en-US" sz="1600" b="0" i="1" spc="100" baseline="0" dirty="0">
                <a:latin typeface="Arial" panose="020B0604020202020204" pitchFamily="34" charset="0"/>
                <a:cs typeface="Arial" panose="020B0604020202020204" pitchFamily="34" charset="0"/>
              </a:rPr>
              <a:t>¶</a:t>
            </a:r>
            <a:r>
              <a:rPr lang="en-US" sz="1600" b="0" i="0" spc="100" baseline="0" dirty="0">
                <a:latin typeface="Arial" panose="020B0604020202020204" pitchFamily="34" charset="0"/>
                <a:cs typeface="Arial" panose="020B0604020202020204" pitchFamily="34" charset="0"/>
              </a:rPr>
              <a:t> • Ang </a:t>
            </a:r>
            <a:r>
              <a:rPr lang="en-US" sz="1600" b="0" i="0" spc="100" baseline="0" dirty="0" err="1">
                <a:latin typeface="Arial" panose="020B0604020202020204" pitchFamily="34" charset="0"/>
                <a:cs typeface="Arial" panose="020B0604020202020204" pitchFamily="34" charset="0"/>
              </a:rPr>
              <a:t>masasamang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bagay</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na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dumarating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sa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kinahinatnan</a:t>
            </a:r>
            <a:r>
              <a:rPr lang="en-US" sz="1600" b="0" i="0" spc="100" baseline="0" dirty="0">
                <a:latin typeface="Arial" panose="020B0604020202020204" pitchFamily="34" charset="0"/>
                <a:cs typeface="Arial" panose="020B0604020202020204" pitchFamily="34" charset="0"/>
              </a:rPr>
              <a:t> ng </a:t>
            </a:r>
            <a:r>
              <a:rPr lang="en-US" sz="1600" b="0" i="0" spc="100" baseline="0" dirty="0" err="1">
                <a:latin typeface="Arial" panose="020B0604020202020204" pitchFamily="34" charset="0"/>
                <a:cs typeface="Arial" panose="020B0604020202020204" pitchFamily="34" charset="0"/>
              </a:rPr>
              <a:t>kalasingan</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kabilang</a:t>
            </a:r>
            <a:r>
              <a:rPr lang="en-US" sz="1600" b="0" i="0" spc="100" baseline="0" dirty="0">
                <a:latin typeface="Arial" panose="020B0604020202020204" pitchFamily="34" charset="0"/>
                <a:cs typeface="Arial" panose="020B0604020202020204" pitchFamily="34" charset="0"/>
              </a:rPr>
              <a:t> ang </a:t>
            </a:r>
            <a:r>
              <a:rPr lang="en-US" sz="1600" b="0" i="0" spc="100" baseline="0" dirty="0" err="1">
                <a:latin typeface="Arial" panose="020B0604020202020204" pitchFamily="34" charset="0"/>
                <a:cs typeface="Arial" panose="020B0604020202020204" pitchFamily="34" charset="0"/>
              </a:rPr>
              <a:t>magaspang</a:t>
            </a:r>
            <a:r>
              <a:rPr lang="en-US" sz="1600" b="0" i="0" spc="100" baseline="0" dirty="0">
                <a:latin typeface="Arial" panose="020B0604020202020204" pitchFamily="34" charset="0"/>
                <a:cs typeface="Arial" panose="020B0604020202020204" pitchFamily="34" charset="0"/>
              </a:rPr>
              <a:t> at </a:t>
            </a:r>
            <a:r>
              <a:rPr lang="en-US" sz="1600" b="0" i="0" spc="100" baseline="0" dirty="0" err="1">
                <a:latin typeface="Arial" panose="020B0604020202020204" pitchFamily="34" charset="0"/>
                <a:cs typeface="Arial" panose="020B0604020202020204" pitchFamily="34" charset="0"/>
              </a:rPr>
              <a:t>tahasang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sekswal</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na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pananalita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walang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katuturan</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imoralidad</a:t>
            </a:r>
            <a:r>
              <a:rPr lang="en-US" sz="1600" b="0" i="0" spc="100" baseline="0" dirty="0">
                <a:latin typeface="Arial" panose="020B0604020202020204" pitchFamily="34" charset="0"/>
                <a:cs typeface="Arial" panose="020B0604020202020204" pitchFamily="34" charset="0"/>
              </a:rPr>
              <a:t>, at </a:t>
            </a:r>
            <a:r>
              <a:rPr lang="en-US" sz="1600" b="0" i="0" spc="100" baseline="0" dirty="0" err="1">
                <a:latin typeface="Arial" panose="020B0604020202020204" pitchFamily="34" charset="0"/>
                <a:cs typeface="Arial" panose="020B0604020202020204" pitchFamily="34" charset="0"/>
              </a:rPr>
              <a:t>idolatriya</a:t>
            </a:r>
            <a:r>
              <a:rPr lang="en-US" sz="1600" b="0" i="0" spc="100" baseline="0" dirty="0">
                <a:latin typeface="Arial" panose="020B0604020202020204" pitchFamily="34" charset="0"/>
                <a:cs typeface="Arial" panose="020B0604020202020204" pitchFamily="34" charset="0"/>
              </a:rPr>
              <a:t> (</a:t>
            </a:r>
            <a:r>
              <a:rPr lang="en-US" sz="1600" b="0" i="1" spc="100" baseline="0" dirty="0" err="1">
                <a:latin typeface="Arial" panose="020B0604020202020204" pitchFamily="34" charset="0"/>
                <a:cs typeface="Arial" panose="020B0604020202020204" pitchFamily="34" charset="0"/>
              </a:rPr>
              <a:t>Efeso</a:t>
            </a:r>
            <a:r>
              <a:rPr lang="en-US" sz="1600" b="0" i="1" spc="100" baseline="0" dirty="0">
                <a:latin typeface="Arial" panose="020B0604020202020204" pitchFamily="34" charset="0"/>
                <a:cs typeface="Arial" panose="020B0604020202020204" pitchFamily="34" charset="0"/>
              </a:rPr>
              <a:t> 5:3–14</a:t>
            </a:r>
            <a:r>
              <a:rPr lang="en-US" sz="1600" b="0" i="0" spc="100" baseline="0" dirty="0">
                <a:latin typeface="Arial" panose="020B0604020202020204" pitchFamily="34" charset="0"/>
                <a:cs typeface="Arial" panose="020B0604020202020204" pitchFamily="34" charset="0"/>
              </a:rPr>
              <a:t>). </a:t>
            </a:r>
            <a:endParaRPr lang="en-PH" sz="16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5446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25</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1" spc="100" baseline="0" dirty="0">
                <a:latin typeface="Arial" panose="020B0604020202020204" pitchFamily="34" charset="0"/>
                <a:cs typeface="Arial" panose="020B0604020202020204" pitchFamily="34" charset="0"/>
              </a:rPr>
              <a:t>“</a:t>
            </a:r>
            <a:r>
              <a:rPr lang="en-US" sz="1600" b="1" spc="100" baseline="0" dirty="0" err="1">
                <a:latin typeface="Arial" panose="020B0604020202020204" pitchFamily="34" charset="0"/>
                <a:cs typeface="Arial" panose="020B0604020202020204" pitchFamily="34" charset="0"/>
              </a:rPr>
              <a:t>Mapuspos</a:t>
            </a:r>
            <a:r>
              <a:rPr lang="en-US" sz="1600" b="1" spc="100" baseline="0" dirty="0">
                <a:latin typeface="Arial" panose="020B0604020202020204" pitchFamily="34" charset="0"/>
                <a:cs typeface="Arial" panose="020B0604020202020204" pitchFamily="34" charset="0"/>
              </a:rPr>
              <a:t> ng Espiritu” </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Ito’y</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ginagamit</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na</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sama-sama</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nagtitipon</a:t>
            </a:r>
            <a:r>
              <a:rPr lang="en-US" sz="1600" spc="100" baseline="0" dirty="0">
                <a:latin typeface="Arial" panose="020B0604020202020204" pitchFamily="34" charset="0"/>
                <a:cs typeface="Arial" panose="020B0604020202020204" pitchFamily="34" charset="0"/>
              </a:rPr>
              <a:t> ang </a:t>
            </a:r>
            <a:r>
              <a:rPr lang="en-US" sz="1600" spc="100" baseline="0" dirty="0" err="1">
                <a:latin typeface="Arial" panose="020B0604020202020204" pitchFamily="34" charset="0"/>
                <a:cs typeface="Arial" panose="020B0604020202020204" pitchFamily="34" charset="0"/>
              </a:rPr>
              <a:t>mga</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mananampalataya</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sa</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pagsamba</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sa</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Diyos</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na</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kinasihan</a:t>
            </a:r>
            <a:r>
              <a:rPr lang="en-US" sz="1600" spc="100" baseline="0" dirty="0">
                <a:latin typeface="Arial" panose="020B0604020202020204" pitchFamily="34" charset="0"/>
                <a:cs typeface="Arial" panose="020B0604020202020204" pitchFamily="34" charset="0"/>
              </a:rPr>
              <a:t> ng Espiritu </a:t>
            </a:r>
            <a:r>
              <a:rPr lang="en-US" sz="1600" spc="100" baseline="0" dirty="0" err="1">
                <a:latin typeface="Arial" panose="020B0604020202020204" pitchFamily="34" charset="0"/>
                <a:cs typeface="Arial" panose="020B0604020202020204" pitchFamily="34" charset="0"/>
              </a:rPr>
              <a:t>na</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kinakandili</a:t>
            </a:r>
            <a:r>
              <a:rPr lang="en-US" sz="1600" spc="100" baseline="0" dirty="0">
                <a:latin typeface="Arial" panose="020B0604020202020204" pitchFamily="34" charset="0"/>
                <a:cs typeface="Arial" panose="020B0604020202020204" pitchFamily="34" charset="0"/>
              </a:rPr>
              <a:t> ang </a:t>
            </a:r>
            <a:r>
              <a:rPr lang="en-US" sz="1600" spc="100" baseline="0" dirty="0" err="1">
                <a:latin typeface="Arial" panose="020B0604020202020204" pitchFamily="34" charset="0"/>
                <a:cs typeface="Arial" panose="020B0604020202020204" pitchFamily="34" charset="0"/>
              </a:rPr>
              <a:t>pagkakaisa</a:t>
            </a:r>
            <a:r>
              <a:rPr lang="en-US" sz="1600" spc="100" baseline="0" dirty="0">
                <a:latin typeface="Arial" panose="020B0604020202020204" pitchFamily="34" charset="0"/>
                <a:cs typeface="Arial" panose="020B0604020202020204" pitchFamily="34" charset="0"/>
              </a:rPr>
              <a:t>. </a:t>
            </a:r>
            <a:r>
              <a:rPr lang="en-US" sz="1600" b="0" i="0" spc="100" baseline="0" dirty="0">
                <a:latin typeface="Arial" panose="020B0604020202020204" pitchFamily="34" charset="0"/>
                <a:cs typeface="Arial" panose="020B0604020202020204" pitchFamily="34" charset="0"/>
              </a:rPr>
              <a:t>¶ • </a:t>
            </a:r>
            <a:r>
              <a:rPr lang="en-US" sz="1600" b="0" i="0" spc="100" baseline="0" dirty="0" err="1">
                <a:latin typeface="Arial" panose="020B0604020202020204" pitchFamily="34" charset="0"/>
                <a:cs typeface="Arial" panose="020B0604020202020204" pitchFamily="34" charset="0"/>
              </a:rPr>
              <a:t>Nangingibabaw</a:t>
            </a:r>
            <a:r>
              <a:rPr lang="en-US" sz="1600" b="0" i="0" spc="100" baseline="0" dirty="0">
                <a:latin typeface="Arial" panose="020B0604020202020204" pitchFamily="34" charset="0"/>
                <a:cs typeface="Arial" panose="020B0604020202020204" pitchFamily="34" charset="0"/>
              </a:rPr>
              <a:t> ang </a:t>
            </a:r>
            <a:r>
              <a:rPr lang="en-US" sz="1600" b="0" i="0" spc="100" baseline="0" dirty="0" err="1">
                <a:latin typeface="Arial" panose="020B0604020202020204" pitchFamily="34" charset="0"/>
                <a:cs typeface="Arial" panose="020B0604020202020204" pitchFamily="34" charset="0"/>
              </a:rPr>
              <a:t>papuri</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sa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musika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isang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pahalang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na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elemento</a:t>
            </a:r>
            <a:r>
              <a:rPr lang="en-US" sz="1600" b="0" i="0" spc="100" baseline="0" dirty="0">
                <a:latin typeface="Arial" panose="020B0604020202020204" pitchFamily="34" charset="0"/>
                <a:cs typeface="Arial" panose="020B0604020202020204" pitchFamily="34" charset="0"/>
              </a:rPr>
              <a:t> ng </a:t>
            </a:r>
            <a:r>
              <a:rPr lang="en-US" sz="1600" b="0" i="0" spc="100" baseline="0" dirty="0" err="1">
                <a:latin typeface="Arial" panose="020B0604020202020204" pitchFamily="34" charset="0"/>
                <a:cs typeface="Arial" panose="020B0604020202020204" pitchFamily="34" charset="0"/>
              </a:rPr>
              <a:t>pagsamba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dahil</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sa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awitan</a:t>
            </a:r>
            <a:r>
              <a:rPr lang="en-US" sz="1600" b="0" i="0" spc="100" baseline="0" dirty="0">
                <a:latin typeface="Arial" panose="020B0604020202020204" pitchFamily="34" charset="0"/>
                <a:cs typeface="Arial" panose="020B0604020202020204" pitchFamily="34" charset="0"/>
              </a:rPr>
              <a:t>, ang </a:t>
            </a:r>
            <a:r>
              <a:rPr lang="en-US" sz="1600" b="0" i="0" spc="100" baseline="0" dirty="0" err="1">
                <a:latin typeface="Arial" panose="020B0604020202020204" pitchFamily="34" charset="0"/>
                <a:cs typeface="Arial" panose="020B0604020202020204" pitchFamily="34" charset="0"/>
              </a:rPr>
              <a:t>mga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kaanib</a:t>
            </a:r>
            <a:r>
              <a:rPr lang="en-US" sz="1600" b="0" i="0" spc="100" baseline="0" dirty="0">
                <a:latin typeface="Arial" panose="020B0604020202020204" pitchFamily="34" charset="0"/>
                <a:cs typeface="Arial" panose="020B0604020202020204" pitchFamily="34" charset="0"/>
              </a:rPr>
              <a:t> ng </a:t>
            </a:r>
            <a:r>
              <a:rPr lang="en-US" sz="1600" b="0" i="0" spc="100" baseline="0" dirty="0" err="1">
                <a:latin typeface="Arial" panose="020B0604020202020204" pitchFamily="34" charset="0"/>
                <a:cs typeface="Arial" panose="020B0604020202020204" pitchFamily="34" charset="0"/>
              </a:rPr>
              <a:t>iglesya</a:t>
            </a:r>
            <a:r>
              <a:rPr lang="en-US" sz="1600" spc="100" dirty="0">
                <a:latin typeface="Arial" panose="020B0604020202020204" pitchFamily="34" charset="0"/>
                <a:cs typeface="Arial" panose="020B0604020202020204" pitchFamily="34" charset="0"/>
              </a:rPr>
              <a:t>,</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sa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isang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kaisipan</a:t>
            </a:r>
            <a:r>
              <a:rPr lang="en-US" sz="1600" b="0" i="0" spc="100" baseline="0" dirty="0">
                <a:latin typeface="Arial" panose="020B0604020202020204" pitchFamily="34" charset="0"/>
                <a:cs typeface="Arial" panose="020B0604020202020204" pitchFamily="34" charset="0"/>
              </a:rPr>
              <a:t> ay “</a:t>
            </a:r>
            <a:r>
              <a:rPr lang="en-US" sz="1600" b="0" i="0" spc="100" baseline="0" dirty="0" err="1">
                <a:latin typeface="Arial" panose="020B0604020202020204" pitchFamily="34" charset="0"/>
                <a:cs typeface="Arial" panose="020B0604020202020204" pitchFamily="34" charset="0"/>
              </a:rPr>
              <a:t>nagsasalita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sa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isa’t</a:t>
            </a:r>
            <a:r>
              <a:rPr lang="en-US" sz="1600" b="0" i="0" spc="100" baseline="0" dirty="0">
                <a:latin typeface="Arial" panose="020B0604020202020204" pitchFamily="34" charset="0"/>
                <a:cs typeface="Arial" panose="020B0604020202020204" pitchFamily="34" charset="0"/>
              </a:rPr>
              <a:t> isa” </a:t>
            </a:r>
            <a:r>
              <a:rPr lang="en-US" sz="1600" b="0" i="1" spc="100" baseline="0" dirty="0">
                <a:latin typeface="Arial" panose="020B0604020202020204" pitchFamily="34" charset="0"/>
                <a:cs typeface="Arial" panose="020B0604020202020204" pitchFamily="34" charset="0"/>
              </a:rPr>
              <a:t>(</a:t>
            </a:r>
            <a:r>
              <a:rPr lang="en-US" sz="1600" b="0" i="1" spc="100" baseline="0" dirty="0" err="1">
                <a:latin typeface="Arial" panose="020B0604020202020204" pitchFamily="34" charset="0"/>
                <a:cs typeface="Arial" panose="020B0604020202020204" pitchFamily="34" charset="0"/>
              </a:rPr>
              <a:t>tal</a:t>
            </a:r>
            <a:r>
              <a:rPr lang="en-US" sz="1600" b="0" i="1" spc="100" baseline="0" dirty="0">
                <a:latin typeface="Arial" panose="020B0604020202020204" pitchFamily="34" charset="0"/>
                <a:cs typeface="Arial" panose="020B0604020202020204" pitchFamily="34" charset="0"/>
              </a:rPr>
              <a:t>. 19</a:t>
            </a:r>
            <a:r>
              <a:rPr lang="en-US" sz="1600" b="0" spc="100" baseline="0" dirty="0">
                <a:latin typeface="Arial" panose="020B0604020202020204" pitchFamily="34" charset="0"/>
                <a:cs typeface="Arial" panose="020B0604020202020204" pitchFamily="34" charset="0"/>
              </a:rPr>
              <a:t>). ¶ • Ang </a:t>
            </a:r>
            <a:r>
              <a:rPr lang="en-US" sz="1600" b="0" spc="100" baseline="0" dirty="0" err="1">
                <a:latin typeface="Arial" panose="020B0604020202020204" pitchFamily="34" charset="0"/>
                <a:cs typeface="Arial" panose="020B0604020202020204" pitchFamily="34" charset="0"/>
              </a:rPr>
              <a:t>tiyak</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na</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pakay</a:t>
            </a:r>
            <a:r>
              <a:rPr lang="en-US" sz="1600" b="0" spc="100" baseline="0" dirty="0">
                <a:latin typeface="Arial" panose="020B0604020202020204" pitchFamily="34" charset="0"/>
                <a:cs typeface="Arial" panose="020B0604020202020204" pitchFamily="34" charset="0"/>
              </a:rPr>
              <a:t> ng </a:t>
            </a:r>
            <a:r>
              <a:rPr lang="en-US" sz="1600" b="0" spc="100" baseline="0" dirty="0" err="1">
                <a:latin typeface="Arial" panose="020B0604020202020204" pitchFamily="34" charset="0"/>
                <a:cs typeface="Arial" panose="020B0604020202020204" pitchFamily="34" charset="0"/>
              </a:rPr>
              <a:t>papuring</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musikal</a:t>
            </a:r>
            <a:r>
              <a:rPr lang="en-US" sz="1600" b="0" spc="100" baseline="0" dirty="0">
                <a:latin typeface="Arial" panose="020B0604020202020204" pitchFamily="34" charset="0"/>
                <a:cs typeface="Arial" panose="020B0604020202020204" pitchFamily="34" charset="0"/>
              </a:rPr>
              <a:t> ay "ang </a:t>
            </a:r>
            <a:r>
              <a:rPr lang="en-US" sz="1600" b="0" spc="100" baseline="0" dirty="0" err="1">
                <a:latin typeface="Arial" panose="020B0604020202020204" pitchFamily="34" charset="0"/>
                <a:cs typeface="Arial" panose="020B0604020202020204" pitchFamily="34" charset="0"/>
              </a:rPr>
              <a:t>Panginoong</a:t>
            </a:r>
            <a:r>
              <a:rPr lang="en-US" sz="1600" b="0" spc="100" baseline="0" dirty="0">
                <a:latin typeface="Arial" panose="020B0604020202020204" pitchFamily="34" charset="0"/>
                <a:cs typeface="Arial" panose="020B0604020202020204" pitchFamily="34" charset="0"/>
              </a:rPr>
              <a:t> Jesu-Cristo” (</a:t>
            </a:r>
            <a:r>
              <a:rPr lang="en-US" sz="1600" b="0" i="1" spc="100" baseline="0" dirty="0" err="1">
                <a:latin typeface="Arial" panose="020B0604020202020204" pitchFamily="34" charset="0"/>
                <a:cs typeface="Arial" panose="020B0604020202020204" pitchFamily="34" charset="0"/>
              </a:rPr>
              <a:t>tal</a:t>
            </a:r>
            <a:r>
              <a:rPr lang="en-US" sz="1600" b="0" i="1" spc="100" baseline="0" dirty="0">
                <a:latin typeface="Arial" panose="020B0604020202020204" pitchFamily="34" charset="0"/>
                <a:cs typeface="Arial" panose="020B0604020202020204" pitchFamily="34" charset="0"/>
              </a:rPr>
              <a:t>. 20</a:t>
            </a:r>
            <a:r>
              <a:rPr lang="en-US" sz="1600" b="0" spc="100" baseline="0" dirty="0">
                <a:latin typeface="Arial" panose="020B0604020202020204" pitchFamily="34" charset="0"/>
                <a:cs typeface="Arial" panose="020B0604020202020204" pitchFamily="34" charset="0"/>
              </a:rPr>
              <a:t>)</a:t>
            </a:r>
            <a:r>
              <a:rPr lang="en-US" sz="1600" b="0" i="1" spc="100" baseline="0" dirty="0">
                <a:latin typeface="Arial" panose="020B0604020202020204" pitchFamily="34" charset="0"/>
                <a:cs typeface="Arial" panose="020B0604020202020204" pitchFamily="34" charset="0"/>
              </a:rPr>
              <a:t>. </a:t>
            </a:r>
            <a:endParaRPr lang="en-PH" sz="16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48434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26</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spc="100" baseline="0" dirty="0">
                <a:latin typeface="Arial" panose="020B0604020202020204" pitchFamily="34" charset="0"/>
                <a:cs typeface="Arial" panose="020B0604020202020204" pitchFamily="34" charset="0"/>
              </a:rPr>
              <a:t>• Ang </a:t>
            </a:r>
            <a:r>
              <a:rPr lang="en-US" sz="1600" spc="100" baseline="0" dirty="0" err="1">
                <a:latin typeface="Arial" panose="020B0604020202020204" pitchFamily="34" charset="0"/>
                <a:cs typeface="Arial" panose="020B0604020202020204" pitchFamily="34" charset="0"/>
              </a:rPr>
              <a:t>pasasalamat</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sa</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Efeso</a:t>
            </a:r>
            <a:r>
              <a:rPr lang="en-US" sz="1600" spc="100" baseline="0" dirty="0">
                <a:latin typeface="Arial" panose="020B0604020202020204" pitchFamily="34" charset="0"/>
                <a:cs typeface="Arial" panose="020B0604020202020204" pitchFamily="34" charset="0"/>
              </a:rPr>
              <a:t> 5:20 ay </a:t>
            </a:r>
            <a:r>
              <a:rPr lang="en-US" sz="1600" spc="100" baseline="0" dirty="0" err="1">
                <a:latin typeface="Arial" panose="020B0604020202020204" pitchFamily="34" charset="0"/>
                <a:cs typeface="Arial" panose="020B0604020202020204" pitchFamily="34" charset="0"/>
              </a:rPr>
              <a:t>ihahandog</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sa</a:t>
            </a:r>
            <a:r>
              <a:rPr lang="en-US" sz="1600" spc="100" baseline="0" dirty="0">
                <a:latin typeface="Arial" panose="020B0604020202020204" pitchFamily="34" charset="0"/>
                <a:cs typeface="Arial" panose="020B0604020202020204" pitchFamily="34" charset="0"/>
              </a:rPr>
              <a:t> </a:t>
            </a:r>
            <a:r>
              <a:rPr lang="en-US" sz="1600" spc="100" baseline="0" dirty="0" err="1">
                <a:latin typeface="Arial" panose="020B0604020202020204" pitchFamily="34" charset="0"/>
                <a:cs typeface="Arial" panose="020B0604020202020204" pitchFamily="34" charset="0"/>
              </a:rPr>
              <a:t>Diyo</a:t>
            </a:r>
            <a:r>
              <a:rPr lang="en-US" sz="1600" spc="100" dirty="0" err="1">
                <a:latin typeface="Arial" panose="020B0604020202020204" pitchFamily="34" charset="0"/>
                <a:cs typeface="Arial" panose="020B0604020202020204" pitchFamily="34" charset="0"/>
              </a:rPr>
              <a:t>s</a:t>
            </a:r>
            <a:r>
              <a:rPr lang="en-US" sz="1600" spc="100" dirty="0">
                <a:latin typeface="Arial" panose="020B0604020202020204" pitchFamily="34" charset="0"/>
                <a:cs typeface="Arial" panose="020B0604020202020204" pitchFamily="34" charset="0"/>
              </a:rPr>
              <a:t> Ama </a:t>
            </a:r>
            <a:r>
              <a:rPr lang="en-US" sz="1600" spc="100" dirty="0" err="1">
                <a:latin typeface="Arial" panose="020B0604020202020204" pitchFamily="34" charset="0"/>
                <a:cs typeface="Arial" panose="020B0604020202020204" pitchFamily="34" charset="0"/>
              </a:rPr>
              <a:t>sa</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ngalan</a:t>
            </a:r>
            <a:r>
              <a:rPr lang="en-US" sz="1600" spc="100" dirty="0">
                <a:latin typeface="Arial" panose="020B0604020202020204" pitchFamily="34" charset="0"/>
                <a:cs typeface="Arial" panose="020B0604020202020204" pitchFamily="34" charset="0"/>
              </a:rPr>
              <a:t> ng </a:t>
            </a:r>
            <a:r>
              <a:rPr lang="en-US" sz="1600" spc="100" dirty="0" err="1">
                <a:latin typeface="Arial" panose="020B0604020202020204" pitchFamily="34" charset="0"/>
                <a:cs typeface="Arial" panose="020B0604020202020204" pitchFamily="34" charset="0"/>
              </a:rPr>
              <a:t>ating</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Panginoong</a:t>
            </a:r>
            <a:r>
              <a:rPr lang="en-US" sz="1600" spc="100" dirty="0">
                <a:latin typeface="Arial" panose="020B0604020202020204" pitchFamily="34" charset="0"/>
                <a:cs typeface="Arial" panose="020B0604020202020204" pitchFamily="34" charset="0"/>
              </a:rPr>
              <a:t> Jesu-Cristo.” </a:t>
            </a:r>
            <a:r>
              <a:rPr lang="en-US" sz="1600" b="0" i="0" spc="100" baseline="0" dirty="0">
                <a:latin typeface="Arial" panose="020B0604020202020204" pitchFamily="34" charset="0"/>
                <a:cs typeface="Arial" panose="020B0604020202020204" pitchFamily="34" charset="0"/>
              </a:rPr>
              <a:t>¶ • Ang </a:t>
            </a:r>
            <a:r>
              <a:rPr lang="en-US" sz="1600" b="0" i="0" spc="100" baseline="0" dirty="0" err="1">
                <a:latin typeface="Arial" panose="020B0604020202020204" pitchFamily="34" charset="0"/>
                <a:cs typeface="Arial" panose="020B0604020202020204" pitchFamily="34" charset="0"/>
              </a:rPr>
              <a:t>mga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espirituwal</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na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awit</a:t>
            </a:r>
            <a:r>
              <a:rPr lang="en-US" sz="1600" b="0" i="0" spc="100" baseline="0" dirty="0">
                <a:latin typeface="Arial" panose="020B0604020202020204" pitchFamily="34" charset="0"/>
                <a:cs typeface="Arial" panose="020B0604020202020204" pitchFamily="34" charset="0"/>
              </a:rPr>
              <a:t>” ay </a:t>
            </a:r>
            <a:r>
              <a:rPr lang="en-US" sz="1600" b="0" i="0" spc="100" baseline="0" dirty="0" err="1">
                <a:latin typeface="Arial" panose="020B0604020202020204" pitchFamily="34" charset="0"/>
                <a:cs typeface="Arial" panose="020B0604020202020204" pitchFamily="34" charset="0"/>
              </a:rPr>
              <a:t>binibigyang</a:t>
            </a:r>
            <a:r>
              <a:rPr lang="en-US" sz="1600" b="0" i="0" spc="100" baseline="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pagpapahalaga</a:t>
            </a:r>
            <a:r>
              <a:rPr lang="en-US" sz="1600" b="0" i="0" spc="100" baseline="0" dirty="0">
                <a:latin typeface="Arial" panose="020B0604020202020204" pitchFamily="34" charset="0"/>
                <a:cs typeface="Arial" panose="020B0604020202020204" pitchFamily="34" charset="0"/>
              </a:rPr>
              <a:t> ang </a:t>
            </a:r>
            <a:r>
              <a:rPr lang="en-US" sz="1600" b="0" i="0" spc="100" baseline="0" dirty="0" err="1">
                <a:latin typeface="Arial" panose="020B0604020202020204" pitchFamily="34" charset="0"/>
                <a:cs typeface="Arial" panose="020B0604020202020204" pitchFamily="34" charset="0"/>
              </a:rPr>
              <a:t>papel</a:t>
            </a:r>
            <a:r>
              <a:rPr lang="en-US" sz="1600" b="0" i="0" spc="100" baseline="0" dirty="0">
                <a:latin typeface="Arial" panose="020B0604020202020204" pitchFamily="34" charset="0"/>
                <a:cs typeface="Arial" panose="020B0604020202020204" pitchFamily="34" charset="0"/>
              </a:rPr>
              <a:t> ng Banal </a:t>
            </a:r>
            <a:r>
              <a:rPr lang="en-US" sz="1600" b="0" i="0" spc="100" baseline="0" dirty="0" err="1">
                <a:latin typeface="Arial" panose="020B0604020202020204" pitchFamily="34" charset="0"/>
                <a:cs typeface="Arial" panose="020B0604020202020204" pitchFamily="34" charset="0"/>
              </a:rPr>
              <a:t>na</a:t>
            </a:r>
            <a:r>
              <a:rPr lang="en-US" sz="1600" b="0" i="0" spc="100" baseline="0" dirty="0">
                <a:latin typeface="Arial" panose="020B0604020202020204" pitchFamily="34" charset="0"/>
                <a:cs typeface="Arial" panose="020B0604020202020204" pitchFamily="34" charset="0"/>
              </a:rPr>
              <a:t> Espiritu </a:t>
            </a:r>
            <a:r>
              <a:rPr lang="en-US" sz="1600" b="0" i="0" spc="100" baseline="0" dirty="0" err="1">
                <a:latin typeface="Arial" panose="020B0604020202020204" pitchFamily="34" charset="0"/>
                <a:cs typeface="Arial" panose="020B0604020202020204" pitchFamily="34" charset="0"/>
              </a:rPr>
              <a:t>sa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pagsamba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dahil</a:t>
            </a:r>
            <a:r>
              <a:rPr lang="en-US" sz="1600" b="0" i="0" spc="100" baseline="0" dirty="0">
                <a:latin typeface="Arial" panose="020B0604020202020204" pitchFamily="34" charset="0"/>
                <a:cs typeface="Arial" panose="020B0604020202020204" pitchFamily="34" charset="0"/>
              </a:rPr>
              <a:t> ang </a:t>
            </a:r>
            <a:r>
              <a:rPr lang="en-US" sz="1600" b="0" i="0" spc="100" baseline="0" dirty="0" err="1">
                <a:latin typeface="Arial" panose="020B0604020202020204" pitchFamily="34" charset="0"/>
                <a:cs typeface="Arial" panose="020B0604020202020204" pitchFamily="34" charset="0"/>
              </a:rPr>
              <a:t>termino</a:t>
            </a:r>
            <a:r>
              <a:rPr lang="en-US" sz="1600" b="0" i="0" spc="100" baseline="0" dirty="0">
                <a:latin typeface="Arial" panose="020B0604020202020204" pitchFamily="34" charset="0"/>
                <a:cs typeface="Arial" panose="020B0604020202020204" pitchFamily="34" charset="0"/>
              </a:rPr>
              <a:t> ay </a:t>
            </a:r>
            <a:r>
              <a:rPr lang="en-US" sz="1600" b="0" i="0" spc="100" baseline="0" dirty="0" err="1">
                <a:latin typeface="Arial" panose="020B0604020202020204" pitchFamily="34" charset="0"/>
                <a:cs typeface="Arial" panose="020B0604020202020204" pitchFamily="34" charset="0"/>
              </a:rPr>
              <a:t>inilalarawan</a:t>
            </a:r>
            <a:r>
              <a:rPr lang="en-US" sz="1600" b="0" i="0" spc="100" baseline="0" dirty="0">
                <a:latin typeface="Arial" panose="020B0604020202020204" pitchFamily="34" charset="0"/>
                <a:cs typeface="Arial" panose="020B0604020202020204" pitchFamily="34" charset="0"/>
              </a:rPr>
              <a:t> ang </a:t>
            </a:r>
            <a:r>
              <a:rPr lang="en-US" sz="1600" b="0" i="0" spc="100" baseline="0" dirty="0" err="1">
                <a:latin typeface="Arial" panose="020B0604020202020204" pitchFamily="34" charset="0"/>
                <a:cs typeface="Arial" panose="020B0604020202020204" pitchFamily="34" charset="0"/>
              </a:rPr>
              <a:t>mga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awit</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na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kinasihan</a:t>
            </a:r>
            <a:r>
              <a:rPr lang="en-US" sz="1600" b="0" i="0" spc="100" baseline="0" dirty="0">
                <a:latin typeface="Arial" panose="020B0604020202020204" pitchFamily="34" charset="0"/>
                <a:cs typeface="Arial" panose="020B0604020202020204" pitchFamily="34" charset="0"/>
              </a:rPr>
              <a:t> o </a:t>
            </a:r>
            <a:r>
              <a:rPr lang="en-US" sz="1600" b="0" i="0" spc="100" baseline="0" dirty="0" err="1">
                <a:latin typeface="Arial" panose="020B0604020202020204" pitchFamily="34" charset="0"/>
                <a:cs typeface="Arial" panose="020B0604020202020204" pitchFamily="34" charset="0"/>
              </a:rPr>
              <a:t>napuspos</a:t>
            </a:r>
            <a:r>
              <a:rPr lang="en-US" sz="1600" b="0" i="0" spc="100" baseline="0" dirty="0">
                <a:latin typeface="Arial" panose="020B0604020202020204" pitchFamily="34" charset="0"/>
                <a:cs typeface="Arial" panose="020B0604020202020204" pitchFamily="34" charset="0"/>
              </a:rPr>
              <a:t> ng Banal </a:t>
            </a:r>
            <a:r>
              <a:rPr lang="en-US" sz="1600" b="0" i="0" spc="100" baseline="0" dirty="0" err="1">
                <a:latin typeface="Arial" panose="020B0604020202020204" pitchFamily="34" charset="0"/>
                <a:cs typeface="Arial" panose="020B0604020202020204" pitchFamily="34" charset="0"/>
              </a:rPr>
              <a:t>na</a:t>
            </a:r>
            <a:r>
              <a:rPr lang="en-US" sz="1600" b="0" i="0" spc="100" baseline="0" dirty="0">
                <a:latin typeface="Arial" panose="020B0604020202020204" pitchFamily="34" charset="0"/>
                <a:cs typeface="Arial" panose="020B0604020202020204" pitchFamily="34" charset="0"/>
              </a:rPr>
              <a:t> Espiritu. ¶ • Ang </a:t>
            </a:r>
            <a:r>
              <a:rPr lang="en-US" sz="1600" b="0" i="0" spc="100" baseline="0" dirty="0" err="1">
                <a:latin typeface="Arial" panose="020B0604020202020204" pitchFamily="34" charset="0"/>
                <a:cs typeface="Arial" panose="020B0604020202020204" pitchFamily="34" charset="0"/>
              </a:rPr>
              <a:t>unang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Kristiyanong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pagsamba</a:t>
            </a:r>
            <a:r>
              <a:rPr lang="en-US" sz="1600" b="0" i="0" spc="100" baseline="0" dirty="0">
                <a:latin typeface="Arial" panose="020B0604020202020204" pitchFamily="34" charset="0"/>
                <a:cs typeface="Arial" panose="020B0604020202020204" pitchFamily="34" charset="0"/>
              </a:rPr>
              <a:t> ay </a:t>
            </a:r>
            <a:r>
              <a:rPr lang="en-US" sz="1600" spc="100" dirty="0" err="1">
                <a:latin typeface="Arial" panose="020B0604020202020204" pitchFamily="34" charset="0"/>
                <a:cs typeface="Arial" panose="020B0604020202020204" pitchFamily="34" charset="0"/>
              </a:rPr>
              <a:t>ini</a:t>
            </a:r>
            <a:r>
              <a:rPr lang="en-US" sz="1600" b="0" i="0" spc="100" baseline="0" dirty="0" err="1">
                <a:latin typeface="Arial" panose="020B0604020202020204" pitchFamily="34" charset="0"/>
                <a:cs typeface="Arial" panose="020B0604020202020204" pitchFamily="34" charset="0"/>
              </a:rPr>
              <a:t>lalarawan</a:t>
            </a:r>
            <a:r>
              <a:rPr lang="en-US" sz="1600" b="0" i="0" spc="100" baseline="0" dirty="0">
                <a:latin typeface="Arial" panose="020B0604020202020204" pitchFamily="34" charset="0"/>
                <a:cs typeface="Arial" panose="020B0604020202020204" pitchFamily="34" charset="0"/>
              </a:rPr>
              <a:t> ang </a:t>
            </a:r>
            <a:r>
              <a:rPr lang="en-US" sz="1600" b="0" i="0" spc="100" baseline="0" dirty="0" err="1">
                <a:latin typeface="Arial" panose="020B0604020202020204" pitchFamily="34" charset="0"/>
                <a:cs typeface="Arial" panose="020B0604020202020204" pitchFamily="34" charset="0"/>
              </a:rPr>
              <a:t>tatlong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kaanib</a:t>
            </a:r>
            <a:r>
              <a:rPr lang="en-US" sz="1600" b="0" i="0" spc="100" baseline="0" dirty="0">
                <a:latin typeface="Arial" panose="020B0604020202020204" pitchFamily="34" charset="0"/>
                <a:cs typeface="Arial" panose="020B0604020202020204" pitchFamily="34" charset="0"/>
              </a:rPr>
              <a:t> ng </a:t>
            </a:r>
            <a:r>
              <a:rPr lang="en-US" sz="1600" b="0" i="0" spc="100" baseline="0" dirty="0" err="1">
                <a:latin typeface="Arial" panose="020B0604020202020204" pitchFamily="34" charset="0"/>
                <a:cs typeface="Arial" panose="020B0604020202020204" pitchFamily="34" charset="0"/>
              </a:rPr>
              <a:t>Pagka-Diyos</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bilang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mga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aktibong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mga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kalahok</a:t>
            </a:r>
            <a:r>
              <a:rPr lang="en-US" sz="1600" b="0" i="0" spc="100" baseline="0" dirty="0">
                <a:latin typeface="Arial" panose="020B0604020202020204" pitchFamily="34" charset="0"/>
                <a:cs typeface="Arial" panose="020B0604020202020204" pitchFamily="34" charset="0"/>
              </a:rPr>
              <a:t>. </a:t>
            </a:r>
            <a:endParaRPr lang="en-PH" sz="16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11321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FC09E5BE-94E9-6E45-8410-4F282E259617}" type="slidenum">
              <a:rPr lang="en-US" sz="1200"/>
              <a:pPr/>
              <a:t>27</a:t>
            </a:fld>
            <a:endParaRPr lang="en-US" sz="1200"/>
          </a:p>
        </p:txBody>
      </p:sp>
      <p:sp>
        <p:nvSpPr>
          <p:cNvPr id="37890"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1" spc="100" baseline="0" dirty="0" err="1">
                <a:latin typeface="Arial" charset="0"/>
                <a:ea typeface="ＭＳ Ｐゴシック" pitchFamily="24" charset="-128"/>
                <a:cs typeface="ＭＳ Ｐゴシック" charset="0"/>
              </a:rPr>
              <a:t>Huling</a:t>
            </a:r>
            <a:r>
              <a:rPr lang="en-US" sz="1600" b="1" spc="100" baseline="0" dirty="0">
                <a:latin typeface="Arial" charset="0"/>
                <a:ea typeface="ＭＳ Ｐゴシック" pitchFamily="24" charset="-128"/>
                <a:cs typeface="ＭＳ Ｐゴシック" charset="0"/>
              </a:rPr>
              <a:t> </a:t>
            </a:r>
            <a:r>
              <a:rPr lang="en-US" sz="1600" b="1" spc="100" baseline="0" dirty="0" err="1">
                <a:latin typeface="Arial" charset="0"/>
                <a:ea typeface="ＭＳ Ｐゴシック" pitchFamily="24" charset="-128"/>
                <a:cs typeface="ＭＳ Ｐゴシック" charset="0"/>
              </a:rPr>
              <a:t>Salita</a:t>
            </a:r>
            <a:r>
              <a:rPr lang="en-US" sz="1600" b="1" spc="100" baseline="0" dirty="0">
                <a:latin typeface="Arial" charset="0"/>
                <a:ea typeface="ＭＳ Ｐゴシック" pitchFamily="24" charset="-128"/>
                <a:cs typeface="ＭＳ Ｐゴシック" charset="0"/>
              </a:rPr>
              <a:t>. </a:t>
            </a:r>
            <a:r>
              <a:rPr lang="en-US" sz="1600" b="0" spc="100" baseline="0" dirty="0">
                <a:latin typeface="Arial" charset="0"/>
                <a:ea typeface="ＭＳ Ｐゴシック" pitchFamily="24" charset="-128"/>
                <a:cs typeface="ＭＳ Ｐゴシック" charset="0"/>
              </a:rPr>
              <a:t>“</a:t>
            </a:r>
            <a:r>
              <a:rPr lang="en-US" sz="1600" b="0" spc="100" baseline="0" dirty="0" err="1">
                <a:latin typeface="Arial" charset="0"/>
                <a:ea typeface="ＭＳ Ｐゴシック" pitchFamily="24" charset="-128"/>
                <a:cs typeface="ＭＳ Ｐゴシック" charset="0"/>
              </a:rPr>
              <a:t>Naudyukan</a:t>
            </a:r>
            <a:r>
              <a:rPr lang="en-US" sz="1600" b="0" spc="100" baseline="0" dirty="0">
                <a:latin typeface="Arial" charset="0"/>
                <a:ea typeface="ＭＳ Ｐゴシック" pitchFamily="24" charset="-128"/>
                <a:cs typeface="ＭＳ Ｐゴシック" charset="0"/>
              </a:rPr>
              <a:t> ng </a:t>
            </a:r>
            <a:r>
              <a:rPr lang="en-US" sz="1600" b="0" spc="100" baseline="0" dirty="0" err="1">
                <a:latin typeface="Arial" charset="0"/>
                <a:ea typeface="ＭＳ Ｐゴシック" pitchFamily="24" charset="-128"/>
                <a:cs typeface="ＭＳ Ｐゴシック" charset="0"/>
              </a:rPr>
              <a:t>kanilang</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katayuan</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bilang</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mga</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minamahal</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na</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anak</a:t>
            </a:r>
            <a:r>
              <a:rPr lang="en-US" sz="1600" b="0" spc="100" baseline="0" dirty="0">
                <a:latin typeface="Arial" charset="0"/>
                <a:ea typeface="ＭＳ Ｐゴシック" pitchFamily="24" charset="-128"/>
                <a:cs typeface="ＭＳ Ｐゴシック" charset="0"/>
              </a:rPr>
              <a:t>” ng </a:t>
            </a:r>
            <a:r>
              <a:rPr lang="en-US" sz="1600" b="0" spc="100" baseline="0" dirty="0" err="1">
                <a:latin typeface="Arial" charset="0"/>
                <a:ea typeface="ＭＳ Ｐゴシック" pitchFamily="24" charset="-128"/>
                <a:cs typeface="ＭＳ Ｐゴシック" charset="0"/>
              </a:rPr>
              <a:t>Diyos</a:t>
            </a:r>
            <a:r>
              <a:rPr lang="en-US" sz="1600" b="0" spc="100" baseline="0" dirty="0">
                <a:latin typeface="Arial" charset="0"/>
                <a:ea typeface="ＭＳ Ｐゴシック" pitchFamily="24" charset="-128"/>
                <a:cs typeface="ＭＳ Ｐゴシック" charset="0"/>
              </a:rPr>
              <a:t> at ng </a:t>
            </a:r>
            <a:r>
              <a:rPr lang="en-US" sz="1600" b="0" spc="100" baseline="0" dirty="0" err="1">
                <a:latin typeface="Arial" charset="0"/>
                <a:ea typeface="ＭＳ Ｐゴシック" pitchFamily="24" charset="-128"/>
                <a:cs typeface="ＭＳ Ｐゴシック" charset="0"/>
              </a:rPr>
              <a:t>kamatayan</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ni</a:t>
            </a:r>
            <a:r>
              <a:rPr lang="en-US" sz="1600" b="0" spc="100" baseline="0" dirty="0">
                <a:latin typeface="Arial" charset="0"/>
                <a:ea typeface="ＭＳ Ｐゴシック" pitchFamily="24" charset="-128"/>
                <a:cs typeface="ＭＳ Ｐゴシック" charset="0"/>
              </a:rPr>
              <a:t> Cristo para </a:t>
            </a:r>
            <a:r>
              <a:rPr lang="en-US" sz="1600" b="0" spc="100" baseline="0" dirty="0" err="1">
                <a:latin typeface="Arial" charset="0"/>
                <a:ea typeface="ＭＳ Ｐゴシック" pitchFamily="24" charset="-128"/>
                <a:cs typeface="ＭＳ Ｐゴシック" charset="0"/>
              </a:rPr>
              <a:t>sa</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kanila</a:t>
            </a:r>
            <a:r>
              <a:rPr lang="en-US" sz="1600" b="0" spc="100" baseline="0" dirty="0">
                <a:latin typeface="Arial" charset="0"/>
                <a:ea typeface="ＭＳ Ｐゴシック" pitchFamily="24" charset="-128"/>
                <a:cs typeface="ＭＳ Ｐゴシック" charset="0"/>
              </a:rPr>
              <a:t> </a:t>
            </a:r>
            <a:r>
              <a:rPr lang="en-US" sz="1600" b="0" i="1" spc="100" baseline="0" dirty="0">
                <a:latin typeface="Arial" charset="0"/>
                <a:ea typeface="ＭＳ Ｐゴシック" pitchFamily="24" charset="-128"/>
                <a:cs typeface="ＭＳ Ｐゴシック" charset="0"/>
              </a:rPr>
              <a:t>(</a:t>
            </a:r>
            <a:r>
              <a:rPr lang="en-US" sz="1600" b="0" i="1" spc="100" baseline="0" dirty="0" err="1">
                <a:latin typeface="Arial" charset="0"/>
                <a:ea typeface="ＭＳ Ｐゴシック" pitchFamily="24" charset="-128"/>
                <a:cs typeface="ＭＳ Ｐゴシック" charset="0"/>
              </a:rPr>
              <a:t>Efeso</a:t>
            </a:r>
            <a:r>
              <a:rPr lang="en-US" sz="1600" b="0" i="1" spc="100" baseline="0" dirty="0">
                <a:latin typeface="Arial" charset="0"/>
                <a:ea typeface="ＭＳ Ｐゴシック" pitchFamily="24" charset="-128"/>
                <a:cs typeface="ＭＳ Ｐゴシック" charset="0"/>
              </a:rPr>
              <a:t> 5:1, 2</a:t>
            </a:r>
            <a:r>
              <a:rPr lang="en-US" sz="1600" b="0" spc="100" baseline="0" dirty="0">
                <a:latin typeface="Arial" charset="0"/>
                <a:ea typeface="ＭＳ Ｐゴシック" pitchFamily="24" charset="-128"/>
                <a:cs typeface="ＭＳ Ｐゴシック" charset="0"/>
              </a:rPr>
              <a:t>) at </a:t>
            </a:r>
            <a:r>
              <a:rPr lang="en-US" sz="1600" b="0" spc="100" baseline="0" dirty="0" err="1">
                <a:latin typeface="Arial" charset="0"/>
                <a:ea typeface="ＭＳ Ｐゴシック" pitchFamily="24" charset="-128"/>
                <a:cs typeface="ＭＳ Ｐゴシック" charset="0"/>
              </a:rPr>
              <a:t>napuspos</a:t>
            </a:r>
            <a:r>
              <a:rPr lang="en-US" sz="1600" b="0" spc="100" baseline="0" dirty="0">
                <a:latin typeface="Arial" charset="0"/>
                <a:ea typeface="ＭＳ Ｐゴシック" pitchFamily="24" charset="-128"/>
                <a:cs typeface="ＭＳ Ｐゴシック" charset="0"/>
              </a:rPr>
              <a:t> ng Espiritu </a:t>
            </a:r>
            <a:r>
              <a:rPr lang="en-US" sz="1600" b="0" i="1" spc="100" baseline="0" dirty="0">
                <a:latin typeface="Arial" charset="0"/>
                <a:ea typeface="ＭＳ Ｐゴシック" pitchFamily="24" charset="-128"/>
                <a:cs typeface="ＭＳ Ｐゴシック" charset="0"/>
              </a:rPr>
              <a:t>(</a:t>
            </a:r>
            <a:r>
              <a:rPr lang="en-US" sz="1600" b="0" i="1" spc="100" baseline="0" dirty="0" err="1">
                <a:latin typeface="Arial" charset="0"/>
                <a:ea typeface="ＭＳ Ｐゴシック" pitchFamily="24" charset="-128"/>
                <a:cs typeface="ＭＳ Ｐゴシック" charset="0"/>
              </a:rPr>
              <a:t>tal</a:t>
            </a:r>
            <a:r>
              <a:rPr lang="en-US" sz="1600" b="0" i="1" spc="100" baseline="0" dirty="0">
                <a:latin typeface="Arial" charset="0"/>
                <a:ea typeface="ＭＳ Ｐゴシック" pitchFamily="24" charset="-128"/>
                <a:cs typeface="ＭＳ Ｐゴシック" charset="0"/>
              </a:rPr>
              <a:t>. 18</a:t>
            </a:r>
            <a:r>
              <a:rPr lang="en-US" sz="1600" b="0" spc="100" baseline="0" dirty="0">
                <a:latin typeface="Arial" charset="0"/>
                <a:ea typeface="ＭＳ Ｐゴシック" pitchFamily="24" charset="-128"/>
                <a:cs typeface="ＭＳ Ｐゴシック" charset="0"/>
              </a:rPr>
              <a:t>), ang </a:t>
            </a:r>
            <a:r>
              <a:rPr lang="en-US" sz="1600" b="0" spc="100" baseline="0" dirty="0" err="1">
                <a:latin typeface="Arial" charset="0"/>
                <a:ea typeface="ＭＳ Ｐゴシック" pitchFamily="24" charset="-128"/>
                <a:cs typeface="ＭＳ Ｐゴシック" charset="0"/>
              </a:rPr>
              <a:t>kanilang</a:t>
            </a:r>
            <a:r>
              <a:rPr lang="en-US" sz="1600" i="1" spc="10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pinagsasaluhang</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pagsamba</a:t>
            </a:r>
            <a:r>
              <a:rPr lang="en-US" sz="1600" b="0" spc="100" baseline="0" dirty="0">
                <a:latin typeface="Arial" charset="0"/>
                <a:ea typeface="ＭＳ Ｐゴシック" pitchFamily="24" charset="-128"/>
                <a:cs typeface="ＭＳ Ｐゴシック" charset="0"/>
              </a:rPr>
              <a:t> ay </a:t>
            </a:r>
            <a:r>
              <a:rPr lang="en-US" sz="1600" b="0" spc="100" baseline="0" dirty="0" err="1">
                <a:latin typeface="Arial" charset="0"/>
                <a:ea typeface="ＭＳ Ｐゴシック" pitchFamily="24" charset="-128"/>
                <a:cs typeface="ＭＳ Ｐゴシック" charset="0"/>
              </a:rPr>
              <a:t>naglalarawan</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nang</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kasiglahan</a:t>
            </a:r>
            <a:r>
              <a:rPr lang="en-US" sz="1600" b="0" spc="100" baseline="0" dirty="0">
                <a:latin typeface="Arial" charset="0"/>
                <a:ea typeface="ＭＳ Ｐゴシック" pitchFamily="24" charset="-128"/>
                <a:cs typeface="ＭＳ Ｐゴシック" charset="0"/>
              </a:rPr>
              <a:t> at </a:t>
            </a:r>
            <a:r>
              <a:rPr lang="en-US" sz="1600" b="0" spc="100" baseline="0" dirty="0" err="1">
                <a:latin typeface="Arial" charset="0"/>
                <a:ea typeface="ＭＳ Ｐゴシック" pitchFamily="24" charset="-128"/>
                <a:cs typeface="ＭＳ Ｐゴシック" charset="0"/>
              </a:rPr>
              <a:t>kagalakan</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dahil</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magkakasama</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silang</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umaawit</a:t>
            </a:r>
            <a:r>
              <a:rPr lang="en-US" sz="1600" b="0" spc="100" baseline="0" dirty="0">
                <a:latin typeface="Arial" charset="0"/>
                <a:ea typeface="ＭＳ Ｐゴシック" pitchFamily="24" charset="-128"/>
                <a:cs typeface="ＭＳ Ｐゴシック" charset="0"/>
              </a:rPr>
              <a:t> ng </a:t>
            </a:r>
            <a:r>
              <a:rPr lang="en-US" sz="1600" b="0" spc="100" baseline="0" dirty="0" err="1">
                <a:latin typeface="Arial" charset="0"/>
                <a:ea typeface="ＭＳ Ｐゴシック" pitchFamily="24" charset="-128"/>
                <a:cs typeface="ＭＳ Ｐゴシック" charset="0"/>
              </a:rPr>
              <a:t>papuring</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pasasalamat</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sa</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kanilang</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Panginoon</a:t>
            </a:r>
            <a:r>
              <a:rPr lang="en-US" sz="1600" b="0" spc="100" baseline="0" dirty="0">
                <a:latin typeface="Arial" charset="0"/>
                <a:ea typeface="ＭＳ Ｐゴシック" pitchFamily="24" charset="-128"/>
                <a:cs typeface="ＭＳ Ｐゴシック" charset="0"/>
              </a:rPr>
              <a:t> at </a:t>
            </a:r>
            <a:r>
              <a:rPr lang="en-US" sz="1600" b="0" spc="100" baseline="0" dirty="0" err="1">
                <a:latin typeface="Arial" charset="0"/>
                <a:ea typeface="ＭＳ Ｐゴシック" pitchFamily="24" charset="-128"/>
                <a:cs typeface="ＭＳ Ｐゴシック" charset="0"/>
              </a:rPr>
              <a:t>sa</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Diyos</a:t>
            </a:r>
            <a:r>
              <a:rPr lang="en-US" sz="1600" b="0" spc="100" baseline="0" dirty="0">
                <a:latin typeface="Arial" charset="0"/>
                <a:ea typeface="ＭＳ Ｐゴシック" pitchFamily="24" charset="-128"/>
                <a:cs typeface="ＭＳ Ｐゴシック" charset="0"/>
              </a:rPr>
              <a:t>. ¶ • May </a:t>
            </a:r>
            <a:r>
              <a:rPr lang="en-US" sz="1600" b="0" spc="100" baseline="0" dirty="0" err="1">
                <a:latin typeface="Arial" charset="0"/>
                <a:ea typeface="ＭＳ Ｐゴシック" pitchFamily="24" charset="-128"/>
                <a:cs typeface="ＭＳ Ｐゴシック" charset="0"/>
              </a:rPr>
              <a:t>mahigpit</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na</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kapit</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sa</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mga</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kalangitang</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reyalidad</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kanilang</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ipinagdiriwang</a:t>
            </a:r>
            <a:r>
              <a:rPr lang="en-US" sz="1600" b="0" spc="100" baseline="0" dirty="0">
                <a:latin typeface="Arial" charset="0"/>
                <a:ea typeface="ＭＳ Ｐゴシック" pitchFamily="24" charset="-128"/>
                <a:cs typeface="ＭＳ Ｐゴシック" charset="0"/>
              </a:rPr>
              <a:t> ang </a:t>
            </a:r>
            <a:r>
              <a:rPr lang="en-US" sz="1600" b="0" spc="100" baseline="0" dirty="0" err="1">
                <a:latin typeface="Arial" charset="0"/>
                <a:ea typeface="ＭＳ Ｐゴシック" pitchFamily="24" charset="-128"/>
                <a:cs typeface="ＭＳ Ｐゴシック" charset="0"/>
              </a:rPr>
              <a:t>kanilang</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pag-asa</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sa</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hinaharap</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nakaugat</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sa</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kuwento</a:t>
            </a:r>
            <a:r>
              <a:rPr lang="en-US" sz="1600" b="0" spc="100" baseline="0" dirty="0">
                <a:latin typeface="Arial" charset="0"/>
                <a:ea typeface="ＭＳ Ｐゴシック" pitchFamily="24" charset="-128"/>
                <a:cs typeface="ＭＳ Ｐゴシック" charset="0"/>
              </a:rPr>
              <a:t> ng kung </a:t>
            </a:r>
            <a:r>
              <a:rPr lang="en-US" sz="1600" b="0" spc="100" baseline="0" dirty="0" err="1">
                <a:latin typeface="Arial" charset="0"/>
                <a:ea typeface="ＭＳ Ｐゴシック" pitchFamily="24" charset="-128"/>
                <a:cs typeface="ＭＳ Ｐゴシック" charset="0"/>
              </a:rPr>
              <a:t>ano</a:t>
            </a:r>
            <a:r>
              <a:rPr lang="en-US" sz="1600" b="0" spc="100" baseline="0" dirty="0">
                <a:latin typeface="Arial" charset="0"/>
                <a:ea typeface="ＭＳ Ｐゴシック" pitchFamily="24" charset="-128"/>
                <a:cs typeface="ＭＳ Ｐゴシック" charset="0"/>
              </a:rPr>
              <a:t> ang </a:t>
            </a:r>
            <a:r>
              <a:rPr lang="en-US" sz="1600" b="0" spc="100" baseline="0" dirty="0" err="1">
                <a:latin typeface="Arial" charset="0"/>
                <a:ea typeface="ＭＳ Ｐゴシック" pitchFamily="24" charset="-128"/>
                <a:cs typeface="ＭＳ Ｐゴシック" charset="0"/>
              </a:rPr>
              <a:t>nagawa</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ginagawa</a:t>
            </a:r>
            <a:r>
              <a:rPr lang="en-US" sz="1600" b="0" spc="100" baseline="0" dirty="0">
                <a:latin typeface="Arial" charset="0"/>
                <a:ea typeface="ＭＳ Ｐゴシック" pitchFamily="24" charset="-128"/>
                <a:cs typeface="ＭＳ Ｐゴシック" charset="0"/>
              </a:rPr>
              <a:t>, at </a:t>
            </a:r>
            <a:r>
              <a:rPr lang="en-US" sz="1600" b="0" spc="100" baseline="0" dirty="0" err="1">
                <a:latin typeface="Arial" charset="0"/>
                <a:ea typeface="ＭＳ Ｐゴシック" pitchFamily="24" charset="-128"/>
                <a:cs typeface="ＭＳ Ｐゴシック" charset="0"/>
              </a:rPr>
              <a:t>gagawin</a:t>
            </a:r>
            <a:r>
              <a:rPr lang="en-US" sz="1600" b="0" spc="100" baseline="0" dirty="0">
                <a:latin typeface="Arial" charset="0"/>
                <a:ea typeface="ＭＳ Ｐゴシック" pitchFamily="24" charset="-128"/>
                <a:cs typeface="ＭＳ Ｐゴシック" charset="0"/>
              </a:rPr>
              <a:t> ng </a:t>
            </a:r>
            <a:r>
              <a:rPr lang="en-US" sz="1600" b="0" spc="100" baseline="0" dirty="0" err="1">
                <a:latin typeface="Arial" charset="0"/>
                <a:ea typeface="ＭＳ Ｐゴシック" pitchFamily="24" charset="-128"/>
                <a:cs typeface="ＭＳ Ｐゴシック" charset="0"/>
              </a:rPr>
              <a:t>Diyos</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sa</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pamamagitan</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ni</a:t>
            </a:r>
            <a:r>
              <a:rPr lang="en-US" sz="1600" b="0" spc="100" baseline="0" dirty="0">
                <a:latin typeface="Arial" charset="0"/>
                <a:ea typeface="ＭＳ Ｐゴシック" pitchFamily="24" charset="-128"/>
                <a:cs typeface="ＭＳ Ｐゴシック" charset="0"/>
              </a:rPr>
              <a:t> Cristo (</a:t>
            </a:r>
            <a:r>
              <a:rPr lang="en-US" sz="1600" b="0" i="1" spc="100" baseline="0" dirty="0" err="1">
                <a:latin typeface="Arial" charset="0"/>
                <a:ea typeface="ＭＳ Ｐゴシック" pitchFamily="24" charset="-128"/>
                <a:cs typeface="ＭＳ Ｐゴシック" charset="0"/>
              </a:rPr>
              <a:t>tal</a:t>
            </a:r>
            <a:r>
              <a:rPr lang="en-US" sz="1600" b="0" i="1" spc="100" baseline="0" dirty="0">
                <a:latin typeface="Arial" charset="0"/>
                <a:ea typeface="ＭＳ Ｐゴシック" pitchFamily="24" charset="-128"/>
                <a:cs typeface="ＭＳ Ｐゴシック" charset="0"/>
              </a:rPr>
              <a:t>. 18–20</a:t>
            </a:r>
            <a:r>
              <a:rPr lang="en-US" sz="1600" spc="100" dirty="0">
                <a:latin typeface="Arial" charset="0"/>
                <a:ea typeface="ＭＳ Ｐゴシック" pitchFamily="24" charset="-128"/>
                <a:cs typeface="ＭＳ Ｐゴシック" charset="0"/>
              </a:rPr>
              <a:t>).</a:t>
            </a:r>
            <a:r>
              <a:rPr lang="en-US" sz="1600" b="0" spc="100" baseline="0" dirty="0">
                <a:latin typeface="Arial" charset="0"/>
                <a:ea typeface="ＭＳ Ｐゴシック" pitchFamily="24" charset="-128"/>
                <a:cs typeface="ＭＳ Ｐゴシック" charset="0"/>
              </a:rPr>
              <a:t>  </a:t>
            </a:r>
            <a:endParaRPr lang="en-US" sz="1600" b="1" i="1" spc="100" baseline="0" dirty="0">
              <a:latin typeface="Arial" panose="020B0604020202020204" pitchFamily="34" charset="0"/>
              <a:ea typeface="ＭＳ Ｐゴシック" pitchFamily="24" charset="-128"/>
              <a:cs typeface="Arial" panose="020B0604020202020204" pitchFamily="34" charset="0"/>
            </a:endParaRPr>
          </a:p>
        </p:txBody>
      </p:sp>
      <p:sp>
        <p:nvSpPr>
          <p:cNvPr id="2" name="TextBox 1">
            <a:extLst>
              <a:ext uri="{FF2B5EF4-FFF2-40B4-BE49-F238E27FC236}">
                <a16:creationId xmlns:a16="http://schemas.microsoft.com/office/drawing/2014/main" id="{8B043898-4182-FE68-8A67-09CB4107BE50}"/>
              </a:ext>
            </a:extLst>
          </p:cNvPr>
          <p:cNvSpPr txBox="1"/>
          <p:nvPr/>
        </p:nvSpPr>
        <p:spPr>
          <a:xfrm>
            <a:off x="6389511" y="4955822"/>
            <a:ext cx="184731" cy="707886"/>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107294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5E1751C-43F1-3D4D-9D96-5B708DD576BC}" type="slidenum">
              <a:rPr lang="en-US" sz="1200"/>
              <a:pPr/>
              <a:t>3</a:t>
            </a:fld>
            <a:endParaRPr lang="en-US" sz="1200"/>
          </a:p>
        </p:txBody>
      </p:sp>
      <p:sp>
        <p:nvSpPr>
          <p:cNvPr id="26626" name="Rectangle 2"/>
          <p:cNvSpPr>
            <a:spLocks noGrp="1" noRot="1" noChangeAspect="1" noChangeArrowheads="1"/>
          </p:cNvSpPr>
          <p:nvPr>
            <p:ph type="sldImg"/>
          </p:nvPr>
        </p:nvSpPr>
        <p:spPr>
          <a:solidFill>
            <a:srgbClr val="FFFFFF"/>
          </a:solidFill>
          <a:ln/>
        </p:spPr>
      </p:sp>
      <p:sp>
        <p:nvSpPr>
          <p:cNvPr id="26627"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0" i="0" spc="100" dirty="0" err="1">
                <a:latin typeface="Arial" charset="0"/>
                <a:cs typeface="ＭＳ Ｐゴシック" charset="0"/>
              </a:rPr>
              <a:t>Matalinong</a:t>
            </a:r>
            <a:r>
              <a:rPr lang="en-US" sz="1600" b="0" i="0" spc="100" dirty="0">
                <a:latin typeface="Arial" charset="0"/>
                <a:cs typeface="ＭＳ Ｐゴシック" charset="0"/>
              </a:rPr>
              <a:t> </a:t>
            </a:r>
            <a:r>
              <a:rPr lang="en-US" sz="1600" b="0" i="0" spc="100" dirty="0" err="1">
                <a:latin typeface="Arial" charset="0"/>
                <a:cs typeface="ＭＳ Ｐゴシック" charset="0"/>
              </a:rPr>
              <a:t>Pamumuhay</a:t>
            </a:r>
            <a:r>
              <a:rPr lang="en-PH" sz="1600" spc="100" dirty="0"/>
              <a:t>. </a:t>
            </a:r>
            <a:endParaRPr lang="en-US" sz="1600" spc="100" dirty="0">
              <a:latin typeface="Arial" charset="0"/>
              <a:cs typeface="ＭＳ Ｐゴシック" charset="0"/>
            </a:endParaRPr>
          </a:p>
        </p:txBody>
      </p:sp>
    </p:spTree>
    <p:extLst>
      <p:ext uri="{BB962C8B-B14F-4D97-AF65-F5344CB8AC3E}">
        <p14:creationId xmlns:p14="http://schemas.microsoft.com/office/powerpoint/2010/main" val="188437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986B0858-5217-4F43-9442-8CBFAFF6728B}" type="slidenum">
              <a:rPr lang="en-US" sz="1200"/>
              <a:pPr/>
              <a:t>4</a:t>
            </a:fld>
            <a:endParaRPr lang="en-US" sz="1200"/>
          </a:p>
        </p:txBody>
      </p:sp>
      <p:sp>
        <p:nvSpPr>
          <p:cNvPr id="27650" name="Rectangle 2"/>
          <p:cNvSpPr>
            <a:spLocks noGrp="1" noRot="1" noChangeAspect="1" noChangeArrowheads="1"/>
          </p:cNvSpPr>
          <p:nvPr>
            <p:ph type="sldImg"/>
          </p:nvPr>
        </p:nvSpPr>
        <p:spPr>
          <a:solidFill>
            <a:srgbClr val="FFFFFF"/>
          </a:solidFill>
          <a:ln/>
        </p:spPr>
      </p:sp>
      <p:sp>
        <p:nvSpPr>
          <p:cNvPr id="2765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1" spc="100" baseline="0" dirty="0" err="1">
                <a:latin typeface="Arial" charset="0"/>
                <a:cs typeface="ＭＳ Ｐゴシック" charset="0"/>
              </a:rPr>
              <a:t>Susing</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Talata</a:t>
            </a:r>
            <a:r>
              <a:rPr lang="en-US" sz="1600" b="1" spc="100" baseline="0" dirty="0">
                <a:latin typeface="Arial" charset="0"/>
                <a:cs typeface="ＭＳ Ｐゴシック" charset="0"/>
              </a:rPr>
              <a:t>.</a:t>
            </a:r>
            <a:r>
              <a:rPr lang="en-US" sz="1600" spc="100" baseline="0" dirty="0">
                <a:latin typeface="Arial" charset="0"/>
                <a:cs typeface="ＭＳ Ｐゴシック" charset="0"/>
              </a:rPr>
              <a:t> </a:t>
            </a:r>
            <a:r>
              <a:rPr lang="en-US" sz="1600" b="0" spc="100" baseline="0" dirty="0">
                <a:latin typeface="Arial" panose="020B0604020202020204" pitchFamily="34" charset="0"/>
                <a:cs typeface="Arial" panose="020B0604020202020204" pitchFamily="34" charset="0"/>
              </a:rPr>
              <a:t>“</a:t>
            </a:r>
            <a:r>
              <a:rPr lang="en-PH" sz="1600" b="0" i="0" u="none" strike="noStrike" spc="100" dirty="0" err="1">
                <a:solidFill>
                  <a:srgbClr val="000000"/>
                </a:solidFill>
                <a:effectLst/>
                <a:latin typeface="Arial" panose="020B0604020202020204" pitchFamily="34" charset="0"/>
                <a:cs typeface="Arial" panose="020B0604020202020204" pitchFamily="34" charset="0"/>
              </a:rPr>
              <a:t>Kaya’t</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maging</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maingat</a:t>
            </a:r>
            <a:r>
              <a:rPr lang="en-PH" sz="1600" b="0" i="0" u="none" strike="noStrike" spc="100" dirty="0">
                <a:solidFill>
                  <a:srgbClr val="000000"/>
                </a:solidFill>
                <a:effectLst/>
                <a:latin typeface="Arial" panose="020B0604020202020204" pitchFamily="34" charset="0"/>
                <a:cs typeface="Arial" panose="020B0604020202020204" pitchFamily="34" charset="0"/>
              </a:rPr>
              <a:t> kayo </a:t>
            </a:r>
            <a:r>
              <a:rPr lang="en-PH" sz="1600" b="0" i="0" u="none" strike="noStrike" spc="100" dirty="0" err="1">
                <a:solidFill>
                  <a:srgbClr val="000000"/>
                </a:solidFill>
                <a:effectLst/>
                <a:latin typeface="Arial" panose="020B0604020202020204" pitchFamily="34" charset="0"/>
                <a:cs typeface="Arial" panose="020B0604020202020204" pitchFamily="34" charset="0"/>
              </a:rPr>
              <a:t>sa</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inyong</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paglakad</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hindi</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gaya</a:t>
            </a:r>
            <a:r>
              <a:rPr lang="en-PH" sz="1600" b="0" i="0" u="none" strike="noStrike" spc="100" dirty="0">
                <a:solidFill>
                  <a:srgbClr val="000000"/>
                </a:solidFill>
                <a:effectLst/>
                <a:latin typeface="Arial" panose="020B0604020202020204" pitchFamily="34" charset="0"/>
                <a:cs typeface="Arial" panose="020B0604020202020204" pitchFamily="34" charset="0"/>
              </a:rPr>
              <a:t> ng </a:t>
            </a:r>
            <a:r>
              <a:rPr lang="en-PH" sz="1600" b="0" i="0" u="none" strike="noStrike" spc="100" dirty="0" err="1">
                <a:solidFill>
                  <a:srgbClr val="000000"/>
                </a:solidFill>
                <a:effectLst/>
                <a:latin typeface="Arial" panose="020B0604020202020204" pitchFamily="34" charset="0"/>
                <a:cs typeface="Arial" panose="020B0604020202020204" pitchFamily="34" charset="0"/>
              </a:rPr>
              <a:t>mga</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mangmang</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kundi</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gaya</a:t>
            </a:r>
            <a:r>
              <a:rPr lang="en-PH" sz="1600" b="0" i="0" u="none" strike="noStrike" spc="100" dirty="0">
                <a:solidFill>
                  <a:srgbClr val="000000"/>
                </a:solidFill>
                <a:effectLst/>
                <a:latin typeface="Arial" panose="020B0604020202020204" pitchFamily="34" charset="0"/>
                <a:cs typeface="Arial" panose="020B0604020202020204" pitchFamily="34" charset="0"/>
              </a:rPr>
              <a:t> ng </a:t>
            </a:r>
            <a:r>
              <a:rPr lang="en-PH" sz="1600" b="0" i="0" u="none" strike="noStrike" spc="100" dirty="0" err="1">
                <a:solidFill>
                  <a:srgbClr val="000000"/>
                </a:solidFill>
                <a:effectLst/>
                <a:latin typeface="Arial" panose="020B0604020202020204" pitchFamily="34" charset="0"/>
                <a:cs typeface="Arial" panose="020B0604020202020204" pitchFamily="34" charset="0"/>
              </a:rPr>
              <a:t>marurunong</a:t>
            </a:r>
            <a:r>
              <a:rPr lang="en-PH" sz="1600" spc="100" dirty="0">
                <a:solidFill>
                  <a:srgbClr val="000000"/>
                </a:solidFill>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na</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sinasamantala</a:t>
            </a:r>
            <a:r>
              <a:rPr lang="en-PH" sz="1600" b="0" i="0" u="none" strike="noStrike" spc="100" dirty="0">
                <a:solidFill>
                  <a:srgbClr val="000000"/>
                </a:solidFill>
                <a:effectLst/>
                <a:latin typeface="Arial" panose="020B0604020202020204" pitchFamily="34" charset="0"/>
                <a:cs typeface="Arial" panose="020B0604020202020204" pitchFamily="34" charset="0"/>
              </a:rPr>
              <a:t> ang </a:t>
            </a:r>
            <a:r>
              <a:rPr lang="en-PH" sz="1600" b="0" i="0" u="none" strike="noStrike" spc="100" dirty="0" err="1">
                <a:solidFill>
                  <a:srgbClr val="000000"/>
                </a:solidFill>
                <a:effectLst/>
                <a:latin typeface="Arial" panose="020B0604020202020204" pitchFamily="34" charset="0"/>
                <a:cs typeface="Arial" panose="020B0604020202020204" pitchFamily="34" charset="0"/>
              </a:rPr>
              <a:t>panahon</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sapagkat</a:t>
            </a:r>
            <a:r>
              <a:rPr lang="en-PH" sz="1600" b="0" i="0" u="none" strike="noStrike" spc="100" dirty="0">
                <a:solidFill>
                  <a:srgbClr val="000000"/>
                </a:solidFill>
                <a:effectLst/>
                <a:latin typeface="Arial" panose="020B0604020202020204" pitchFamily="34" charset="0"/>
                <a:cs typeface="Arial" panose="020B0604020202020204" pitchFamily="34" charset="0"/>
              </a:rPr>
              <a:t> ang </a:t>
            </a:r>
            <a:r>
              <a:rPr lang="en-PH" sz="1600" b="0" i="0" u="none" strike="noStrike" spc="100" dirty="0" err="1">
                <a:solidFill>
                  <a:srgbClr val="000000"/>
                </a:solidFill>
                <a:effectLst/>
                <a:latin typeface="Arial" panose="020B0604020202020204" pitchFamily="34" charset="0"/>
                <a:cs typeface="Arial" panose="020B0604020202020204" pitchFamily="34" charset="0"/>
              </a:rPr>
              <a:t>mga</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araw</a:t>
            </a:r>
            <a:r>
              <a:rPr lang="en-PH" sz="1600" b="0" i="0" u="none" strike="noStrike" spc="100" dirty="0">
                <a:solidFill>
                  <a:srgbClr val="000000"/>
                </a:solidFill>
                <a:effectLst/>
                <a:latin typeface="Arial" panose="020B0604020202020204" pitchFamily="34" charset="0"/>
                <a:cs typeface="Arial" panose="020B0604020202020204" pitchFamily="34" charset="0"/>
              </a:rPr>
              <a:t> ay </a:t>
            </a:r>
            <a:r>
              <a:rPr lang="en-PH" sz="1600" b="0" i="0" u="none" strike="noStrike" spc="100" dirty="0" err="1">
                <a:solidFill>
                  <a:srgbClr val="000000"/>
                </a:solidFill>
                <a:effectLst/>
                <a:latin typeface="Arial" panose="020B0604020202020204" pitchFamily="34" charset="0"/>
                <a:cs typeface="Arial" panose="020B0604020202020204" pitchFamily="34" charset="0"/>
              </a:rPr>
              <a:t>masasama</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Kaya’t</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huwag</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kayong</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maging</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mga</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hangal</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kundi</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unawain</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ninyo</a:t>
            </a:r>
            <a:r>
              <a:rPr lang="en-PH" sz="1600" b="0" i="0" u="none" strike="noStrike" spc="100" dirty="0">
                <a:solidFill>
                  <a:srgbClr val="000000"/>
                </a:solidFill>
                <a:effectLst/>
                <a:latin typeface="Arial" panose="020B0604020202020204" pitchFamily="34" charset="0"/>
                <a:cs typeface="Arial" panose="020B0604020202020204" pitchFamily="34" charset="0"/>
              </a:rPr>
              <a:t> kung </a:t>
            </a:r>
            <a:r>
              <a:rPr lang="en-PH" sz="1600" b="0" i="0" u="none" strike="noStrike" spc="100" dirty="0" err="1">
                <a:solidFill>
                  <a:srgbClr val="000000"/>
                </a:solidFill>
                <a:effectLst/>
                <a:latin typeface="Arial" panose="020B0604020202020204" pitchFamily="34" charset="0"/>
                <a:cs typeface="Arial" panose="020B0604020202020204" pitchFamily="34" charset="0"/>
              </a:rPr>
              <a:t>ano</a:t>
            </a:r>
            <a:r>
              <a:rPr lang="en-PH" sz="1600" b="0" i="0" u="none" strike="noStrike" spc="100" dirty="0">
                <a:solidFill>
                  <a:srgbClr val="000000"/>
                </a:solidFill>
                <a:effectLst/>
                <a:latin typeface="Arial" panose="020B0604020202020204" pitchFamily="34" charset="0"/>
                <a:cs typeface="Arial" panose="020B0604020202020204" pitchFamily="34" charset="0"/>
              </a:rPr>
              <a:t> ang </a:t>
            </a:r>
            <a:r>
              <a:rPr lang="en-PH" sz="1600" b="0" i="0" u="none" strike="noStrike" spc="100" dirty="0" err="1">
                <a:solidFill>
                  <a:srgbClr val="000000"/>
                </a:solidFill>
                <a:effectLst/>
                <a:latin typeface="Arial" panose="020B0604020202020204" pitchFamily="34" charset="0"/>
                <a:cs typeface="Arial" panose="020B0604020202020204" pitchFamily="34" charset="0"/>
              </a:rPr>
              <a:t>kalooban</a:t>
            </a:r>
            <a:r>
              <a:rPr lang="en-PH" sz="1600" b="0" i="0" u="none" strike="noStrike" spc="100" dirty="0">
                <a:solidFill>
                  <a:srgbClr val="000000"/>
                </a:solidFill>
                <a:effectLst/>
                <a:latin typeface="Arial" panose="020B0604020202020204" pitchFamily="34" charset="0"/>
                <a:cs typeface="Arial" panose="020B0604020202020204" pitchFamily="34" charset="0"/>
              </a:rPr>
              <a:t> ng </a:t>
            </a:r>
            <a:r>
              <a:rPr lang="en-PH" sz="1600" b="0" i="0" u="none" strike="noStrike" spc="100" dirty="0" err="1">
                <a:solidFill>
                  <a:srgbClr val="000000"/>
                </a:solidFill>
                <a:effectLst/>
                <a:latin typeface="Arial" panose="020B0604020202020204" pitchFamily="34" charset="0"/>
                <a:cs typeface="Arial" panose="020B0604020202020204" pitchFamily="34" charset="0"/>
              </a:rPr>
              <a:t>Panginoon</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1" u="none" strike="noStrike" spc="100" dirty="0" err="1">
                <a:solidFill>
                  <a:srgbClr val="000000"/>
                </a:solidFill>
                <a:effectLst/>
                <a:latin typeface="Arial" panose="020B0604020202020204" pitchFamily="34" charset="0"/>
                <a:cs typeface="Arial" panose="020B0604020202020204" pitchFamily="34" charset="0"/>
              </a:rPr>
              <a:t>Efeso</a:t>
            </a:r>
            <a:r>
              <a:rPr lang="en-PH" sz="1600" b="0" i="1" u="none" strike="noStrike" spc="100" dirty="0">
                <a:solidFill>
                  <a:srgbClr val="000000"/>
                </a:solidFill>
                <a:effectLst/>
                <a:latin typeface="Arial" panose="020B0604020202020204" pitchFamily="34" charset="0"/>
                <a:cs typeface="Arial" panose="020B0604020202020204" pitchFamily="34" charset="0"/>
              </a:rPr>
              <a:t> 5:15–17</a:t>
            </a:r>
            <a:r>
              <a:rPr lang="en-PH" sz="1600" b="0" i="0" u="none" strike="noStrike" spc="100" dirty="0">
                <a:solidFill>
                  <a:srgbClr val="000000"/>
                </a:solidFill>
                <a:effectLst/>
                <a:latin typeface="Arial" panose="020B0604020202020204" pitchFamily="34" charset="0"/>
                <a:cs typeface="Arial" panose="020B0604020202020204" pitchFamily="34" charset="0"/>
              </a:rPr>
              <a:t>). </a:t>
            </a:r>
            <a:endParaRPr lang="en-US" sz="1600" b="1" i="1" spc="100" baseline="0" dirty="0">
              <a:latin typeface="Arial" charset="0"/>
              <a:cs typeface="ＭＳ Ｐゴシック" charset="0"/>
            </a:endParaRPr>
          </a:p>
        </p:txBody>
      </p:sp>
    </p:spTree>
    <p:extLst>
      <p:ext uri="{BB962C8B-B14F-4D97-AF65-F5344CB8AC3E}">
        <p14:creationId xmlns:p14="http://schemas.microsoft.com/office/powerpoint/2010/main" val="2324299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B8E233CC-9BFC-CF48-9E10-B937EE3926BD}" type="slidenum">
              <a:rPr lang="en-US" sz="1200" smtClean="0"/>
              <a:pPr/>
              <a:t>5</a:t>
            </a:fld>
            <a:endParaRPr lang="en-US" sz="1200" dirty="0"/>
          </a:p>
        </p:txBody>
      </p:sp>
      <p:sp>
        <p:nvSpPr>
          <p:cNvPr id="28674" name="Rectangle 2"/>
          <p:cNvSpPr>
            <a:spLocks noGrp="1" noRot="1" noChangeAspect="1" noChangeArrowheads="1"/>
          </p:cNvSpPr>
          <p:nvPr>
            <p:ph type="sldImg"/>
          </p:nvPr>
        </p:nvSpPr>
        <p:spPr>
          <a:solidFill>
            <a:srgbClr val="FFFFFF"/>
          </a:solidFill>
          <a:ln/>
        </p:spPr>
      </p:sp>
      <p:sp>
        <p:nvSpPr>
          <p:cNvPr id="28675"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b="1" spc="100" baseline="0" dirty="0" err="1">
                <a:latin typeface="Arial" panose="020B0604020202020204" pitchFamily="34" charset="0"/>
                <a:cs typeface="Arial" panose="020B0604020202020204" pitchFamily="34" charset="0"/>
              </a:rPr>
              <a:t>Panimulang</a:t>
            </a:r>
            <a:r>
              <a:rPr lang="en-US" sz="1800" b="1" spc="100" baseline="0" dirty="0">
                <a:latin typeface="Arial" panose="020B0604020202020204" pitchFamily="34" charset="0"/>
                <a:cs typeface="Arial" panose="020B0604020202020204" pitchFamily="34" charset="0"/>
              </a:rPr>
              <a:t> </a:t>
            </a:r>
            <a:r>
              <a:rPr lang="en-US" sz="1800" b="1" spc="100" baseline="0" dirty="0" err="1">
                <a:latin typeface="Arial" panose="020B0604020202020204" pitchFamily="34" charset="0"/>
                <a:cs typeface="Arial" panose="020B0604020202020204" pitchFamily="34" charset="0"/>
              </a:rPr>
              <a:t>Salita</a:t>
            </a:r>
            <a:r>
              <a:rPr lang="en-US" sz="1800" b="1" spc="100" baseline="0" dirty="0">
                <a:latin typeface="Arial" panose="020B0604020202020204" pitchFamily="34" charset="0"/>
                <a:cs typeface="Arial" panose="020B0604020202020204" pitchFamily="34" charset="0"/>
              </a:rPr>
              <a:t>. </a:t>
            </a:r>
            <a:r>
              <a:rPr lang="en-US" sz="1800" b="0" spc="100" baseline="0" dirty="0">
                <a:latin typeface="Arial" panose="020B0604020202020204" pitchFamily="34" charset="0"/>
                <a:cs typeface="Arial" panose="020B0604020202020204" pitchFamily="34" charset="0"/>
              </a:rPr>
              <a:t>Ang </a:t>
            </a:r>
            <a:r>
              <a:rPr lang="en-US" sz="1800" b="0" spc="100" baseline="0" dirty="0" err="1">
                <a:latin typeface="Arial" panose="020B0604020202020204" pitchFamily="34" charset="0"/>
                <a:cs typeface="Arial" panose="020B0604020202020204" pitchFamily="34" charset="0"/>
              </a:rPr>
              <a:t>Efeso</a:t>
            </a:r>
            <a:r>
              <a:rPr lang="en-US" sz="1800" b="0" spc="100" baseline="0" dirty="0">
                <a:latin typeface="Arial" panose="020B0604020202020204" pitchFamily="34" charset="0"/>
                <a:cs typeface="Arial" panose="020B0604020202020204" pitchFamily="34" charset="0"/>
              </a:rPr>
              <a:t> 5:1–20 ay </a:t>
            </a:r>
            <a:r>
              <a:rPr lang="en-US" sz="1800" b="0" spc="100" baseline="0" dirty="0" err="1">
                <a:latin typeface="Arial" panose="020B0604020202020204" pitchFamily="34" charset="0"/>
                <a:cs typeface="Arial" panose="020B0604020202020204" pitchFamily="34" charset="0"/>
              </a:rPr>
              <a:t>paghahambing</a:t>
            </a:r>
            <a:r>
              <a:rPr lang="en-US" sz="1800" b="0" spc="100" baseline="0" dirty="0">
                <a:latin typeface="Arial" panose="020B0604020202020204" pitchFamily="34" charset="0"/>
                <a:cs typeface="Arial" panose="020B0604020202020204" pitchFamily="34" charset="0"/>
              </a:rPr>
              <a:t> </a:t>
            </a:r>
            <a:r>
              <a:rPr lang="en-US" sz="1800" b="0" spc="100" baseline="0" dirty="0" err="1">
                <a:latin typeface="Arial" panose="020B0604020202020204" pitchFamily="34" charset="0"/>
                <a:cs typeface="Arial" panose="020B0604020202020204" pitchFamily="34" charset="0"/>
              </a:rPr>
              <a:t>sa</a:t>
            </a:r>
            <a:r>
              <a:rPr lang="en-US" sz="1800" b="0" spc="100" baseline="0" dirty="0">
                <a:latin typeface="Arial" panose="020B0604020202020204" pitchFamily="34" charset="0"/>
                <a:cs typeface="Arial" panose="020B0604020202020204" pitchFamily="34" charset="0"/>
              </a:rPr>
              <a:t> </a:t>
            </a:r>
            <a:r>
              <a:rPr lang="en-US" sz="1800" b="0" spc="100" baseline="0" dirty="0" err="1">
                <a:latin typeface="Arial" panose="020B0604020202020204" pitchFamily="34" charset="0"/>
                <a:cs typeface="Arial" panose="020B0604020202020204" pitchFamily="34" charset="0"/>
              </a:rPr>
              <a:t>pinahahalagahan</a:t>
            </a:r>
            <a:r>
              <a:rPr lang="en-US" sz="1800" b="0" spc="100" baseline="0" dirty="0">
                <a:latin typeface="Arial" panose="020B0604020202020204" pitchFamily="34" charset="0"/>
                <a:cs typeface="Arial" panose="020B0604020202020204" pitchFamily="34" charset="0"/>
              </a:rPr>
              <a:t> ng </a:t>
            </a:r>
            <a:r>
              <a:rPr lang="en-US" sz="1800" b="0" spc="100" baseline="0" dirty="0" err="1">
                <a:latin typeface="Arial" panose="020B0604020202020204" pitchFamily="34" charset="0"/>
                <a:cs typeface="Arial" panose="020B0604020202020204" pitchFamily="34" charset="0"/>
              </a:rPr>
              <a:t>mga</a:t>
            </a:r>
            <a:r>
              <a:rPr lang="en-US" sz="1800" b="0" spc="100" baseline="0" dirty="0">
                <a:latin typeface="Arial" panose="020B0604020202020204" pitchFamily="34" charset="0"/>
                <a:cs typeface="Arial" panose="020B0604020202020204" pitchFamily="34" charset="0"/>
              </a:rPr>
              <a:t> </a:t>
            </a:r>
            <a:r>
              <a:rPr lang="en-US" sz="1800" b="0" spc="100" baseline="0" dirty="0" err="1">
                <a:latin typeface="Arial" panose="020B0604020202020204" pitchFamily="34" charset="0"/>
                <a:cs typeface="Arial" panose="020B0604020202020204" pitchFamily="34" charset="0"/>
              </a:rPr>
              <a:t>pagano</a:t>
            </a:r>
            <a:r>
              <a:rPr lang="en-US" sz="1800" b="0" spc="100" baseline="0" dirty="0">
                <a:latin typeface="Arial" panose="020B0604020202020204" pitchFamily="34" charset="0"/>
                <a:cs typeface="Arial" panose="020B0604020202020204" pitchFamily="34" charset="0"/>
              </a:rPr>
              <a:t> at </a:t>
            </a:r>
            <a:r>
              <a:rPr lang="en-US" sz="1800" b="0" spc="100" baseline="0" dirty="0" err="1">
                <a:latin typeface="Arial" panose="020B0604020202020204" pitchFamily="34" charset="0"/>
                <a:cs typeface="Arial" panose="020B0604020202020204" pitchFamily="34" charset="0"/>
              </a:rPr>
              <a:t>mananampalataya</a:t>
            </a:r>
            <a:r>
              <a:rPr lang="en-US" sz="1800" b="0" spc="100" baseline="0" dirty="0">
                <a:latin typeface="Arial" panose="020B0604020202020204" pitchFamily="34" charset="0"/>
                <a:cs typeface="Arial" panose="020B0604020202020204" pitchFamily="34" charset="0"/>
              </a:rPr>
              <a:t>. </a:t>
            </a:r>
            <a:r>
              <a:rPr lang="en-US" sz="1800" b="0" spc="100" baseline="0" dirty="0" err="1">
                <a:latin typeface="Arial" panose="020B0604020202020204" pitchFamily="34" charset="0"/>
                <a:cs typeface="Arial" panose="020B0604020202020204" pitchFamily="34" charset="0"/>
              </a:rPr>
              <a:t>Pinahahalagahan</a:t>
            </a:r>
            <a:r>
              <a:rPr lang="en-US" sz="1800" b="0" spc="100" baseline="0" dirty="0">
                <a:latin typeface="Arial" panose="020B0604020202020204" pitchFamily="34" charset="0"/>
                <a:cs typeface="Arial" panose="020B0604020202020204" pitchFamily="34" charset="0"/>
              </a:rPr>
              <a:t> ng </a:t>
            </a:r>
            <a:r>
              <a:rPr lang="en-US" sz="1800" b="0" spc="100" baseline="0" dirty="0" err="1">
                <a:latin typeface="Arial" panose="020B0604020202020204" pitchFamily="34" charset="0"/>
                <a:cs typeface="Arial" panose="020B0604020202020204" pitchFamily="34" charset="0"/>
              </a:rPr>
              <a:t>mga</a:t>
            </a:r>
            <a:r>
              <a:rPr lang="en-US" sz="1800" b="0" spc="100" baseline="0" dirty="0">
                <a:latin typeface="Arial" panose="020B0604020202020204" pitchFamily="34" charset="0"/>
                <a:cs typeface="Arial" panose="020B0604020202020204" pitchFamily="34" charset="0"/>
              </a:rPr>
              <a:t> </a:t>
            </a:r>
            <a:r>
              <a:rPr lang="en-US" sz="1800" b="0" spc="100" baseline="0" dirty="0" err="1">
                <a:latin typeface="Arial" panose="020B0604020202020204" pitchFamily="34" charset="0"/>
                <a:cs typeface="Arial" panose="020B0604020202020204" pitchFamily="34" charset="0"/>
              </a:rPr>
              <a:t>pagano</a:t>
            </a:r>
            <a:r>
              <a:rPr lang="en-US" sz="1800" b="0" spc="100" baseline="0" dirty="0">
                <a:latin typeface="Arial" panose="020B0604020202020204" pitchFamily="34" charset="0"/>
                <a:cs typeface="Arial" panose="020B0604020202020204" pitchFamily="34" charset="0"/>
              </a:rPr>
              <a:t> ang </a:t>
            </a:r>
            <a:r>
              <a:rPr lang="en-US" sz="1800" b="0" spc="100" baseline="0" dirty="0" err="1">
                <a:latin typeface="Arial" panose="020B0604020202020204" pitchFamily="34" charset="0"/>
                <a:cs typeface="Arial" panose="020B0604020202020204" pitchFamily="34" charset="0"/>
              </a:rPr>
              <a:t>isang</a:t>
            </a:r>
            <a:r>
              <a:rPr lang="en-US" sz="1800" b="0" spc="100" baseline="0" dirty="0">
                <a:latin typeface="Arial" panose="020B0604020202020204" pitchFamily="34" charset="0"/>
                <a:cs typeface="Arial" panose="020B0604020202020204" pitchFamily="34" charset="0"/>
              </a:rPr>
              <a:t> </a:t>
            </a:r>
            <a:r>
              <a:rPr lang="en-US" sz="1800" b="0" spc="100" baseline="0" dirty="0" err="1">
                <a:latin typeface="Arial" panose="020B0604020202020204" pitchFamily="34" charset="0"/>
                <a:cs typeface="Arial" panose="020B0604020202020204" pitchFamily="34" charset="0"/>
              </a:rPr>
              <a:t>masagwang</a:t>
            </a:r>
            <a:r>
              <a:rPr lang="en-US" sz="1800" b="0" spc="100" baseline="0" dirty="0">
                <a:latin typeface="Arial" panose="020B0604020202020204" pitchFamily="34" charset="0"/>
                <a:cs typeface="Arial" panose="020B0604020202020204" pitchFamily="34" charset="0"/>
              </a:rPr>
              <a:t> </a:t>
            </a:r>
            <a:r>
              <a:rPr lang="en-US" sz="1800" b="0" spc="100" baseline="0" dirty="0" err="1">
                <a:latin typeface="Arial" panose="020B0604020202020204" pitchFamily="34" charset="0"/>
                <a:cs typeface="Arial" panose="020B0604020202020204" pitchFamily="34" charset="0"/>
              </a:rPr>
              <a:t>kuwento</a:t>
            </a:r>
            <a:r>
              <a:rPr lang="en-US" sz="1800" b="0" spc="100" baseline="0" dirty="0">
                <a:latin typeface="Arial" panose="020B0604020202020204" pitchFamily="34" charset="0"/>
                <a:cs typeface="Arial" panose="020B0604020202020204" pitchFamily="34" charset="0"/>
              </a:rPr>
              <a:t> </a:t>
            </a:r>
            <a:r>
              <a:rPr lang="en-US" sz="1800" spc="100" dirty="0">
                <a:latin typeface="Arial" panose="020B0604020202020204" pitchFamily="34" charset="0"/>
                <a:cs typeface="Arial" panose="020B0604020202020204" pitchFamily="34" charset="0"/>
              </a:rPr>
              <a:t>(</a:t>
            </a:r>
            <a:r>
              <a:rPr lang="en-US" sz="1800" b="0" i="1" spc="100" baseline="0" dirty="0" err="1">
                <a:latin typeface="Arial" panose="020B0604020202020204" pitchFamily="34" charset="0"/>
                <a:cs typeface="Arial" panose="020B0604020202020204" pitchFamily="34" charset="0"/>
              </a:rPr>
              <a:t>tal</a:t>
            </a:r>
            <a:r>
              <a:rPr lang="en-US" sz="1800" b="0" i="1" spc="100" baseline="0" dirty="0">
                <a:latin typeface="Arial" panose="020B0604020202020204" pitchFamily="34" charset="0"/>
                <a:cs typeface="Arial" panose="020B0604020202020204" pitchFamily="34" charset="0"/>
              </a:rPr>
              <a:t>. 4</a:t>
            </a:r>
            <a:r>
              <a:rPr lang="en-US" sz="1800" b="0" spc="100" baseline="0" dirty="0">
                <a:latin typeface="Arial" panose="020B0604020202020204" pitchFamily="34" charset="0"/>
                <a:cs typeface="Arial" panose="020B0604020202020204" pitchFamily="34" charset="0"/>
              </a:rPr>
              <a:t>), </a:t>
            </a:r>
            <a:r>
              <a:rPr lang="en-US" sz="1800" b="0" spc="100" baseline="0" dirty="0" err="1">
                <a:latin typeface="Arial" panose="020B0604020202020204" pitchFamily="34" charset="0"/>
                <a:cs typeface="Arial" panose="020B0604020202020204" pitchFamily="34" charset="0"/>
              </a:rPr>
              <a:t>isang</a:t>
            </a:r>
            <a:r>
              <a:rPr lang="en-US" sz="1800" b="0" spc="100" baseline="0" dirty="0">
                <a:latin typeface="Arial" panose="020B0604020202020204" pitchFamily="34" charset="0"/>
                <a:cs typeface="Arial" panose="020B0604020202020204" pitchFamily="34" charset="0"/>
              </a:rPr>
              <a:t> </a:t>
            </a:r>
            <a:r>
              <a:rPr lang="en-US" sz="1800" spc="100" dirty="0" err="1">
                <a:latin typeface="Arial" panose="020B0604020202020204" pitchFamily="34" charset="0"/>
                <a:cs typeface="Arial" panose="020B0604020202020204" pitchFamily="34" charset="0"/>
              </a:rPr>
              <a:t>i</a:t>
            </a:r>
            <a:r>
              <a:rPr lang="en-US" sz="1800" b="0" spc="100" baseline="0" dirty="0" err="1">
                <a:latin typeface="Arial" panose="020B0604020202020204" pitchFamily="34" charset="0"/>
                <a:cs typeface="Arial" panose="020B0604020202020204" pitchFamily="34" charset="0"/>
              </a:rPr>
              <a:t>numan</a:t>
            </a:r>
            <a:r>
              <a:rPr lang="en-US" sz="1800" b="0" spc="100" baseline="0" dirty="0">
                <a:latin typeface="Arial" panose="020B0604020202020204" pitchFamily="34" charset="0"/>
                <a:cs typeface="Arial" panose="020B0604020202020204" pitchFamily="34" charset="0"/>
              </a:rPr>
              <a:t> </a:t>
            </a:r>
            <a:r>
              <a:rPr lang="en-US" sz="1800" b="0" spc="100" baseline="0" dirty="0" err="1">
                <a:latin typeface="Arial" panose="020B0604020202020204" pitchFamily="34" charset="0"/>
                <a:cs typeface="Arial" panose="020B0604020202020204" pitchFamily="34" charset="0"/>
              </a:rPr>
              <a:t>hanggang</a:t>
            </a:r>
            <a:r>
              <a:rPr lang="en-US" sz="1800" b="0" spc="100" baseline="0" dirty="0">
                <a:latin typeface="Arial" panose="020B0604020202020204" pitchFamily="34" charset="0"/>
                <a:cs typeface="Arial" panose="020B0604020202020204" pitchFamily="34" charset="0"/>
              </a:rPr>
              <a:t> </a:t>
            </a:r>
            <a:r>
              <a:rPr lang="en-US" sz="1800" b="0" spc="100" baseline="0" dirty="0" err="1">
                <a:latin typeface="Arial" panose="020B0604020202020204" pitchFamily="34" charset="0"/>
                <a:cs typeface="Arial" panose="020B0604020202020204" pitchFamily="34" charset="0"/>
              </a:rPr>
              <a:t>malasing</a:t>
            </a:r>
            <a:r>
              <a:rPr lang="en-US" sz="1800" b="0" spc="100" baseline="0" dirty="0">
                <a:latin typeface="Arial" panose="020B0604020202020204" pitchFamily="34" charset="0"/>
                <a:cs typeface="Arial" panose="020B0604020202020204" pitchFamily="34" charset="0"/>
              </a:rPr>
              <a:t> </a:t>
            </a:r>
            <a:r>
              <a:rPr lang="en-US" sz="1800" b="0" i="1" spc="100" baseline="0" dirty="0">
                <a:latin typeface="Arial" panose="020B0604020202020204" pitchFamily="34" charset="0"/>
                <a:cs typeface="Arial" panose="020B0604020202020204" pitchFamily="34" charset="0"/>
              </a:rPr>
              <a:t>(</a:t>
            </a:r>
            <a:r>
              <a:rPr lang="en-US" sz="1800" b="0" i="1" spc="100" baseline="0" dirty="0" err="1">
                <a:latin typeface="Arial" panose="020B0604020202020204" pitchFamily="34" charset="0"/>
                <a:cs typeface="Arial" panose="020B0604020202020204" pitchFamily="34" charset="0"/>
              </a:rPr>
              <a:t>tal</a:t>
            </a:r>
            <a:r>
              <a:rPr lang="en-US" sz="1800" b="0" i="1" spc="100" baseline="0" dirty="0">
                <a:latin typeface="Arial" panose="020B0604020202020204" pitchFamily="34" charset="0"/>
                <a:cs typeface="Arial" panose="020B0604020202020204" pitchFamily="34" charset="0"/>
              </a:rPr>
              <a:t>. 18</a:t>
            </a:r>
            <a:r>
              <a:rPr lang="en-US" sz="1800" b="0" spc="100" baseline="0" dirty="0">
                <a:latin typeface="Arial" panose="020B0604020202020204" pitchFamily="34" charset="0"/>
                <a:cs typeface="Arial" panose="020B0604020202020204" pitchFamily="34" charset="0"/>
              </a:rPr>
              <a:t>), at </a:t>
            </a:r>
            <a:r>
              <a:rPr lang="en-US" sz="1800" b="0" spc="100" baseline="0" dirty="0" err="1">
                <a:latin typeface="Arial" panose="020B0604020202020204" pitchFamily="34" charset="0"/>
                <a:cs typeface="Arial" panose="020B0604020202020204" pitchFamily="34" charset="0"/>
              </a:rPr>
              <a:t>malaswang</a:t>
            </a:r>
            <a:r>
              <a:rPr lang="en-US" sz="1800" b="0" spc="100" baseline="0" dirty="0">
                <a:latin typeface="Arial" panose="020B0604020202020204" pitchFamily="34" charset="0"/>
                <a:cs typeface="Arial" panose="020B0604020202020204" pitchFamily="34" charset="0"/>
              </a:rPr>
              <a:t> sex (</a:t>
            </a:r>
            <a:r>
              <a:rPr lang="en-US" sz="1800" b="0" i="1" spc="100" baseline="0" dirty="0" err="1">
                <a:latin typeface="Arial" panose="020B0604020202020204" pitchFamily="34" charset="0"/>
                <a:cs typeface="Arial" panose="020B0604020202020204" pitchFamily="34" charset="0"/>
              </a:rPr>
              <a:t>tal</a:t>
            </a:r>
            <a:r>
              <a:rPr lang="en-US" sz="1800" b="0" i="1" spc="100" baseline="0" dirty="0">
                <a:latin typeface="Arial" panose="020B0604020202020204" pitchFamily="34" charset="0"/>
                <a:cs typeface="Arial" panose="020B0604020202020204" pitchFamily="34" charset="0"/>
              </a:rPr>
              <a:t>. 3, 5</a:t>
            </a:r>
            <a:r>
              <a:rPr lang="en-US" sz="1800" b="0" spc="100" baseline="0" dirty="0">
                <a:latin typeface="Arial" panose="020B0604020202020204" pitchFamily="34" charset="0"/>
                <a:cs typeface="Arial" panose="020B0604020202020204" pitchFamily="34" charset="0"/>
              </a:rPr>
              <a:t>) </a:t>
            </a:r>
            <a:r>
              <a:rPr lang="en-US" sz="1800" b="0" spc="100" baseline="0" dirty="0" err="1">
                <a:latin typeface="Arial" panose="020B0604020202020204" pitchFamily="34" charset="0"/>
                <a:cs typeface="Arial" panose="020B0604020202020204" pitchFamily="34" charset="0"/>
              </a:rPr>
              <a:t>bilang</a:t>
            </a:r>
            <a:r>
              <a:rPr lang="en-US" sz="1800" b="0" spc="100" baseline="0" dirty="0">
                <a:latin typeface="Arial" panose="020B0604020202020204" pitchFamily="34" charset="0"/>
                <a:cs typeface="Arial" panose="020B0604020202020204" pitchFamily="34" charset="0"/>
              </a:rPr>
              <a:t> </a:t>
            </a:r>
            <a:r>
              <a:rPr lang="en-US" sz="1800" b="0" spc="100" baseline="0" dirty="0" err="1">
                <a:latin typeface="Arial" panose="020B0604020202020204" pitchFamily="34" charset="0"/>
                <a:cs typeface="Arial" panose="020B0604020202020204" pitchFamily="34" charset="0"/>
              </a:rPr>
              <a:t>malalaking</a:t>
            </a:r>
            <a:r>
              <a:rPr lang="en-US" sz="1800" b="0" spc="100" baseline="0" dirty="0">
                <a:latin typeface="Arial" panose="020B0604020202020204" pitchFamily="34" charset="0"/>
                <a:cs typeface="Arial" panose="020B0604020202020204" pitchFamily="34" charset="0"/>
              </a:rPr>
              <a:t> </a:t>
            </a:r>
            <a:r>
              <a:rPr lang="en-US" sz="1800" b="0" spc="100" baseline="0" dirty="0" err="1">
                <a:latin typeface="Arial" panose="020B0604020202020204" pitchFamily="34" charset="0"/>
                <a:cs typeface="Arial" panose="020B0604020202020204" pitchFamily="34" charset="0"/>
              </a:rPr>
              <a:t>yaman</a:t>
            </a:r>
            <a:r>
              <a:rPr lang="en-US" sz="1800" b="0" spc="100" baseline="0" dirty="0">
                <a:latin typeface="Arial" panose="020B0604020202020204" pitchFamily="34" charset="0"/>
                <a:cs typeface="Arial" panose="020B0604020202020204" pitchFamily="34" charset="0"/>
              </a:rPr>
              <a:t> ng </a:t>
            </a:r>
            <a:r>
              <a:rPr lang="en-US" sz="1800" b="0" spc="100" baseline="0" dirty="0" err="1">
                <a:latin typeface="Arial" panose="020B0604020202020204" pitchFamily="34" charset="0"/>
                <a:cs typeface="Arial" panose="020B0604020202020204" pitchFamily="34" charset="0"/>
              </a:rPr>
              <a:t>buhay</a:t>
            </a:r>
            <a:r>
              <a:rPr lang="en-US" sz="1800" b="0" spc="100" baseline="0" dirty="0">
                <a:latin typeface="Arial" panose="020B0604020202020204" pitchFamily="34" charset="0"/>
                <a:cs typeface="Arial" panose="020B0604020202020204" pitchFamily="34" charset="0"/>
              </a:rPr>
              <a:t>. ¶ </a:t>
            </a:r>
            <a:r>
              <a:rPr lang="en-US" sz="1800" spc="100" dirty="0">
                <a:latin typeface="Arial" panose="020B0604020202020204" pitchFamily="34" charset="0"/>
                <a:cs typeface="Arial" panose="020B0604020202020204" pitchFamily="34" charset="0"/>
              </a:rPr>
              <a:t>Ang </a:t>
            </a:r>
            <a:r>
              <a:rPr lang="en-US" sz="1800" spc="100" dirty="0" err="1">
                <a:latin typeface="Arial" panose="020B0604020202020204" pitchFamily="34" charset="0"/>
                <a:cs typeface="Arial" panose="020B0604020202020204" pitchFamily="34" charset="0"/>
              </a:rPr>
              <a:t>mga</a:t>
            </a:r>
            <a:r>
              <a:rPr lang="en-US" sz="1800" spc="100" dirty="0">
                <a:latin typeface="Arial" panose="020B0604020202020204" pitchFamily="34" charset="0"/>
                <a:cs typeface="Arial" panose="020B0604020202020204" pitchFamily="34" charset="0"/>
              </a:rPr>
              <a:t> </a:t>
            </a:r>
            <a:r>
              <a:rPr lang="en-US" sz="1800" spc="100" dirty="0" err="1">
                <a:latin typeface="Arial" panose="020B0604020202020204" pitchFamily="34" charset="0"/>
                <a:cs typeface="Arial" panose="020B0604020202020204" pitchFamily="34" charset="0"/>
              </a:rPr>
              <a:t>mananampalataya</a:t>
            </a:r>
            <a:r>
              <a:rPr lang="en-US" sz="1800" spc="100" dirty="0">
                <a:latin typeface="Arial" panose="020B0604020202020204" pitchFamily="34" charset="0"/>
                <a:cs typeface="Arial" panose="020B0604020202020204" pitchFamily="34" charset="0"/>
              </a:rPr>
              <a:t>, </a:t>
            </a:r>
            <a:r>
              <a:rPr lang="en-US" sz="1800" spc="100" dirty="0" err="1">
                <a:latin typeface="Arial" panose="020B0604020202020204" pitchFamily="34" charset="0"/>
                <a:cs typeface="Arial" panose="020B0604020202020204" pitchFamily="34" charset="0"/>
              </a:rPr>
              <a:t>gayunman</a:t>
            </a:r>
            <a:r>
              <a:rPr lang="en-US" sz="1800" spc="100" dirty="0">
                <a:latin typeface="Arial" panose="020B0604020202020204" pitchFamily="34" charset="0"/>
                <a:cs typeface="Arial" panose="020B0604020202020204" pitchFamily="34" charset="0"/>
              </a:rPr>
              <a:t> ay </a:t>
            </a:r>
            <a:r>
              <a:rPr lang="en-US" sz="1800" spc="100" dirty="0" err="1">
                <a:latin typeface="Arial" panose="020B0604020202020204" pitchFamily="34" charset="0"/>
                <a:cs typeface="Arial" panose="020B0604020202020204" pitchFamily="34" charset="0"/>
              </a:rPr>
              <a:t>nalalamang</a:t>
            </a:r>
            <a:r>
              <a:rPr lang="en-US" sz="1800" spc="100" dirty="0">
                <a:latin typeface="Arial" panose="020B0604020202020204" pitchFamily="34" charset="0"/>
                <a:cs typeface="Arial" panose="020B0604020202020204" pitchFamily="34" charset="0"/>
              </a:rPr>
              <a:t> </a:t>
            </a:r>
            <a:r>
              <a:rPr lang="en-US" sz="1800" spc="100" dirty="0" err="1">
                <a:latin typeface="Arial" panose="020B0604020202020204" pitchFamily="34" charset="0"/>
                <a:cs typeface="Arial" panose="020B0604020202020204" pitchFamily="34" charset="0"/>
              </a:rPr>
              <a:t>darating</a:t>
            </a:r>
            <a:r>
              <a:rPr lang="en-US" sz="1800" spc="100" dirty="0">
                <a:latin typeface="Arial" panose="020B0604020202020204" pitchFamily="34" charset="0"/>
                <a:cs typeface="Arial" panose="020B0604020202020204" pitchFamily="34" charset="0"/>
              </a:rPr>
              <a:t> ang </a:t>
            </a:r>
            <a:r>
              <a:rPr lang="en-US" sz="1800" spc="100" dirty="0" err="1">
                <a:latin typeface="Arial" panose="020B0604020202020204" pitchFamily="34" charset="0"/>
                <a:cs typeface="Arial" panose="020B0604020202020204" pitchFamily="34" charset="0"/>
              </a:rPr>
              <a:t>isang</a:t>
            </a:r>
            <a:r>
              <a:rPr lang="en-US" sz="1800" spc="100" dirty="0">
                <a:latin typeface="Arial" panose="020B0604020202020204" pitchFamily="34" charset="0"/>
                <a:cs typeface="Arial" panose="020B0604020202020204" pitchFamily="34" charset="0"/>
              </a:rPr>
              <a:t> </a:t>
            </a:r>
            <a:r>
              <a:rPr lang="en-US" sz="1800" spc="100" dirty="0" err="1">
                <a:latin typeface="Arial" panose="020B0604020202020204" pitchFamily="34" charset="0"/>
                <a:cs typeface="Arial" panose="020B0604020202020204" pitchFamily="34" charset="0"/>
              </a:rPr>
              <a:t>pangkatapusang</a:t>
            </a:r>
            <a:r>
              <a:rPr lang="en-US" sz="1800" spc="100" dirty="0">
                <a:latin typeface="Arial" panose="020B0604020202020204" pitchFamily="34" charset="0"/>
                <a:cs typeface="Arial" panose="020B0604020202020204" pitchFamily="34" charset="0"/>
              </a:rPr>
              <a:t> </a:t>
            </a:r>
            <a:r>
              <a:rPr lang="en-US" sz="1800" spc="100" dirty="0" err="1">
                <a:latin typeface="Arial" panose="020B0604020202020204" pitchFamily="34" charset="0"/>
                <a:cs typeface="Arial" panose="020B0604020202020204" pitchFamily="34" charset="0"/>
              </a:rPr>
              <a:t>araw</a:t>
            </a:r>
            <a:r>
              <a:rPr lang="en-US" sz="1800" spc="100" dirty="0">
                <a:latin typeface="Arial" panose="020B0604020202020204" pitchFamily="34" charset="0"/>
                <a:cs typeface="Arial" panose="020B0604020202020204" pitchFamily="34" charset="0"/>
              </a:rPr>
              <a:t> ng </a:t>
            </a:r>
            <a:r>
              <a:rPr lang="en-US" sz="1800" spc="100" dirty="0" err="1">
                <a:latin typeface="Arial" panose="020B0604020202020204" pitchFamily="34" charset="0"/>
                <a:cs typeface="Arial" panose="020B0604020202020204" pitchFamily="34" charset="0"/>
              </a:rPr>
              <a:t>pagsusuri</a:t>
            </a:r>
            <a:r>
              <a:rPr lang="en-US" sz="1800" spc="100" dirty="0">
                <a:latin typeface="Arial" panose="020B0604020202020204" pitchFamily="34" charset="0"/>
                <a:cs typeface="Arial" panose="020B0604020202020204" pitchFamily="34" charset="0"/>
              </a:rPr>
              <a:t>, </a:t>
            </a:r>
            <a:r>
              <a:rPr lang="en-US" sz="1800" spc="100" dirty="0" err="1">
                <a:latin typeface="Arial" panose="020B0604020202020204" pitchFamily="34" charset="0"/>
                <a:cs typeface="Arial" panose="020B0604020202020204" pitchFamily="34" charset="0"/>
              </a:rPr>
              <a:t>kapag</a:t>
            </a:r>
            <a:r>
              <a:rPr lang="en-US" sz="1800" spc="100" dirty="0">
                <a:latin typeface="Arial" panose="020B0604020202020204" pitchFamily="34" charset="0"/>
                <a:cs typeface="Arial" panose="020B0604020202020204" pitchFamily="34" charset="0"/>
              </a:rPr>
              <a:t> ang </a:t>
            </a:r>
            <a:r>
              <a:rPr lang="en-US" sz="1800" spc="100" dirty="0" err="1">
                <a:latin typeface="Arial" panose="020B0604020202020204" pitchFamily="34" charset="0"/>
                <a:cs typeface="Arial" panose="020B0604020202020204" pitchFamily="34" charset="0"/>
              </a:rPr>
              <a:t>tunay</a:t>
            </a:r>
            <a:r>
              <a:rPr lang="en-US" sz="1800" spc="100" dirty="0">
                <a:latin typeface="Arial" panose="020B0604020202020204" pitchFamily="34" charset="0"/>
                <a:cs typeface="Arial" panose="020B0604020202020204" pitchFamily="34" charset="0"/>
              </a:rPr>
              <a:t> </a:t>
            </a:r>
            <a:r>
              <a:rPr lang="en-US" sz="1800" spc="100" dirty="0" err="1">
                <a:latin typeface="Arial" panose="020B0604020202020204" pitchFamily="34" charset="0"/>
                <a:cs typeface="Arial" panose="020B0604020202020204" pitchFamily="34" charset="0"/>
              </a:rPr>
              <a:t>na</a:t>
            </a:r>
            <a:r>
              <a:rPr lang="en-US" sz="1800" spc="100" dirty="0">
                <a:latin typeface="Arial" panose="020B0604020202020204" pitchFamily="34" charset="0"/>
                <a:cs typeface="Arial" panose="020B0604020202020204" pitchFamily="34" charset="0"/>
              </a:rPr>
              <a:t> </a:t>
            </a:r>
            <a:r>
              <a:rPr lang="en-US" sz="1800" spc="100" dirty="0" err="1">
                <a:latin typeface="Arial" panose="020B0604020202020204" pitchFamily="34" charset="0"/>
                <a:cs typeface="Arial" panose="020B0604020202020204" pitchFamily="34" charset="0"/>
              </a:rPr>
              <a:t>halaga</a:t>
            </a:r>
            <a:r>
              <a:rPr lang="en-US" sz="1800" spc="100" dirty="0">
                <a:latin typeface="Arial" panose="020B0604020202020204" pitchFamily="34" charset="0"/>
                <a:cs typeface="Arial" panose="020B0604020202020204" pitchFamily="34" charset="0"/>
              </a:rPr>
              <a:t> ng lahat ng </a:t>
            </a:r>
            <a:r>
              <a:rPr lang="en-US" sz="1800" spc="100" dirty="0" err="1">
                <a:latin typeface="Arial" panose="020B0604020202020204" pitchFamily="34" charset="0"/>
                <a:cs typeface="Arial" panose="020B0604020202020204" pitchFamily="34" charset="0"/>
              </a:rPr>
              <a:t>mga</a:t>
            </a:r>
            <a:r>
              <a:rPr lang="en-US" sz="1800" spc="100" dirty="0">
                <a:latin typeface="Arial" panose="020B0604020202020204" pitchFamily="34" charset="0"/>
                <a:cs typeface="Arial" panose="020B0604020202020204" pitchFamily="34" charset="0"/>
              </a:rPr>
              <a:t> </a:t>
            </a:r>
            <a:r>
              <a:rPr lang="en-US" sz="1800" spc="100" dirty="0" err="1">
                <a:latin typeface="Arial" panose="020B0604020202020204" pitchFamily="34" charset="0"/>
                <a:cs typeface="Arial" panose="020B0604020202020204" pitchFamily="34" charset="0"/>
              </a:rPr>
              <a:t>bagay</a:t>
            </a:r>
            <a:r>
              <a:rPr lang="en-US" sz="1800" spc="100" dirty="0">
                <a:latin typeface="Arial" panose="020B0604020202020204" pitchFamily="34" charset="0"/>
                <a:cs typeface="Arial" panose="020B0604020202020204" pitchFamily="34" charset="0"/>
              </a:rPr>
              <a:t> ay </a:t>
            </a:r>
            <a:r>
              <a:rPr lang="en-US" sz="1800" spc="100" dirty="0" err="1">
                <a:latin typeface="Arial" panose="020B0604020202020204" pitchFamily="34" charset="0"/>
                <a:cs typeface="Arial" panose="020B0604020202020204" pitchFamily="34" charset="0"/>
              </a:rPr>
              <a:t>magiging</a:t>
            </a:r>
            <a:r>
              <a:rPr lang="en-US" sz="1800" spc="100" dirty="0">
                <a:latin typeface="Arial" panose="020B0604020202020204" pitchFamily="34" charset="0"/>
                <a:cs typeface="Arial" panose="020B0604020202020204" pitchFamily="34" charset="0"/>
              </a:rPr>
              <a:t> </a:t>
            </a:r>
            <a:r>
              <a:rPr lang="en-US" sz="1800" spc="100" dirty="0" err="1">
                <a:latin typeface="Arial" panose="020B0604020202020204" pitchFamily="34" charset="0"/>
                <a:cs typeface="Arial" panose="020B0604020202020204" pitchFamily="34" charset="0"/>
              </a:rPr>
              <a:t>malinaw</a:t>
            </a:r>
            <a:r>
              <a:rPr lang="en-US" sz="1800" spc="100" dirty="0">
                <a:latin typeface="Arial" panose="020B0604020202020204" pitchFamily="34" charset="0"/>
                <a:cs typeface="Arial" panose="020B0604020202020204" pitchFamily="34" charset="0"/>
              </a:rPr>
              <a:t> (</a:t>
            </a:r>
            <a:r>
              <a:rPr lang="en-US" sz="1800" i="1" spc="100" dirty="0" err="1">
                <a:latin typeface="Arial" panose="020B0604020202020204" pitchFamily="34" charset="0"/>
                <a:cs typeface="Arial" panose="020B0604020202020204" pitchFamily="34" charset="0"/>
              </a:rPr>
              <a:t>tal</a:t>
            </a:r>
            <a:r>
              <a:rPr lang="en-US" sz="1800" i="1" spc="100" dirty="0">
                <a:latin typeface="Arial" panose="020B0604020202020204" pitchFamily="34" charset="0"/>
                <a:cs typeface="Arial" panose="020B0604020202020204" pitchFamily="34" charset="0"/>
              </a:rPr>
              <a:t>. 5, 6</a:t>
            </a:r>
            <a:r>
              <a:rPr lang="en-US" sz="1800" spc="100" dirty="0">
                <a:latin typeface="Arial" panose="020B0604020202020204" pitchFamily="34" charset="0"/>
                <a:cs typeface="Arial" panose="020B0604020202020204" pitchFamily="34" charset="0"/>
              </a:rPr>
              <a:t>). ¶ </a:t>
            </a:r>
            <a:r>
              <a:rPr lang="en-US" sz="1800" spc="100" dirty="0" err="1">
                <a:latin typeface="Arial" panose="020B0604020202020204" pitchFamily="34" charset="0"/>
                <a:cs typeface="Arial" panose="020B0604020202020204" pitchFamily="34" charset="0"/>
              </a:rPr>
              <a:t>Kanilang</a:t>
            </a:r>
            <a:r>
              <a:rPr lang="en-US" sz="1800" spc="100" dirty="0">
                <a:latin typeface="Arial" panose="020B0604020202020204" pitchFamily="34" charset="0"/>
                <a:cs typeface="Arial" panose="020B0604020202020204" pitchFamily="34" charset="0"/>
              </a:rPr>
              <a:t> </a:t>
            </a:r>
            <a:r>
              <a:rPr lang="en-US" sz="1800" spc="100" dirty="0" err="1">
                <a:latin typeface="Arial" panose="020B0604020202020204" pitchFamily="34" charset="0"/>
                <a:cs typeface="Arial" panose="020B0604020202020204" pitchFamily="34" charset="0"/>
              </a:rPr>
              <a:t>pinahahalagahan</a:t>
            </a:r>
            <a:r>
              <a:rPr lang="en-US" sz="1800" spc="100" dirty="0">
                <a:latin typeface="Arial" panose="020B0604020202020204" pitchFamily="34" charset="0"/>
                <a:cs typeface="Arial" panose="020B0604020202020204" pitchFamily="34" charset="0"/>
              </a:rPr>
              <a:t> ang “lahat ng </a:t>
            </a:r>
            <a:r>
              <a:rPr lang="en-US" sz="1800" spc="100" dirty="0" err="1">
                <a:latin typeface="Arial" panose="020B0604020202020204" pitchFamily="34" charset="0"/>
                <a:cs typeface="Arial" panose="020B0604020202020204" pitchFamily="34" charset="0"/>
              </a:rPr>
              <a:t>mabuti</a:t>
            </a:r>
            <a:r>
              <a:rPr lang="en-US" sz="1800" spc="100" dirty="0">
                <a:latin typeface="Arial" panose="020B0604020202020204" pitchFamily="34" charset="0"/>
                <a:cs typeface="Arial" panose="020B0604020202020204" pitchFamily="34" charset="0"/>
              </a:rPr>
              <a:t>, </a:t>
            </a:r>
            <a:r>
              <a:rPr lang="en-US" sz="1800" spc="100" dirty="0" err="1">
                <a:latin typeface="Arial" panose="020B0604020202020204" pitchFamily="34" charset="0"/>
                <a:cs typeface="Arial" panose="020B0604020202020204" pitchFamily="34" charset="0"/>
              </a:rPr>
              <a:t>matuwid</a:t>
            </a:r>
            <a:r>
              <a:rPr lang="en-US" sz="1800" spc="100" dirty="0">
                <a:latin typeface="Arial" panose="020B0604020202020204" pitchFamily="34" charset="0"/>
                <a:cs typeface="Arial" panose="020B0604020202020204" pitchFamily="34" charset="0"/>
              </a:rPr>
              <a:t> at </a:t>
            </a:r>
            <a:r>
              <a:rPr lang="en-US" sz="1800" spc="100" dirty="0" err="1">
                <a:latin typeface="Arial" panose="020B0604020202020204" pitchFamily="34" charset="0"/>
                <a:cs typeface="Arial" panose="020B0604020202020204" pitchFamily="34" charset="0"/>
              </a:rPr>
              <a:t>katotohanan</a:t>
            </a:r>
            <a:r>
              <a:rPr lang="en-US" sz="1800" spc="100" dirty="0">
                <a:latin typeface="Arial" panose="020B0604020202020204" pitchFamily="34" charset="0"/>
                <a:cs typeface="Arial" panose="020B0604020202020204" pitchFamily="34" charset="0"/>
              </a:rPr>
              <a:t>” (</a:t>
            </a:r>
            <a:r>
              <a:rPr lang="en-US" sz="1800" i="1" spc="100" dirty="0" err="1">
                <a:latin typeface="Arial" panose="020B0604020202020204" pitchFamily="34" charset="0"/>
                <a:cs typeface="Arial" panose="020B0604020202020204" pitchFamily="34" charset="0"/>
              </a:rPr>
              <a:t>tal</a:t>
            </a:r>
            <a:r>
              <a:rPr lang="en-US" sz="1800" i="1" spc="100" dirty="0">
                <a:latin typeface="Arial" panose="020B0604020202020204" pitchFamily="34" charset="0"/>
                <a:cs typeface="Arial" panose="020B0604020202020204" pitchFamily="34" charset="0"/>
              </a:rPr>
              <a:t>. 9</a:t>
            </a:r>
            <a:r>
              <a:rPr lang="en-US" sz="1800" spc="100" dirty="0">
                <a:latin typeface="Arial" panose="020B0604020202020204" pitchFamily="34" charset="0"/>
                <a:cs typeface="Arial" panose="020B0604020202020204" pitchFamily="34" charset="0"/>
              </a:rPr>
              <a:t>) kay Cristo. Kaya, </a:t>
            </a:r>
            <a:r>
              <a:rPr lang="en-US" sz="1800" spc="100" dirty="0" err="1">
                <a:latin typeface="Arial" panose="020B0604020202020204" pitchFamily="34" charset="0"/>
                <a:cs typeface="Arial" panose="020B0604020202020204" pitchFamily="34" charset="0"/>
              </a:rPr>
              <a:t>hinihimok</a:t>
            </a:r>
            <a:r>
              <a:rPr lang="en-US" sz="1800" spc="100" dirty="0">
                <a:latin typeface="Arial" panose="020B0604020202020204" pitchFamily="34" charset="0"/>
                <a:cs typeface="Arial" panose="020B0604020202020204" pitchFamily="34" charset="0"/>
              </a:rPr>
              <a:t> </a:t>
            </a:r>
            <a:r>
              <a:rPr lang="en-US" sz="1800" spc="100" dirty="0" err="1">
                <a:latin typeface="Arial" panose="020B0604020202020204" pitchFamily="34" charset="0"/>
                <a:cs typeface="Arial" panose="020B0604020202020204" pitchFamily="34" charset="0"/>
              </a:rPr>
              <a:t>sila</a:t>
            </a:r>
            <a:r>
              <a:rPr lang="en-US" sz="1800" spc="100" dirty="0">
                <a:latin typeface="Arial" panose="020B0604020202020204" pitchFamily="34" charset="0"/>
                <a:cs typeface="Arial" panose="020B0604020202020204" pitchFamily="34" charset="0"/>
              </a:rPr>
              <a:t> </a:t>
            </a:r>
            <a:r>
              <a:rPr lang="en-US" sz="1800" spc="100" dirty="0" err="1">
                <a:latin typeface="Arial" panose="020B0604020202020204" pitchFamily="34" charset="0"/>
                <a:cs typeface="Arial" panose="020B0604020202020204" pitchFamily="34" charset="0"/>
              </a:rPr>
              <a:t>ni</a:t>
            </a:r>
            <a:r>
              <a:rPr lang="en-US" sz="1800" spc="100" dirty="0">
                <a:latin typeface="Arial" panose="020B0604020202020204" pitchFamily="34" charset="0"/>
                <a:cs typeface="Arial" panose="020B0604020202020204" pitchFamily="34" charset="0"/>
              </a:rPr>
              <a:t> Pablo </a:t>
            </a:r>
            <a:r>
              <a:rPr lang="en-US" sz="1800" spc="100" dirty="0" err="1">
                <a:latin typeface="Arial" panose="020B0604020202020204" pitchFamily="34" charset="0"/>
                <a:cs typeface="Arial" panose="020B0604020202020204" pitchFamily="34" charset="0"/>
              </a:rPr>
              <a:t>na</a:t>
            </a:r>
            <a:r>
              <a:rPr lang="en-US" sz="1800" spc="100" dirty="0">
                <a:latin typeface="Arial" panose="020B0604020202020204" pitchFamily="34" charset="0"/>
                <a:cs typeface="Arial" panose="020B0604020202020204" pitchFamily="34" charset="0"/>
              </a:rPr>
              <a:t> </a:t>
            </a:r>
            <a:r>
              <a:rPr lang="en-US" sz="1800" spc="100" dirty="0" err="1">
                <a:latin typeface="Arial" panose="020B0604020202020204" pitchFamily="34" charset="0"/>
                <a:cs typeface="Arial" panose="020B0604020202020204" pitchFamily="34" charset="0"/>
              </a:rPr>
              <a:t>sunggaban</a:t>
            </a:r>
            <a:r>
              <a:rPr lang="en-US" sz="1800" spc="100" dirty="0">
                <a:latin typeface="Arial" panose="020B0604020202020204" pitchFamily="34" charset="0"/>
                <a:cs typeface="Arial" panose="020B0604020202020204" pitchFamily="34" charset="0"/>
              </a:rPr>
              <a:t> ang </a:t>
            </a:r>
            <a:r>
              <a:rPr lang="en-US" sz="1800" spc="100" dirty="0" err="1">
                <a:latin typeface="Arial" panose="020B0604020202020204" pitchFamily="34" charset="0"/>
                <a:cs typeface="Arial" panose="020B0604020202020204" pitchFamily="34" charset="0"/>
              </a:rPr>
              <a:t>mga</a:t>
            </a:r>
            <a:r>
              <a:rPr lang="en-US" sz="1800" spc="100" dirty="0">
                <a:latin typeface="Arial" panose="020B0604020202020204" pitchFamily="34" charset="0"/>
                <a:cs typeface="Arial" panose="020B0604020202020204" pitchFamily="34" charset="0"/>
              </a:rPr>
              <a:t> </a:t>
            </a:r>
            <a:r>
              <a:rPr lang="en-US" sz="1800" spc="100" dirty="0" err="1">
                <a:latin typeface="Arial" panose="020B0604020202020204" pitchFamily="34" charset="0"/>
                <a:cs typeface="Arial" panose="020B0604020202020204" pitchFamily="34" charset="0"/>
              </a:rPr>
              <a:t>baratilyong</a:t>
            </a:r>
            <a:r>
              <a:rPr lang="en-US" sz="1800" spc="100" dirty="0">
                <a:latin typeface="Arial" panose="020B0604020202020204" pitchFamily="34" charset="0"/>
                <a:cs typeface="Arial" panose="020B0604020202020204" pitchFamily="34" charset="0"/>
              </a:rPr>
              <a:t> </a:t>
            </a:r>
            <a:r>
              <a:rPr lang="en-US" sz="1800" spc="100" dirty="0" err="1">
                <a:latin typeface="Arial" panose="020B0604020202020204" pitchFamily="34" charset="0"/>
                <a:cs typeface="Arial" panose="020B0604020202020204" pitchFamily="34" charset="0"/>
              </a:rPr>
              <a:t>masusumpungan</a:t>
            </a:r>
            <a:r>
              <a:rPr lang="en-US" sz="1800" spc="100" dirty="0">
                <a:latin typeface="Arial" panose="020B0604020202020204" pitchFamily="34" charset="0"/>
                <a:cs typeface="Arial" panose="020B0604020202020204" pitchFamily="34" charset="0"/>
              </a:rPr>
              <a:t> kay Cristo.</a:t>
            </a:r>
            <a:endParaRPr lang="en-US" sz="1800" b="1" i="1" spc="1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3760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349851D2-A098-EA47-B336-2497F6669E35}" type="slidenum">
              <a:rPr lang="en-US" sz="1200">
                <a:cs typeface="ヒラギノ角ゴ Pro W3" charset="0"/>
              </a:rPr>
              <a:pPr/>
              <a:t>6</a:t>
            </a:fld>
            <a:endParaRPr lang="en-US" sz="1200">
              <a:cs typeface="ヒラギノ角ゴ Pro W3" charset="0"/>
            </a:endParaRPr>
          </a:p>
        </p:txBody>
      </p:sp>
      <p:sp>
        <p:nvSpPr>
          <p:cNvPr id="29698" name="Rectangle 2"/>
          <p:cNvSpPr>
            <a:spLocks noGrp="1" noRot="1" noChangeAspect="1" noChangeArrowheads="1"/>
          </p:cNvSpPr>
          <p:nvPr>
            <p:ph type="sldImg"/>
          </p:nvPr>
        </p:nvSpPr>
        <p:spPr>
          <a:solidFill>
            <a:srgbClr val="FFFFFF"/>
          </a:solidFill>
          <a:ln/>
        </p:spPr>
      </p:sp>
      <p:sp>
        <p:nvSpPr>
          <p:cNvPr id="29699" name="Rectangle 3"/>
          <p:cNvSpPr>
            <a:spLocks noGrp="1" noChangeArrowheads="1"/>
          </p:cNvSpPr>
          <p:nvPr>
            <p:ph type="body" idx="1"/>
          </p:nvPr>
        </p:nvSpPr>
        <p:spPr>
          <a:solidFill>
            <a:srgbClr val="FFFFFF"/>
          </a:solidFill>
          <a:ln>
            <a:solidFill>
              <a:srgbClr val="000000"/>
            </a:solidFill>
          </a:ln>
        </p:spPr>
        <p:txBody>
          <a:bodyPr/>
          <a:lstStyle/>
          <a:p>
            <a:pPr marR="0" lvl="0" algn="l" defTabSz="914400" rtl="0" eaLnBrk="1" fontAlgn="base" latinLnBrk="0" hangingPunct="1">
              <a:lnSpc>
                <a:spcPct val="90000"/>
              </a:lnSpc>
              <a:spcBef>
                <a:spcPts val="0"/>
              </a:spcBef>
              <a:spcAft>
                <a:spcPct val="0"/>
              </a:spcAft>
              <a:buClrTx/>
              <a:buSzTx/>
              <a:buFontTx/>
              <a:buNone/>
              <a:tabLst>
                <a:tab pos="454025" algn="l"/>
              </a:tabLst>
              <a:defRPr/>
            </a:pPr>
            <a:r>
              <a:rPr lang="en-US" sz="1600" b="0" spc="100" dirty="0">
                <a:latin typeface="Arial" charset="0"/>
                <a:ea typeface="ＭＳ Ｐゴシック" charset="0"/>
                <a:cs typeface="ＭＳ Ｐゴシック" charset="0"/>
              </a:rPr>
              <a:t>(1) </a:t>
            </a:r>
            <a:r>
              <a:rPr lang="en-US" sz="1600" spc="100" dirty="0">
                <a:latin typeface="Arial" charset="0"/>
                <a:ea typeface="ＭＳ Ｐゴシック" charset="0"/>
                <a:cs typeface="ＭＳ Ｐゴシック" charset="0"/>
              </a:rPr>
              <a:t>“Mga </a:t>
            </a:r>
            <a:r>
              <a:rPr lang="en-US" sz="1600" spc="100" dirty="0" err="1">
                <a:latin typeface="Arial" charset="0"/>
                <a:ea typeface="ＭＳ Ｐゴシック" charset="0"/>
                <a:cs typeface="ＭＳ Ｐゴシック" charset="0"/>
              </a:rPr>
              <a:t>Tagatulad</a:t>
            </a:r>
            <a:r>
              <a:rPr lang="en-US" sz="1600" spc="100" dirty="0">
                <a:latin typeface="Arial" charset="0"/>
                <a:ea typeface="ＭＳ Ｐゴシック" charset="0"/>
                <a:cs typeface="ＭＳ Ｐゴシック" charset="0"/>
              </a:rPr>
              <a:t> ng </a:t>
            </a:r>
            <a:r>
              <a:rPr lang="en-US" sz="1600" spc="100" dirty="0" err="1">
                <a:latin typeface="Arial" charset="0"/>
                <a:ea typeface="ＭＳ Ｐゴシック" charset="0"/>
                <a:cs typeface="ＭＳ Ｐゴシック" charset="0"/>
              </a:rPr>
              <a:t>Diyos</a:t>
            </a:r>
            <a:r>
              <a:rPr lang="en-US" sz="1600" spc="100" dirty="0">
                <a:latin typeface="Arial" charset="0"/>
                <a:ea typeface="ＭＳ Ｐゴシック" charset="0"/>
                <a:cs typeface="ＭＳ Ｐゴシック" charset="0"/>
              </a:rPr>
              <a:t>”</a:t>
            </a:r>
            <a:endParaRPr lang="en-US" sz="1600" b="0" i="0" spc="100" dirty="0">
              <a:latin typeface="Arial" charset="0"/>
              <a:ea typeface="ＭＳ Ｐゴシック" charset="0"/>
              <a:cs typeface="ＭＳ Ｐゴシック" charset="0"/>
            </a:endParaRPr>
          </a:p>
          <a:p>
            <a:pPr marR="0" lvl="0" algn="l" defTabSz="914400" rtl="0" eaLnBrk="1" fontAlgn="base" latinLnBrk="0" hangingPunct="1">
              <a:lnSpc>
                <a:spcPct val="90000"/>
              </a:lnSpc>
              <a:spcBef>
                <a:spcPts val="0"/>
              </a:spcBef>
              <a:spcAft>
                <a:spcPct val="0"/>
              </a:spcAft>
              <a:buClrTx/>
              <a:buSzTx/>
              <a:buFontTx/>
              <a:buNone/>
              <a:tabLst>
                <a:tab pos="454025" algn="l"/>
              </a:tabLst>
              <a:defRPr/>
            </a:pPr>
            <a:r>
              <a:rPr lang="en-US" sz="1600" spc="100" baseline="0" dirty="0">
                <a:latin typeface="Arial" charset="0"/>
                <a:ea typeface="ＭＳ Ｐゴシック" charset="0"/>
                <a:cs typeface="ＭＳ Ｐゴシック" charset="0"/>
              </a:rPr>
              <a:t>“</a:t>
            </a:r>
            <a:r>
              <a:rPr lang="en-US" sz="1600" spc="100" baseline="0" dirty="0" err="1">
                <a:latin typeface="Arial" charset="0"/>
                <a:ea typeface="ＭＳ Ｐゴシック" charset="0"/>
                <a:cs typeface="ＭＳ Ｐゴシック" charset="0"/>
              </a:rPr>
              <a:t>Lumakad</a:t>
            </a:r>
            <a:r>
              <a:rPr lang="en-US" sz="1600" spc="100" baseline="0" dirty="0">
                <a:latin typeface="Arial" charset="0"/>
                <a:ea typeface="ＭＳ Ｐゴシック" charset="0"/>
                <a:cs typeface="ＭＳ Ｐゴシック" charset="0"/>
              </a:rPr>
              <a:t> </a:t>
            </a:r>
            <a:r>
              <a:rPr lang="en-US" sz="1600" spc="100" baseline="0" dirty="0" err="1">
                <a:latin typeface="Arial" charset="0"/>
                <a:ea typeface="ＭＳ Ｐゴシック" charset="0"/>
                <a:cs typeface="ＭＳ Ｐゴシック" charset="0"/>
              </a:rPr>
              <a:t>sa</a:t>
            </a:r>
            <a:r>
              <a:rPr lang="en-US" sz="1600" spc="100" baseline="0" dirty="0">
                <a:latin typeface="Arial" charset="0"/>
                <a:ea typeface="ＭＳ Ｐゴシック" charset="0"/>
                <a:cs typeface="ＭＳ Ｐゴシック" charset="0"/>
              </a:rPr>
              <a:t> Pag-</a:t>
            </a:r>
            <a:r>
              <a:rPr lang="en-US" sz="1600" spc="100" baseline="0" dirty="0" err="1">
                <a:latin typeface="Arial" charset="0"/>
                <a:ea typeface="ＭＳ Ｐゴシック" charset="0"/>
                <a:cs typeface="ＭＳ Ｐゴシック" charset="0"/>
              </a:rPr>
              <a:t>ibig</a:t>
            </a:r>
            <a:r>
              <a:rPr lang="en-US" sz="1600" spc="100" baseline="0" dirty="0">
                <a:latin typeface="Arial" charset="0"/>
                <a:ea typeface="ＭＳ Ｐゴシック" charset="0"/>
                <a:cs typeface="ＭＳ Ｐゴシック" charset="0"/>
              </a:rPr>
              <a:t>” </a:t>
            </a:r>
            <a:r>
              <a:rPr lang="en-US" sz="1600" b="0" spc="100" dirty="0">
                <a:latin typeface="Arial" charset="0"/>
                <a:ea typeface="ＭＳ Ｐゴシック" charset="0"/>
                <a:cs typeface="ＭＳ Ｐゴシック" charset="0"/>
              </a:rPr>
              <a:t>(</a:t>
            </a:r>
            <a:r>
              <a:rPr lang="en-US" sz="1600" b="0" i="1" spc="100" baseline="0" dirty="0" err="1">
                <a:latin typeface="Arial" charset="0"/>
                <a:ea typeface="ＭＳ Ｐゴシック" charset="0"/>
                <a:cs typeface="ＭＳ Ｐゴシック" charset="0"/>
              </a:rPr>
              <a:t>Efeso</a:t>
            </a:r>
            <a:r>
              <a:rPr lang="en-US" sz="1600" b="0" i="1" spc="100" baseline="0" dirty="0">
                <a:latin typeface="Arial" charset="0"/>
                <a:ea typeface="ＭＳ Ｐゴシック" charset="0"/>
                <a:cs typeface="ＭＳ Ｐゴシック" charset="0"/>
              </a:rPr>
              <a:t> 5:1, 2</a:t>
            </a:r>
            <a:r>
              <a:rPr lang="en-US" sz="1600" b="0" i="0" spc="100" dirty="0">
                <a:latin typeface="Arial" charset="0"/>
                <a:ea typeface="ＭＳ Ｐゴシック" charset="0"/>
                <a:cs typeface="ＭＳ Ｐゴシック" charset="0"/>
              </a:rPr>
              <a:t>). </a:t>
            </a:r>
          </a:p>
          <a:p>
            <a:pPr marR="0" algn="l" defTabSz="914400" rtl="0" eaLnBrk="1" fontAlgn="base" latinLnBrk="0" hangingPunct="1">
              <a:lnSpc>
                <a:spcPct val="90000"/>
              </a:lnSpc>
              <a:spcBef>
                <a:spcPts val="0"/>
              </a:spcBef>
              <a:spcAft>
                <a:spcPct val="0"/>
              </a:spcAft>
              <a:buClrTx/>
              <a:buSzTx/>
              <a:buFontTx/>
              <a:buNone/>
              <a:tabLst>
                <a:tab pos="454025" algn="l"/>
              </a:tabLst>
              <a:defRPr/>
            </a:pPr>
            <a:r>
              <a:rPr lang="en-US" sz="1600" spc="100" baseline="0" dirty="0">
                <a:latin typeface="Arial" charset="0"/>
                <a:ea typeface="ＭＳ Ｐゴシック" charset="0"/>
                <a:cs typeface="ＭＳ Ｐゴシック" charset="0"/>
              </a:rPr>
              <a:t>(2) </a:t>
            </a:r>
            <a:r>
              <a:rPr lang="en-US" sz="1600" b="0" spc="100" baseline="0" dirty="0" err="1">
                <a:latin typeface="Arial" charset="0"/>
                <a:ea typeface="ＭＳ Ｐゴシック" charset="0"/>
                <a:cs typeface="ＭＳ Ｐゴシック" charset="0"/>
              </a:rPr>
              <a:t>Dalawang</a:t>
            </a:r>
            <a:r>
              <a:rPr lang="en-US" sz="1600" b="0" spc="100" baseline="0" dirty="0">
                <a:latin typeface="Arial" charset="0"/>
                <a:ea typeface="ＭＳ Ｐゴシック" charset="0"/>
                <a:cs typeface="ＭＳ Ｐゴシック" charset="0"/>
              </a:rPr>
              <a:t> </a:t>
            </a:r>
            <a:r>
              <a:rPr lang="en-US" sz="1600" b="0" spc="100" baseline="0" dirty="0" err="1">
                <a:latin typeface="Arial" charset="0"/>
                <a:ea typeface="ＭＳ Ｐゴシック" charset="0"/>
                <a:cs typeface="ＭＳ Ｐゴシック" charset="0"/>
              </a:rPr>
              <a:t>Naghahalinhinang</a:t>
            </a:r>
            <a:r>
              <a:rPr lang="en-US" sz="1600" b="0" spc="100" baseline="0" dirty="0">
                <a:latin typeface="Arial" charset="0"/>
                <a:ea typeface="ＭＳ Ｐゴシック" charset="0"/>
                <a:cs typeface="ＭＳ Ｐゴシック" charset="0"/>
              </a:rPr>
              <a:t> </a:t>
            </a:r>
            <a:r>
              <a:rPr lang="en-US" sz="1600" b="0" spc="100" baseline="0" dirty="0" err="1">
                <a:latin typeface="Arial" charset="0"/>
                <a:ea typeface="ＭＳ Ｐゴシック" charset="0"/>
                <a:cs typeface="ＭＳ Ｐゴシック" charset="0"/>
              </a:rPr>
              <a:t>mga</a:t>
            </a:r>
            <a:r>
              <a:rPr lang="en-US" sz="1600" b="0" spc="100" baseline="0" dirty="0">
                <a:latin typeface="Arial" charset="0"/>
                <a:ea typeface="ＭＳ Ｐゴシック" charset="0"/>
                <a:cs typeface="ＭＳ Ｐゴシック" charset="0"/>
              </a:rPr>
              <a:t> </a:t>
            </a:r>
            <a:r>
              <a:rPr lang="en-US" sz="1600" b="0" spc="100" baseline="0" dirty="0" err="1">
                <a:latin typeface="Arial" charset="0"/>
                <a:ea typeface="ＭＳ Ｐゴシック" charset="0"/>
                <a:cs typeface="ＭＳ Ｐゴシック" charset="0"/>
              </a:rPr>
              <a:t>Panawagan</a:t>
            </a:r>
            <a:endParaRPr lang="en-US" sz="1600" b="0" spc="100" baseline="0" dirty="0">
              <a:latin typeface="Arial" charset="0"/>
              <a:ea typeface="ＭＳ Ｐゴシック" charset="0"/>
              <a:cs typeface="ＭＳ Ｐゴシック" charset="0"/>
            </a:endParaRPr>
          </a:p>
          <a:p>
            <a:pPr eaLnBrk="1" hangingPunct="1">
              <a:lnSpc>
                <a:spcPct val="90000"/>
              </a:lnSpc>
              <a:spcBef>
                <a:spcPts val="0"/>
              </a:spcBef>
              <a:tabLst>
                <a:tab pos="454025" algn="l"/>
              </a:tabLst>
              <a:defRPr/>
            </a:pPr>
            <a:r>
              <a:rPr lang="en-US" sz="1600" spc="100" dirty="0">
                <a:latin typeface="Arial" charset="0"/>
                <a:ea typeface="ＭＳ Ｐゴシック" charset="0"/>
                <a:cs typeface="ＭＳ Ｐゴシック" charset="0"/>
              </a:rPr>
              <a:t>a. “</a:t>
            </a:r>
            <a:r>
              <a:rPr lang="en-US" sz="1600" spc="100" dirty="0" err="1">
                <a:latin typeface="Arial" charset="0"/>
                <a:ea typeface="ＭＳ Ｐゴシック" charset="0"/>
                <a:cs typeface="ＭＳ Ｐゴシック" charset="0"/>
              </a:rPr>
              <a:t>Lumakad</a:t>
            </a:r>
            <a:r>
              <a:rPr lang="en-US" sz="1600" spc="100" dirty="0">
                <a:latin typeface="Arial" charset="0"/>
                <a:ea typeface="ＭＳ Ｐゴシック" charset="0"/>
                <a:cs typeface="ＭＳ Ｐゴシック" charset="0"/>
              </a:rPr>
              <a:t> </a:t>
            </a:r>
            <a:r>
              <a:rPr lang="en-US" sz="1600" spc="100" dirty="0" err="1">
                <a:latin typeface="Arial" charset="0"/>
                <a:ea typeface="ＭＳ Ｐゴシック" charset="0"/>
                <a:cs typeface="ＭＳ Ｐゴシック" charset="0"/>
              </a:rPr>
              <a:t>Bilang</a:t>
            </a:r>
            <a:r>
              <a:rPr lang="en-US" sz="1600" spc="100" dirty="0">
                <a:latin typeface="Arial" charset="0"/>
                <a:ea typeface="ＭＳ Ｐゴシック" charset="0"/>
                <a:cs typeface="ＭＳ Ｐゴシック" charset="0"/>
              </a:rPr>
              <a:t> </a:t>
            </a:r>
            <a:r>
              <a:rPr lang="en-US" sz="1600" spc="100" dirty="0" err="1">
                <a:latin typeface="Arial" charset="0"/>
                <a:ea typeface="ＭＳ Ｐゴシック" charset="0"/>
                <a:cs typeface="ＭＳ Ｐゴシック" charset="0"/>
              </a:rPr>
              <a:t>mga</a:t>
            </a:r>
            <a:r>
              <a:rPr lang="en-US" sz="1600" spc="100" dirty="0">
                <a:latin typeface="Arial" charset="0"/>
                <a:ea typeface="ＭＳ Ｐゴシック" charset="0"/>
                <a:cs typeface="ＭＳ Ｐゴシック" charset="0"/>
              </a:rPr>
              <a:t> Anak ng </a:t>
            </a:r>
            <a:r>
              <a:rPr lang="en-US" sz="1600" spc="100" dirty="0" err="1">
                <a:latin typeface="Arial" charset="0"/>
                <a:ea typeface="ＭＳ Ｐゴシック" charset="0"/>
                <a:cs typeface="ＭＳ Ｐゴシック" charset="0"/>
              </a:rPr>
              <a:t>Liwanag</a:t>
            </a:r>
            <a:r>
              <a:rPr lang="en-US" sz="1600" spc="100" dirty="0">
                <a:latin typeface="Arial" charset="0"/>
                <a:ea typeface="ＭＳ Ｐゴシック" charset="0"/>
                <a:cs typeface="ＭＳ Ｐゴシック" charset="0"/>
              </a:rPr>
              <a:t>” </a:t>
            </a:r>
            <a:r>
              <a:rPr lang="en-US" sz="1600" b="0" i="0" spc="100" baseline="0" dirty="0">
                <a:latin typeface="Arial" charset="0"/>
                <a:ea typeface="ＭＳ Ｐゴシック" charset="0"/>
                <a:cs typeface="ＭＳ Ｐゴシック" charset="0"/>
              </a:rPr>
              <a:t>(</a:t>
            </a:r>
            <a:r>
              <a:rPr lang="en-US" sz="1600" b="0" i="1" spc="100" baseline="0" dirty="0" err="1">
                <a:latin typeface="Arial" charset="0"/>
                <a:ea typeface="ＭＳ Ｐゴシック" charset="0"/>
                <a:cs typeface="ＭＳ Ｐゴシック" charset="0"/>
              </a:rPr>
              <a:t>Efeso</a:t>
            </a:r>
            <a:r>
              <a:rPr lang="en-US" sz="1600" b="0" i="1" spc="100" baseline="0" dirty="0">
                <a:latin typeface="Arial" charset="0"/>
                <a:ea typeface="ＭＳ Ｐゴシック" charset="0"/>
                <a:cs typeface="ＭＳ Ｐゴシック" charset="0"/>
              </a:rPr>
              <a:t> 5:6–8</a:t>
            </a:r>
            <a:r>
              <a:rPr lang="en-US" sz="1600" b="0" spc="100" baseline="0" dirty="0">
                <a:latin typeface="Arial" charset="0"/>
                <a:ea typeface="ＭＳ Ｐゴシック" charset="0"/>
                <a:cs typeface="ＭＳ Ｐゴシック" charset="0"/>
              </a:rPr>
              <a:t>).</a:t>
            </a:r>
          </a:p>
          <a:p>
            <a:pPr eaLnBrk="1" hangingPunct="1">
              <a:lnSpc>
                <a:spcPct val="90000"/>
              </a:lnSpc>
              <a:spcBef>
                <a:spcPts val="0"/>
              </a:spcBef>
              <a:tabLst>
                <a:tab pos="454025" algn="l"/>
              </a:tabLst>
              <a:defRPr/>
            </a:pPr>
            <a:r>
              <a:rPr lang="en-US" sz="1600" i="0" spc="100" dirty="0">
                <a:latin typeface="Arial" charset="0"/>
                <a:ea typeface="ＭＳ Ｐゴシック" charset="0"/>
                <a:cs typeface="ＭＳ Ｐゴシック" charset="0"/>
              </a:rPr>
              <a:t>b. “</a:t>
            </a:r>
            <a:r>
              <a:rPr lang="en-US" sz="1600" i="0" spc="100" dirty="0" err="1">
                <a:latin typeface="Arial" charset="0"/>
                <a:ea typeface="ＭＳ Ｐゴシック" charset="0"/>
                <a:cs typeface="ＭＳ Ｐゴシック" charset="0"/>
              </a:rPr>
              <a:t>Gumising</a:t>
            </a:r>
            <a:r>
              <a:rPr lang="en-US" sz="1600" i="0" spc="100" dirty="0">
                <a:latin typeface="Arial" charset="0"/>
                <a:ea typeface="ＭＳ Ｐゴシック" charset="0"/>
                <a:cs typeface="ＭＳ Ｐゴシック" charset="0"/>
              </a:rPr>
              <a:t> Ka, </a:t>
            </a:r>
            <a:r>
              <a:rPr lang="en-US" sz="1600" spc="100" dirty="0">
                <a:latin typeface="Arial" charset="0"/>
                <a:ea typeface="ＭＳ Ｐゴシック" charset="0"/>
                <a:cs typeface="ＭＳ Ｐゴシック" charset="0"/>
              </a:rPr>
              <a:t>Ikaw </a:t>
            </a:r>
            <a:r>
              <a:rPr lang="en-US" sz="1600" spc="100" dirty="0" err="1">
                <a:latin typeface="Arial" charset="0"/>
                <a:ea typeface="ＭＳ Ｐゴシック" charset="0"/>
                <a:cs typeface="ＭＳ Ｐゴシック" charset="0"/>
              </a:rPr>
              <a:t>na</a:t>
            </a:r>
            <a:r>
              <a:rPr lang="en-US" sz="1600" i="0" spc="100" dirty="0">
                <a:latin typeface="Arial" charset="0"/>
                <a:ea typeface="ＭＳ Ｐゴシック" charset="0"/>
                <a:cs typeface="ＭＳ Ｐゴシック" charset="0"/>
              </a:rPr>
              <a:t> </a:t>
            </a:r>
            <a:r>
              <a:rPr lang="en-US" sz="1600" i="0" spc="100" dirty="0" err="1">
                <a:latin typeface="Arial" charset="0"/>
                <a:ea typeface="ＭＳ Ｐゴシック" charset="0"/>
                <a:cs typeface="ＭＳ Ｐゴシック" charset="0"/>
              </a:rPr>
              <a:t>Natutulog</a:t>
            </a:r>
            <a:r>
              <a:rPr lang="en-US" sz="1600" i="0" spc="100" dirty="0">
                <a:latin typeface="Arial" charset="0"/>
                <a:ea typeface="ＭＳ Ｐゴシック" charset="0"/>
                <a:cs typeface="ＭＳ Ｐゴシック" charset="0"/>
              </a:rPr>
              <a:t>!” (</a:t>
            </a:r>
            <a:r>
              <a:rPr lang="en-US" sz="1600" i="1" spc="100" dirty="0" err="1">
                <a:latin typeface="Arial" charset="0"/>
                <a:ea typeface="ＭＳ Ｐゴシック" charset="0"/>
                <a:cs typeface="ＭＳ Ｐゴシック" charset="0"/>
              </a:rPr>
              <a:t>Efeso</a:t>
            </a:r>
            <a:r>
              <a:rPr lang="en-US" sz="1600" i="1" spc="100" dirty="0">
                <a:latin typeface="Arial" charset="0"/>
                <a:ea typeface="ＭＳ Ｐゴシック" charset="0"/>
                <a:cs typeface="ＭＳ Ｐゴシック" charset="0"/>
              </a:rPr>
              <a:t> 5:11–14</a:t>
            </a:r>
            <a:r>
              <a:rPr lang="en-US" sz="1600" spc="100" dirty="0">
                <a:latin typeface="Arial" charset="0"/>
                <a:ea typeface="ＭＳ Ｐゴシック" charset="0"/>
                <a:cs typeface="ＭＳ Ｐゴシック" charset="0"/>
              </a:rPr>
              <a:t>).</a:t>
            </a:r>
            <a:endParaRPr lang="en-US" sz="1600" b="0" i="0" spc="100" dirty="0">
              <a:latin typeface="Arial" charset="0"/>
              <a:ea typeface="ＭＳ Ｐゴシック" charset="0"/>
              <a:cs typeface="ＭＳ Ｐゴシック" charset="0"/>
            </a:endParaRPr>
          </a:p>
          <a:p>
            <a:pPr eaLnBrk="1" hangingPunct="1">
              <a:lnSpc>
                <a:spcPct val="90000"/>
              </a:lnSpc>
              <a:spcBef>
                <a:spcPts val="0"/>
              </a:spcBef>
              <a:tabLst>
                <a:tab pos="454025" algn="l"/>
              </a:tabLst>
              <a:defRPr/>
            </a:pPr>
            <a:r>
              <a:rPr lang="en-US" sz="1600" i="0" spc="100" baseline="0" dirty="0">
                <a:latin typeface="Arial" charset="0"/>
                <a:ea typeface="ＭＳ Ｐゴシック" charset="0"/>
                <a:cs typeface="ＭＳ Ｐゴシック" charset="0"/>
              </a:rPr>
              <a:t>(</a:t>
            </a:r>
            <a:r>
              <a:rPr lang="en-US" sz="1600" spc="100" baseline="0" dirty="0">
                <a:latin typeface="Arial" charset="0"/>
                <a:ea typeface="ＭＳ Ｐゴシック" charset="0"/>
                <a:cs typeface="ＭＳ Ｐゴシック" charset="0"/>
              </a:rPr>
              <a:t>3) </a:t>
            </a:r>
            <a:r>
              <a:rPr lang="en-US" sz="1600" b="0" spc="100" baseline="0" dirty="0" err="1">
                <a:latin typeface="Arial" charset="0"/>
                <a:ea typeface="ＭＳ Ｐゴシック" charset="0"/>
                <a:cs typeface="ＭＳ Ｐゴシック" charset="0"/>
              </a:rPr>
              <a:t>Dalawang</a:t>
            </a:r>
            <a:r>
              <a:rPr lang="en-US" sz="1600" b="0" spc="100" baseline="0" dirty="0">
                <a:latin typeface="Arial" charset="0"/>
                <a:ea typeface="ＭＳ Ｐゴシック" charset="0"/>
                <a:cs typeface="ＭＳ Ｐゴシック" charset="0"/>
              </a:rPr>
              <a:t> </a:t>
            </a:r>
            <a:r>
              <a:rPr lang="en-US" sz="1600" b="0" spc="100" baseline="0" dirty="0" err="1">
                <a:latin typeface="Arial" charset="0"/>
                <a:ea typeface="ＭＳ Ｐゴシック" charset="0"/>
                <a:cs typeface="ＭＳ Ｐゴシック" charset="0"/>
              </a:rPr>
              <a:t>Kumpol</a:t>
            </a:r>
            <a:r>
              <a:rPr lang="en-US" sz="1600" b="0" spc="100" baseline="0" dirty="0">
                <a:latin typeface="Arial" charset="0"/>
                <a:ea typeface="ＭＳ Ｐゴシック" charset="0"/>
                <a:cs typeface="ＭＳ Ｐゴシック" charset="0"/>
              </a:rPr>
              <a:t> ng </a:t>
            </a:r>
            <a:r>
              <a:rPr lang="en-US" sz="1600" b="0" spc="100" baseline="0" dirty="0" err="1">
                <a:latin typeface="Arial" charset="0"/>
                <a:ea typeface="ＭＳ Ｐゴシック" charset="0"/>
                <a:cs typeface="ＭＳ Ｐゴシック" charset="0"/>
              </a:rPr>
              <a:t>mga</a:t>
            </a:r>
            <a:r>
              <a:rPr lang="en-US" sz="1600" b="0" spc="100" baseline="0" dirty="0">
                <a:latin typeface="Arial" charset="0"/>
                <a:ea typeface="ＭＳ Ｐゴシック" charset="0"/>
                <a:cs typeface="ＭＳ Ｐゴシック" charset="0"/>
              </a:rPr>
              <a:t> </a:t>
            </a:r>
            <a:r>
              <a:rPr lang="en-US" sz="1600" b="0" spc="100" baseline="0" dirty="0" err="1">
                <a:latin typeface="Arial" charset="0"/>
                <a:ea typeface="ＭＳ Ｐゴシック" charset="0"/>
                <a:cs typeface="ＭＳ Ｐゴシック" charset="0"/>
              </a:rPr>
              <a:t>Panawagan</a:t>
            </a:r>
            <a:endParaRPr lang="en-US" sz="1600" b="0" spc="100" dirty="0">
              <a:latin typeface="Arial" charset="0"/>
              <a:ea typeface="ＭＳ Ｐゴシック" charset="0"/>
              <a:cs typeface="ＭＳ Ｐゴシック" charset="0"/>
            </a:endParaRPr>
          </a:p>
          <a:p>
            <a:pPr marR="0" lvl="0" algn="l" defTabSz="914400" rtl="0" eaLnBrk="1" fontAlgn="base" latinLnBrk="0" hangingPunct="1">
              <a:lnSpc>
                <a:spcPct val="90000"/>
              </a:lnSpc>
              <a:spcBef>
                <a:spcPts val="0"/>
              </a:spcBef>
              <a:spcAft>
                <a:spcPct val="0"/>
              </a:spcAft>
              <a:buClrTx/>
              <a:buSzTx/>
              <a:buFontTx/>
              <a:buNone/>
              <a:tabLst>
                <a:tab pos="454025" algn="l"/>
              </a:tabLst>
              <a:defRPr/>
            </a:pPr>
            <a:r>
              <a:rPr lang="en-US" sz="1600" b="0" i="0" spc="100" baseline="0" dirty="0">
                <a:latin typeface="Arial" charset="0"/>
                <a:ea typeface="ＭＳ Ｐゴシック" charset="0"/>
                <a:cs typeface="ＭＳ Ｐゴシック" charset="0"/>
              </a:rPr>
              <a:t>a. </a:t>
            </a:r>
            <a:r>
              <a:rPr lang="en-US" sz="1600" b="0" i="0" spc="100" baseline="0" dirty="0" err="1">
                <a:latin typeface="Arial" charset="0"/>
                <a:ea typeface="ＭＳ Ｐゴシック" charset="0"/>
                <a:cs typeface="ＭＳ Ｐゴシック" charset="0"/>
              </a:rPr>
              <a:t>Sunggaban</a:t>
            </a:r>
            <a:r>
              <a:rPr lang="en-US" sz="1600" b="0" i="0" spc="100" baseline="0" dirty="0">
                <a:latin typeface="Arial" charset="0"/>
                <a:ea typeface="ＭＳ Ｐゴシック" charset="0"/>
                <a:cs typeface="ＭＳ Ｐゴシック" charset="0"/>
              </a:rPr>
              <a:t> ang </a:t>
            </a:r>
            <a:r>
              <a:rPr lang="en-US" sz="1600" b="0" i="0" spc="100" baseline="0" dirty="0" err="1">
                <a:latin typeface="Arial" charset="0"/>
                <a:ea typeface="ＭＳ Ｐゴシック" charset="0"/>
                <a:cs typeface="ＭＳ Ｐゴシック" charset="0"/>
              </a:rPr>
              <a:t>Baratilyo</a:t>
            </a:r>
            <a:r>
              <a:rPr lang="en-US" sz="1600" b="0" i="0" spc="100" baseline="0" dirty="0">
                <a:latin typeface="Arial" charset="0"/>
                <a:ea typeface="ＭＳ Ｐゴシック" charset="0"/>
                <a:cs typeface="ＭＳ Ｐゴシック" charset="0"/>
              </a:rPr>
              <a:t> (</a:t>
            </a:r>
            <a:r>
              <a:rPr lang="en-US" sz="1600" b="0" i="1" spc="100" baseline="0" dirty="0" err="1">
                <a:latin typeface="Arial" charset="0"/>
                <a:ea typeface="ＭＳ Ｐゴシック" charset="0"/>
                <a:cs typeface="ＭＳ Ｐゴシック" charset="0"/>
              </a:rPr>
              <a:t>Efeso</a:t>
            </a:r>
            <a:r>
              <a:rPr lang="en-US" sz="1600" b="0" i="1" spc="100" baseline="0" dirty="0">
                <a:latin typeface="Arial" charset="0"/>
                <a:ea typeface="ＭＳ Ｐゴシック" charset="0"/>
                <a:cs typeface="ＭＳ Ｐゴシック" charset="0"/>
              </a:rPr>
              <a:t> 5:15, 16</a:t>
            </a:r>
            <a:r>
              <a:rPr lang="en-US" sz="1600" b="0" spc="100" baseline="0" dirty="0">
                <a:latin typeface="Arial" charset="0"/>
                <a:ea typeface="ＭＳ Ｐゴシック" charset="0"/>
                <a:cs typeface="ＭＳ Ｐゴシック" charset="0"/>
              </a:rPr>
              <a:t>).</a:t>
            </a:r>
          </a:p>
          <a:p>
            <a:pPr marR="0" lvl="0" algn="l" defTabSz="914400" rtl="0" eaLnBrk="1" fontAlgn="base" latinLnBrk="0" hangingPunct="1">
              <a:lnSpc>
                <a:spcPct val="90000"/>
              </a:lnSpc>
              <a:spcBef>
                <a:spcPts val="0"/>
              </a:spcBef>
              <a:spcAft>
                <a:spcPct val="0"/>
              </a:spcAft>
              <a:buClrTx/>
              <a:buSzTx/>
              <a:buFontTx/>
              <a:buNone/>
              <a:tabLst>
                <a:tab pos="454025" algn="l"/>
              </a:tabLst>
              <a:defRPr/>
            </a:pPr>
            <a:r>
              <a:rPr lang="en-US" sz="1600" spc="100" baseline="0" dirty="0">
                <a:latin typeface="Arial" charset="0"/>
                <a:ea typeface="ＭＳ Ｐゴシック" charset="0"/>
                <a:cs typeface="ＭＳ Ｐゴシック" charset="0"/>
              </a:rPr>
              <a:t>b. </a:t>
            </a:r>
            <a:r>
              <a:rPr lang="en-US" sz="1600" spc="100" baseline="0" dirty="0" err="1">
                <a:latin typeface="Arial" charset="0"/>
                <a:ea typeface="ＭＳ Ｐゴシック" charset="0"/>
                <a:cs typeface="ＭＳ Ｐゴシック" charset="0"/>
              </a:rPr>
              <a:t>Pagsambang</a:t>
            </a:r>
            <a:r>
              <a:rPr lang="en-US" sz="1600" spc="100" baseline="0" dirty="0">
                <a:latin typeface="Arial" charset="0"/>
                <a:ea typeface="ＭＳ Ｐゴシック" charset="0"/>
                <a:cs typeface="ＭＳ Ｐゴシック" charset="0"/>
              </a:rPr>
              <a:t> Puno ng Espiritu </a:t>
            </a:r>
            <a:r>
              <a:rPr lang="en-US" sz="1600" b="0" spc="100" dirty="0">
                <a:latin typeface="Arial" charset="0"/>
                <a:ea typeface="ＭＳ Ｐゴシック" charset="0"/>
                <a:cs typeface="ＭＳ Ｐゴシック" charset="0"/>
              </a:rPr>
              <a:t>(</a:t>
            </a:r>
            <a:r>
              <a:rPr lang="en-US" sz="1600" b="0" i="1" spc="100" baseline="0" dirty="0" err="1">
                <a:latin typeface="Arial" charset="0"/>
                <a:ea typeface="ＭＳ Ｐゴシック" charset="0"/>
                <a:cs typeface="ＭＳ Ｐゴシック" charset="0"/>
              </a:rPr>
              <a:t>Efeso</a:t>
            </a:r>
            <a:r>
              <a:rPr lang="en-US" sz="1600" b="0" i="1" spc="100" baseline="0" dirty="0">
                <a:latin typeface="Arial" charset="0"/>
                <a:ea typeface="ＭＳ Ｐゴシック" charset="0"/>
                <a:cs typeface="ＭＳ Ｐゴシック" charset="0"/>
              </a:rPr>
              <a:t> 5:18–20</a:t>
            </a:r>
            <a:r>
              <a:rPr lang="en-US" sz="1600" b="0" i="0" spc="100" dirty="0">
                <a:latin typeface="Arial" charset="0"/>
                <a:ea typeface="ＭＳ Ｐゴシック" charset="0"/>
                <a:cs typeface="ＭＳ Ｐゴシック" charset="0"/>
              </a:rPr>
              <a:t>). </a:t>
            </a:r>
            <a:endParaRPr lang="en-US" sz="1600" spc="100" baseline="0" dirty="0">
              <a:latin typeface="Arial" charset="0"/>
              <a:ea typeface="ＭＳ Ｐゴシック" charset="0"/>
              <a:cs typeface="ＭＳ Ｐゴシック" charset="0"/>
            </a:endParaRPr>
          </a:p>
          <a:p>
            <a:pPr marR="0" lvl="0" algn="l" defTabSz="914400" rtl="0" eaLnBrk="1" fontAlgn="base" latinLnBrk="0" hangingPunct="1">
              <a:lnSpc>
                <a:spcPct val="90000"/>
              </a:lnSpc>
              <a:spcBef>
                <a:spcPts val="0"/>
              </a:spcBef>
              <a:spcAft>
                <a:spcPct val="0"/>
              </a:spcAft>
              <a:buClrTx/>
              <a:buSzTx/>
              <a:buFontTx/>
              <a:buNone/>
              <a:tabLst>
                <a:tab pos="454025" algn="l"/>
              </a:tabLst>
              <a:defRPr/>
            </a:pPr>
            <a:endParaRPr lang="en-US" sz="1600" b="0" i="0" spc="100" dirty="0">
              <a:latin typeface="Arial" charset="0"/>
              <a:ea typeface="ＭＳ Ｐゴシック" charset="0"/>
              <a:cs typeface="ＭＳ Ｐゴシック" charset="0"/>
            </a:endParaRPr>
          </a:p>
          <a:p>
            <a:pPr marR="0" lvl="0" algn="l" defTabSz="914400" rtl="0" eaLnBrk="1" fontAlgn="base" latinLnBrk="0" hangingPunct="1">
              <a:lnSpc>
                <a:spcPct val="90000"/>
              </a:lnSpc>
              <a:spcBef>
                <a:spcPts val="0"/>
              </a:spcBef>
              <a:spcAft>
                <a:spcPct val="0"/>
              </a:spcAft>
              <a:buClrTx/>
              <a:buSzTx/>
              <a:buFontTx/>
              <a:buNone/>
              <a:tabLst>
                <a:tab pos="454025" algn="l"/>
              </a:tabLst>
              <a:defRPr/>
            </a:pPr>
            <a:endParaRPr lang="en-US" sz="1600" i="1" spc="100" dirty="0">
              <a:latin typeface="Arial"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7</a:t>
            </a:fld>
            <a:endParaRPr lang="en-US" sz="1200" dirty="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1" spc="100" baseline="0" dirty="0">
                <a:latin typeface="Arial" charset="0"/>
                <a:cs typeface="ＭＳ Ｐゴシック" charset="0"/>
              </a:rPr>
              <a:t>1. </a:t>
            </a:r>
            <a:r>
              <a:rPr lang="en-US" sz="1600" b="1" spc="100" dirty="0">
                <a:latin typeface="Arial" charset="0"/>
                <a:ea typeface="ＭＳ Ｐゴシック" charset="0"/>
                <a:cs typeface="ＭＳ Ｐゴシック" charset="0"/>
              </a:rPr>
              <a:t>“Mga </a:t>
            </a:r>
            <a:r>
              <a:rPr lang="en-US" sz="1600" b="1" spc="100" dirty="0" err="1">
                <a:latin typeface="Arial" charset="0"/>
                <a:ea typeface="ＭＳ Ｐゴシック" charset="0"/>
                <a:cs typeface="ＭＳ Ｐゴシック" charset="0"/>
              </a:rPr>
              <a:t>Tagatulad</a:t>
            </a:r>
            <a:r>
              <a:rPr lang="en-US" sz="1600" b="1" spc="100" dirty="0">
                <a:latin typeface="Arial" charset="0"/>
                <a:ea typeface="ＭＳ Ｐゴシック" charset="0"/>
                <a:cs typeface="ＭＳ Ｐゴシック" charset="0"/>
              </a:rPr>
              <a:t> ng </a:t>
            </a:r>
            <a:r>
              <a:rPr lang="en-US" sz="1600" b="1" spc="100" dirty="0" err="1">
                <a:latin typeface="Arial" charset="0"/>
                <a:ea typeface="ＭＳ Ｐゴシック" charset="0"/>
                <a:cs typeface="ＭＳ Ｐゴシック" charset="0"/>
              </a:rPr>
              <a:t>Diyos</a:t>
            </a:r>
            <a:r>
              <a:rPr lang="en-US" sz="1600" b="1" spc="100" dirty="0">
                <a:latin typeface="Arial" charset="0"/>
                <a:ea typeface="ＭＳ Ｐゴシック" charset="0"/>
                <a:cs typeface="ＭＳ Ｐゴシック" charset="0"/>
              </a:rPr>
              <a:t>”</a:t>
            </a:r>
            <a:r>
              <a:rPr lang="en-US" sz="1600" b="0" spc="100" baseline="0" dirty="0">
                <a:latin typeface="Arial" charset="0"/>
                <a:ea typeface="ＭＳ Ｐゴシック" charset="0"/>
                <a:cs typeface="ＭＳ Ｐゴシック" charset="0"/>
              </a:rPr>
              <a:t> </a:t>
            </a:r>
            <a:r>
              <a:rPr lang="en-US" sz="1600" b="0" spc="100" baseline="0" dirty="0">
                <a:latin typeface="Arial" charset="0"/>
                <a:cs typeface="ＭＳ Ｐゴシック" charset="0"/>
              </a:rPr>
              <a:t>“Kaya </a:t>
            </a:r>
            <a:r>
              <a:rPr lang="en-US" sz="1600" b="0" spc="100" baseline="0" dirty="0" err="1">
                <a:latin typeface="Arial" charset="0"/>
                <a:cs typeface="ＭＳ Ｐゴシック" charset="0"/>
              </a:rPr>
              <a:t>kayo’y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tumulad</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Diyos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gaya</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anak</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minamahal</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lumakad</a:t>
            </a:r>
            <a:r>
              <a:rPr lang="en-US" sz="1600" b="0" spc="100" baseline="0" dirty="0">
                <a:latin typeface="Arial" charset="0"/>
                <a:cs typeface="ＭＳ Ｐゴシック" charset="0"/>
              </a:rPr>
              <a:t> kayo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pag-ibig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gaya</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pag-ibig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a:t>
            </a:r>
            <a:r>
              <a:rPr lang="en-US" sz="1600" b="0" spc="100" baseline="0" dirty="0">
                <a:latin typeface="Arial" charset="0"/>
                <a:cs typeface="ＭＳ Ｐゴシック" charset="0"/>
              </a:rPr>
              <a:t> Cristo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atin</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ibinigay</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kanyang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sarili</a:t>
            </a:r>
            <a:r>
              <a:rPr lang="en-US" sz="1600" b="0" spc="100" baseline="0" dirty="0">
                <a:latin typeface="Arial" charset="0"/>
                <a:cs typeface="ＭＳ Ｐゴシック" charset="0"/>
              </a:rPr>
              <a:t> para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atin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bilang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handog</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alay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Diyos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upang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maging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samyo</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masarap</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amoy</a:t>
            </a:r>
            <a:r>
              <a:rPr lang="en-US" sz="1600" b="0" spc="100" baseline="0" dirty="0">
                <a:latin typeface="Arial" charset="0"/>
                <a:cs typeface="ＭＳ Ｐゴシック" charset="0"/>
              </a:rPr>
              <a:t>” (</a:t>
            </a:r>
            <a:r>
              <a:rPr lang="en-US" sz="1600" b="0" i="1" spc="100" baseline="0" dirty="0" err="1">
                <a:latin typeface="Arial" charset="0"/>
                <a:cs typeface="ＭＳ Ｐゴシック" charset="0"/>
              </a:rPr>
              <a:t>Efeso</a:t>
            </a:r>
            <a:r>
              <a:rPr lang="en-US" sz="1600" b="0" i="1" spc="100" baseline="0" dirty="0">
                <a:latin typeface="Arial" charset="0"/>
                <a:cs typeface="ＭＳ Ｐゴシック" charset="0"/>
              </a:rPr>
              <a:t> 5:1, 2</a:t>
            </a:r>
            <a:r>
              <a:rPr lang="en-US" sz="1600" b="0" i="0" spc="100" baseline="0" dirty="0">
                <a:latin typeface="Arial" charset="0"/>
                <a:cs typeface="ＭＳ Ｐゴシック" charset="0"/>
              </a:rPr>
              <a:t>). </a:t>
            </a:r>
            <a:endParaRPr lang="en-US" sz="1600" b="0" spc="100" baseline="0" dirty="0">
              <a:latin typeface="Arial" charset="0"/>
              <a:cs typeface="ＭＳ Ｐゴシック" charset="0"/>
            </a:endParaRPr>
          </a:p>
        </p:txBody>
      </p:sp>
    </p:spTree>
    <p:extLst>
      <p:ext uri="{BB962C8B-B14F-4D97-AF65-F5344CB8AC3E}">
        <p14:creationId xmlns:p14="http://schemas.microsoft.com/office/powerpoint/2010/main" val="3597086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8</a:t>
            </a:fld>
            <a:endParaRPr lang="en-US" sz="1200" dirty="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defRPr/>
            </a:pPr>
            <a:r>
              <a:rPr lang="en-US" sz="1600" b="1" spc="100" dirty="0">
                <a:latin typeface="Arial" charset="0"/>
                <a:cs typeface="ＭＳ Ｐゴシック" charset="0"/>
              </a:rPr>
              <a:t>“</a:t>
            </a:r>
            <a:r>
              <a:rPr lang="en-US" sz="1600" b="1" spc="100" dirty="0" err="1">
                <a:latin typeface="Arial" charset="0"/>
                <a:cs typeface="ＭＳ Ｐゴシック" charset="0"/>
              </a:rPr>
              <a:t>Lumakad</a:t>
            </a:r>
            <a:r>
              <a:rPr lang="en-US" sz="1600" b="1" spc="100" dirty="0">
                <a:latin typeface="Arial" charset="0"/>
                <a:cs typeface="ＭＳ Ｐゴシック" charset="0"/>
              </a:rPr>
              <a:t> </a:t>
            </a:r>
            <a:r>
              <a:rPr lang="en-US" sz="1600" b="1" spc="100" dirty="0" err="1">
                <a:latin typeface="Arial" charset="0"/>
                <a:cs typeface="ＭＳ Ｐゴシック" charset="0"/>
              </a:rPr>
              <a:t>sa</a:t>
            </a:r>
            <a:r>
              <a:rPr lang="en-US" sz="1600" b="1" spc="100" dirty="0">
                <a:latin typeface="Arial" charset="0"/>
                <a:cs typeface="ＭＳ Ｐゴシック" charset="0"/>
              </a:rPr>
              <a:t> Pag-</a:t>
            </a:r>
            <a:r>
              <a:rPr lang="en-US" sz="1600" b="1" spc="100" dirty="0" err="1">
                <a:latin typeface="Arial" charset="0"/>
                <a:cs typeface="ＭＳ Ｐゴシック" charset="0"/>
              </a:rPr>
              <a:t>ibig</a:t>
            </a:r>
            <a:r>
              <a:rPr lang="en-US" sz="1600" b="1" spc="100" dirty="0">
                <a:latin typeface="Arial" charset="0"/>
                <a:cs typeface="ＭＳ Ｐゴシック" charset="0"/>
              </a:rPr>
              <a:t>” </a:t>
            </a:r>
            <a:r>
              <a:rPr lang="en-US" sz="1600" b="1" i="0" spc="100" baseline="0" dirty="0" err="1">
                <a:latin typeface="Arial" charset="0"/>
                <a:cs typeface="ＭＳ Ｐゴシック" charset="0"/>
              </a:rPr>
              <a:t>Tumulad</a:t>
            </a:r>
            <a:r>
              <a:rPr lang="en-US" sz="1600" b="1" i="0" spc="100" baseline="0" dirty="0">
                <a:latin typeface="Arial" charset="0"/>
                <a:cs typeface="ＭＳ Ｐゴシック" charset="0"/>
              </a:rPr>
              <a:t> </a:t>
            </a:r>
            <a:r>
              <a:rPr lang="en-US" sz="1600" b="1" i="0" spc="100" baseline="0" dirty="0" err="1">
                <a:latin typeface="Arial" charset="0"/>
                <a:cs typeface="ＭＳ Ｐゴシック" charset="0"/>
              </a:rPr>
              <a:t>sa</a:t>
            </a:r>
            <a:r>
              <a:rPr lang="en-US" sz="1600" b="1" i="0" spc="100" baseline="0" dirty="0">
                <a:latin typeface="Arial" charset="0"/>
                <a:cs typeface="ＭＳ Ｐゴシック" charset="0"/>
              </a:rPr>
              <a:t> Pag-</a:t>
            </a:r>
            <a:r>
              <a:rPr lang="en-US" sz="1600" b="1" i="0" spc="100" baseline="0" dirty="0" err="1">
                <a:latin typeface="Arial" charset="0"/>
                <a:cs typeface="ＭＳ Ｐゴシック" charset="0"/>
              </a:rPr>
              <a:t>ibig</a:t>
            </a:r>
            <a:r>
              <a:rPr lang="en-US" sz="1600" b="1" i="0" spc="100" baseline="0" dirty="0">
                <a:latin typeface="Arial" charset="0"/>
                <a:cs typeface="ＭＳ Ｐゴシック" charset="0"/>
              </a:rPr>
              <a:t> </a:t>
            </a:r>
            <a:r>
              <a:rPr lang="en-US" sz="1600" b="1" i="0" spc="100" baseline="0" dirty="0" err="1">
                <a:latin typeface="Arial" charset="0"/>
                <a:cs typeface="ＭＳ Ｐゴシック" charset="0"/>
              </a:rPr>
              <a:t>ni</a:t>
            </a:r>
            <a:r>
              <a:rPr lang="en-US" sz="1600" b="1" i="0" spc="100" baseline="0" dirty="0">
                <a:latin typeface="Arial" charset="0"/>
                <a:cs typeface="ＭＳ Ｐゴシック" charset="0"/>
              </a:rPr>
              <a:t> Cristo para </a:t>
            </a:r>
            <a:r>
              <a:rPr lang="en-US" sz="1600" b="1" i="0" spc="100" baseline="0" dirty="0" err="1">
                <a:latin typeface="Arial" charset="0"/>
                <a:cs typeface="ＭＳ Ｐゴシック" charset="0"/>
              </a:rPr>
              <a:t>sa</a:t>
            </a:r>
            <a:r>
              <a:rPr lang="en-US" sz="1600" b="1" i="0" spc="100" baseline="0" dirty="0">
                <a:latin typeface="Arial" charset="0"/>
                <a:cs typeface="ＭＳ Ｐゴシック" charset="0"/>
              </a:rPr>
              <a:t> </a:t>
            </a:r>
            <a:r>
              <a:rPr lang="en-US" sz="1600" b="1" i="0" spc="100" baseline="0" dirty="0" err="1">
                <a:latin typeface="Arial" charset="0"/>
                <a:cs typeface="ＭＳ Ｐゴシック" charset="0"/>
              </a:rPr>
              <a:t>atin</a:t>
            </a:r>
            <a:r>
              <a:rPr lang="en-US" sz="1600" b="1" i="0" spc="100" baseline="0" dirty="0">
                <a:latin typeface="Arial" charset="0"/>
                <a:cs typeface="ＭＳ Ｐゴシック" charset="0"/>
              </a:rPr>
              <a:t> </a:t>
            </a:r>
            <a:r>
              <a:rPr lang="en-US" sz="1600" b="1" i="1" spc="100" baseline="0" dirty="0">
                <a:latin typeface="Arial" charset="0"/>
              </a:rPr>
              <a:t>¶ • </a:t>
            </a:r>
            <a:r>
              <a:rPr lang="en-US" sz="1600" b="0" i="0" spc="100" baseline="0" dirty="0" err="1">
                <a:latin typeface="Arial" charset="0"/>
              </a:rPr>
              <a:t>Naipahayag</a:t>
            </a:r>
            <a:r>
              <a:rPr lang="en-US" sz="1600" b="0" i="0" spc="100" baseline="0" dirty="0">
                <a:latin typeface="Arial" charset="0"/>
              </a:rPr>
              <a:t> </a:t>
            </a:r>
            <a:r>
              <a:rPr lang="en-US" sz="1600" b="0" i="0" spc="100" baseline="0" dirty="0" err="1">
                <a:latin typeface="Arial" charset="0"/>
              </a:rPr>
              <a:t>sa</a:t>
            </a:r>
            <a:r>
              <a:rPr lang="en-US" sz="1600" b="0" i="0" spc="100" baseline="0" dirty="0">
                <a:latin typeface="Arial" charset="0"/>
              </a:rPr>
              <a:t> </a:t>
            </a:r>
            <a:r>
              <a:rPr lang="en-US" sz="1600" b="0" i="0" spc="100" baseline="0" dirty="0" err="1">
                <a:latin typeface="Arial" charset="0"/>
              </a:rPr>
              <a:t>Kanyan</a:t>
            </a:r>
            <a:r>
              <a:rPr lang="en-US" sz="1600" spc="100" dirty="0" err="1">
                <a:latin typeface="Arial" charset="0"/>
              </a:rPr>
              <a:t>g</a:t>
            </a:r>
            <a:r>
              <a:rPr lang="en-US" sz="1600" spc="100" dirty="0">
                <a:latin typeface="Arial" charset="0"/>
              </a:rPr>
              <a:t> </a:t>
            </a:r>
            <a:r>
              <a:rPr lang="en-US" sz="1600" spc="100" dirty="0" err="1">
                <a:latin typeface="Arial" charset="0"/>
              </a:rPr>
              <a:t>nagtutubos</a:t>
            </a:r>
            <a:r>
              <a:rPr lang="en-US" sz="1600" spc="100" dirty="0">
                <a:latin typeface="Arial" charset="0"/>
              </a:rPr>
              <a:t> </a:t>
            </a:r>
            <a:r>
              <a:rPr lang="en-US" sz="1600" spc="100" dirty="0" err="1">
                <a:latin typeface="Arial" charset="0"/>
              </a:rPr>
              <a:t>na</a:t>
            </a:r>
            <a:r>
              <a:rPr lang="en-US" sz="1600" spc="100" dirty="0">
                <a:latin typeface="Arial" charset="0"/>
              </a:rPr>
              <a:t> </a:t>
            </a:r>
            <a:r>
              <a:rPr lang="en-US" sz="1600" spc="100" dirty="0" err="1">
                <a:latin typeface="Arial" charset="0"/>
              </a:rPr>
              <a:t>hain</a:t>
            </a:r>
            <a:r>
              <a:rPr lang="en-US" sz="1600" spc="100" dirty="0">
                <a:latin typeface="Arial" charset="0"/>
              </a:rPr>
              <a:t>. </a:t>
            </a:r>
            <a:r>
              <a:rPr lang="en-US" sz="1600" b="0" spc="100" baseline="0" dirty="0">
                <a:latin typeface="Arial" charset="0"/>
              </a:rPr>
              <a:t>¶ 1. </a:t>
            </a:r>
            <a:r>
              <a:rPr lang="en-US" sz="1600" b="0" spc="100" baseline="0" dirty="0" err="1">
                <a:latin typeface="Arial" charset="0"/>
              </a:rPr>
              <a:t>Naudyukan</a:t>
            </a:r>
            <a:r>
              <a:rPr lang="en-US" sz="1600" b="0" spc="100" baseline="0" dirty="0">
                <a:latin typeface="Arial" charset="0"/>
              </a:rPr>
              <a:t> </a:t>
            </a:r>
            <a:r>
              <a:rPr lang="en-US" sz="1600" b="0" spc="100" baseline="0" dirty="0" err="1">
                <a:latin typeface="Arial" charset="0"/>
              </a:rPr>
              <a:t>sa</a:t>
            </a:r>
            <a:r>
              <a:rPr lang="en-US" sz="1600" b="0" spc="100" baseline="0" dirty="0">
                <a:latin typeface="Arial" charset="0"/>
              </a:rPr>
              <a:t> </a:t>
            </a:r>
            <a:r>
              <a:rPr lang="en-US" sz="1600" b="0" spc="100" baseline="0" dirty="0" err="1">
                <a:latin typeface="Arial" charset="0"/>
              </a:rPr>
              <a:t>pamamagitan</a:t>
            </a:r>
            <a:r>
              <a:rPr lang="en-US" sz="1600" b="0" spc="100" baseline="0" dirty="0">
                <a:latin typeface="Arial" charset="0"/>
              </a:rPr>
              <a:t> ng </a:t>
            </a:r>
            <a:r>
              <a:rPr lang="en-US" sz="1600" b="0" spc="100" baseline="0" dirty="0" err="1">
                <a:latin typeface="Arial" charset="0"/>
              </a:rPr>
              <a:t>parehong</a:t>
            </a:r>
            <a:r>
              <a:rPr lang="en-US" sz="1600" b="0" spc="100" baseline="0" dirty="0">
                <a:latin typeface="Arial" charset="0"/>
              </a:rPr>
              <a:t> </a:t>
            </a:r>
            <a:r>
              <a:rPr lang="en-US" sz="1600" b="0" spc="100" baseline="0" dirty="0" err="1">
                <a:latin typeface="Arial" charset="0"/>
              </a:rPr>
              <a:t>pag-ibig</a:t>
            </a:r>
            <a:r>
              <a:rPr lang="en-US" sz="1600" b="0" spc="100" baseline="0" dirty="0">
                <a:latin typeface="Arial" charset="0"/>
              </a:rPr>
              <a:t> ng </a:t>
            </a:r>
            <a:r>
              <a:rPr lang="en-US" sz="1600" b="0" spc="100" baseline="0" dirty="0" err="1">
                <a:latin typeface="Arial" charset="0"/>
              </a:rPr>
              <a:t>Diyos</a:t>
            </a:r>
            <a:r>
              <a:rPr lang="en-US" sz="1600" b="0" spc="100" baseline="0" dirty="0">
                <a:latin typeface="Arial" charset="0"/>
              </a:rPr>
              <a:t> Ama at </a:t>
            </a:r>
            <a:r>
              <a:rPr lang="en-US" sz="1600" b="0" spc="100" baseline="0" dirty="0" err="1">
                <a:latin typeface="Arial" charset="0"/>
              </a:rPr>
              <a:t>pag-ibig</a:t>
            </a:r>
            <a:r>
              <a:rPr lang="en-US" sz="1600" b="0" spc="100" baseline="0" dirty="0">
                <a:latin typeface="Arial" charset="0"/>
              </a:rPr>
              <a:t> </a:t>
            </a:r>
            <a:r>
              <a:rPr lang="en-US" sz="1600" b="0" spc="100" baseline="0" dirty="0" err="1">
                <a:latin typeface="Arial" charset="0"/>
              </a:rPr>
              <a:t>ni</a:t>
            </a:r>
            <a:r>
              <a:rPr lang="en-US" sz="1600" b="0" spc="100" baseline="0" dirty="0">
                <a:latin typeface="Arial" charset="0"/>
              </a:rPr>
              <a:t> Cristo </a:t>
            </a:r>
            <a:r>
              <a:rPr lang="en-US" sz="1600" b="0" spc="100" baseline="0" dirty="0" err="1">
                <a:latin typeface="Arial" charset="0"/>
              </a:rPr>
              <a:t>mismo</a:t>
            </a:r>
            <a:r>
              <a:rPr lang="en-US" sz="1600" b="0" spc="100" baseline="0" dirty="0">
                <a:latin typeface="Arial" charset="0"/>
              </a:rPr>
              <a:t> </a:t>
            </a:r>
            <a:r>
              <a:rPr lang="en-US" sz="1600" b="0" i="1" spc="100" baseline="0" dirty="0">
                <a:latin typeface="Arial" charset="0"/>
              </a:rPr>
              <a:t>(</a:t>
            </a:r>
            <a:r>
              <a:rPr lang="en-US" sz="1600" b="0" i="1" spc="100" baseline="0" dirty="0" err="1">
                <a:latin typeface="Arial" charset="0"/>
              </a:rPr>
              <a:t>Efeso</a:t>
            </a:r>
            <a:r>
              <a:rPr lang="en-US" sz="1600" b="0" i="1" spc="100" baseline="0" dirty="0">
                <a:latin typeface="Arial" charset="0"/>
              </a:rPr>
              <a:t> 5:1, 2</a:t>
            </a:r>
            <a:r>
              <a:rPr lang="en-US" sz="1600" b="0" spc="100" baseline="0" dirty="0">
                <a:latin typeface="Arial" charset="0"/>
              </a:rPr>
              <a:t>). </a:t>
            </a:r>
            <a:r>
              <a:rPr lang="en-US" sz="1600" i="1" spc="100" dirty="0">
                <a:latin typeface="Arial" charset="0"/>
              </a:rPr>
              <a:t>¶</a:t>
            </a:r>
            <a:r>
              <a:rPr lang="en-US" sz="1600" spc="100" dirty="0">
                <a:latin typeface="Arial" charset="0"/>
              </a:rPr>
              <a:t> 2. </a:t>
            </a:r>
            <a:r>
              <a:rPr lang="en-US" sz="1600" spc="100" dirty="0" err="1">
                <a:latin typeface="Arial" charset="0"/>
              </a:rPr>
              <a:t>Panghalili</a:t>
            </a:r>
            <a:r>
              <a:rPr lang="en-US" sz="1600" spc="100" dirty="0">
                <a:latin typeface="Arial" charset="0"/>
              </a:rPr>
              <a:t>, </a:t>
            </a:r>
            <a:r>
              <a:rPr lang="en-US" sz="1600" spc="100" dirty="0" err="1">
                <a:latin typeface="Arial" charset="0"/>
              </a:rPr>
              <a:t>si</a:t>
            </a:r>
            <a:r>
              <a:rPr lang="en-US" sz="1600" spc="100" dirty="0">
                <a:latin typeface="Arial" charset="0"/>
              </a:rPr>
              <a:t> </a:t>
            </a:r>
            <a:r>
              <a:rPr lang="en-US" sz="1600" spc="100" dirty="0" err="1">
                <a:latin typeface="Arial" charset="0"/>
              </a:rPr>
              <a:t>Cristong</a:t>
            </a:r>
            <a:r>
              <a:rPr lang="en-US" sz="1600" spc="100" dirty="0">
                <a:latin typeface="Arial" charset="0"/>
              </a:rPr>
              <a:t> </a:t>
            </a:r>
            <a:r>
              <a:rPr lang="en-US" sz="1600" spc="100" dirty="0" err="1">
                <a:latin typeface="Arial" charset="0"/>
              </a:rPr>
              <a:t>namatay</a:t>
            </a:r>
            <a:r>
              <a:rPr lang="en-US" sz="1600" spc="100" dirty="0">
                <a:latin typeface="Arial" charset="0"/>
              </a:rPr>
              <a:t> </a:t>
            </a:r>
            <a:r>
              <a:rPr lang="en-US" sz="1600" spc="100" dirty="0" err="1">
                <a:latin typeface="Arial" charset="0"/>
              </a:rPr>
              <a:t>sa</a:t>
            </a:r>
            <a:r>
              <a:rPr lang="en-US" sz="1600" spc="100" dirty="0">
                <a:latin typeface="Arial" charset="0"/>
              </a:rPr>
              <a:t> </a:t>
            </a:r>
            <a:r>
              <a:rPr lang="en-US" sz="1600" spc="100" dirty="0" err="1">
                <a:latin typeface="Arial" charset="0"/>
              </a:rPr>
              <a:t>ating</a:t>
            </a:r>
            <a:r>
              <a:rPr lang="en-US" sz="1600" spc="100" dirty="0">
                <a:latin typeface="Arial" charset="0"/>
              </a:rPr>
              <a:t> </a:t>
            </a:r>
            <a:r>
              <a:rPr lang="en-US" sz="1600" spc="100" dirty="0" err="1">
                <a:latin typeface="Arial" charset="0"/>
              </a:rPr>
              <a:t>lugar</a:t>
            </a:r>
            <a:r>
              <a:rPr lang="en-US" sz="1600" spc="100" dirty="0">
                <a:latin typeface="Arial" charset="0"/>
              </a:rPr>
              <a:t>. ¶ 3. Sa </a:t>
            </a:r>
            <a:r>
              <a:rPr lang="en-US" sz="1600" spc="100" dirty="0" err="1">
                <a:latin typeface="Arial" charset="0"/>
              </a:rPr>
              <a:t>ilalim</a:t>
            </a:r>
            <a:r>
              <a:rPr lang="en-US" sz="1600" spc="100" dirty="0">
                <a:latin typeface="Arial" charset="0"/>
              </a:rPr>
              <a:t> ng </a:t>
            </a:r>
            <a:r>
              <a:rPr lang="en-US" sz="1600" spc="100" dirty="0" err="1">
                <a:latin typeface="Arial" charset="0"/>
              </a:rPr>
              <a:t>paglalarawan</a:t>
            </a:r>
            <a:r>
              <a:rPr lang="en-US" sz="1600" spc="100" dirty="0">
                <a:latin typeface="Arial" charset="0"/>
              </a:rPr>
              <a:t> ng </a:t>
            </a:r>
            <a:r>
              <a:rPr lang="en-US" sz="1600" spc="100" dirty="0" err="1">
                <a:latin typeface="Arial" charset="0"/>
              </a:rPr>
              <a:t>serbisyo</a:t>
            </a:r>
            <a:r>
              <a:rPr lang="en-US" sz="1600" spc="100" dirty="0">
                <a:latin typeface="Arial" charset="0"/>
              </a:rPr>
              <a:t> </a:t>
            </a:r>
            <a:r>
              <a:rPr lang="en-US" sz="1600" spc="100" dirty="0" err="1">
                <a:latin typeface="Arial" charset="0"/>
              </a:rPr>
              <a:t>sa</a:t>
            </a:r>
            <a:r>
              <a:rPr lang="en-US" sz="1600" spc="100" dirty="0">
                <a:latin typeface="Arial" charset="0"/>
              </a:rPr>
              <a:t> </a:t>
            </a:r>
            <a:r>
              <a:rPr lang="en-US" sz="1600" spc="100" dirty="0" err="1">
                <a:latin typeface="Arial" charset="0"/>
              </a:rPr>
              <a:t>santuwaryo</a:t>
            </a:r>
            <a:r>
              <a:rPr lang="en-US" sz="1600" spc="100" dirty="0">
                <a:latin typeface="Arial" charset="0"/>
              </a:rPr>
              <a:t> </a:t>
            </a:r>
            <a:r>
              <a:rPr lang="en-US" sz="1600" spc="100" dirty="0" err="1">
                <a:latin typeface="Arial" charset="0"/>
              </a:rPr>
              <a:t>sa</a:t>
            </a:r>
            <a:r>
              <a:rPr lang="en-US" sz="1600" spc="100" dirty="0">
                <a:latin typeface="Arial" charset="0"/>
              </a:rPr>
              <a:t> </a:t>
            </a:r>
            <a:r>
              <a:rPr lang="en-US" sz="1600" spc="100" dirty="0" err="1">
                <a:latin typeface="Arial" charset="0"/>
              </a:rPr>
              <a:t>Lumang</a:t>
            </a:r>
            <a:r>
              <a:rPr lang="en-US" sz="1600" spc="100" dirty="0">
                <a:latin typeface="Arial" charset="0"/>
              </a:rPr>
              <a:t> </a:t>
            </a:r>
            <a:r>
              <a:rPr lang="en-US" sz="1600" spc="100" dirty="0" err="1">
                <a:latin typeface="Arial" charset="0"/>
              </a:rPr>
              <a:t>Tipan</a:t>
            </a:r>
            <a:r>
              <a:rPr lang="en-US" sz="1600" spc="100" dirty="0">
                <a:latin typeface="Arial" charset="0"/>
              </a:rPr>
              <a:t>. ¶ 4. Ang </a:t>
            </a:r>
            <a:r>
              <a:rPr lang="en-US" sz="1600" spc="100" dirty="0" err="1">
                <a:latin typeface="Arial" charset="0"/>
              </a:rPr>
              <a:t>hain</a:t>
            </a:r>
            <a:r>
              <a:rPr lang="en-US" sz="1600" spc="100" dirty="0">
                <a:latin typeface="Arial" charset="0"/>
              </a:rPr>
              <a:t> ay </a:t>
            </a:r>
            <a:r>
              <a:rPr lang="en-US" sz="1600" spc="100" dirty="0" err="1">
                <a:latin typeface="Arial" charset="0"/>
              </a:rPr>
              <a:t>tinanggap</a:t>
            </a:r>
            <a:r>
              <a:rPr lang="en-US" sz="1600" spc="100" dirty="0">
                <a:latin typeface="Arial" charset="0"/>
              </a:rPr>
              <a:t> ng </a:t>
            </a:r>
            <a:r>
              <a:rPr lang="en-US" sz="1600" spc="100" dirty="0" err="1">
                <a:latin typeface="Arial" charset="0"/>
              </a:rPr>
              <a:t>Diyos</a:t>
            </a:r>
            <a:r>
              <a:rPr lang="en-US" sz="1600" spc="100" dirty="0">
                <a:latin typeface="Arial" charset="0"/>
              </a:rPr>
              <a:t> </a:t>
            </a:r>
            <a:r>
              <a:rPr lang="en-US" sz="1600" spc="100" dirty="0" err="1">
                <a:latin typeface="Arial" charset="0"/>
              </a:rPr>
              <a:t>dahil</a:t>
            </a:r>
            <a:r>
              <a:rPr lang="en-US" sz="1600" spc="100" dirty="0">
                <a:latin typeface="Arial" charset="0"/>
              </a:rPr>
              <a:t> </a:t>
            </a:r>
            <a:r>
              <a:rPr lang="en-US" sz="1600" spc="100" dirty="0" err="1">
                <a:latin typeface="Arial" charset="0"/>
              </a:rPr>
              <a:t>ito’y</a:t>
            </a:r>
            <a:r>
              <a:rPr lang="en-US" sz="1600" spc="100" dirty="0">
                <a:latin typeface="Arial" charset="0"/>
              </a:rPr>
              <a:t> “</a:t>
            </a:r>
            <a:r>
              <a:rPr lang="en-US" sz="1600" spc="100" dirty="0" err="1">
                <a:latin typeface="Arial" charset="0"/>
              </a:rPr>
              <a:t>isang</a:t>
            </a:r>
            <a:r>
              <a:rPr lang="en-US" sz="1600" spc="100" dirty="0">
                <a:latin typeface="Arial" charset="0"/>
              </a:rPr>
              <a:t> </a:t>
            </a:r>
            <a:r>
              <a:rPr lang="en-US" sz="1600" spc="100" dirty="0" err="1">
                <a:latin typeface="Arial" charset="0"/>
              </a:rPr>
              <a:t>mabangong</a:t>
            </a:r>
            <a:r>
              <a:rPr lang="en-US" sz="1600" spc="100" dirty="0">
                <a:latin typeface="Arial" charset="0"/>
              </a:rPr>
              <a:t> </a:t>
            </a:r>
            <a:r>
              <a:rPr lang="en-US" sz="1600" spc="100" dirty="0" err="1">
                <a:latin typeface="Arial" charset="0"/>
              </a:rPr>
              <a:t>handog</a:t>
            </a:r>
            <a:r>
              <a:rPr lang="en-US" sz="1600" spc="100" dirty="0">
                <a:latin typeface="Arial" charset="0"/>
              </a:rPr>
              <a:t>” (</a:t>
            </a:r>
            <a:r>
              <a:rPr lang="en-US" sz="1600" i="1" spc="100" dirty="0" err="1">
                <a:latin typeface="Arial" charset="0"/>
              </a:rPr>
              <a:t>tal</a:t>
            </a:r>
            <a:r>
              <a:rPr lang="en-US" sz="1600" i="1" spc="100" dirty="0">
                <a:latin typeface="Arial" charset="0"/>
              </a:rPr>
              <a:t>. 2 </a:t>
            </a:r>
            <a:r>
              <a:rPr lang="en-US" sz="1400" spc="100" dirty="0">
                <a:latin typeface="Arial" charset="0"/>
              </a:rPr>
              <a:t>FSV</a:t>
            </a:r>
            <a:r>
              <a:rPr lang="en-US" sz="1600" spc="100" dirty="0">
                <a:latin typeface="Arial" charset="0"/>
              </a:rPr>
              <a:t>). </a:t>
            </a:r>
            <a:endParaRPr lang="en-PH" sz="1600" b="1" i="1" dirty="0"/>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21481024-C567-AA1B-FEAF-C519BB40A7F5}"/>
                  </a:ext>
                </a:extLst>
              </p14:cNvPr>
              <p14:cNvContentPartPr/>
              <p14:nvPr/>
            </p14:nvContentPartPr>
            <p14:xfrm>
              <a:off x="6139493" y="5211560"/>
              <a:ext cx="360" cy="360"/>
            </p14:xfrm>
          </p:contentPart>
        </mc:Choice>
        <mc:Fallback xmlns="">
          <p:pic>
            <p:nvPicPr>
              <p:cNvPr id="3" name="Ink 2">
                <a:extLst>
                  <a:ext uri="{FF2B5EF4-FFF2-40B4-BE49-F238E27FC236}">
                    <a16:creationId xmlns:a16="http://schemas.microsoft.com/office/drawing/2014/main" id="{21481024-C567-AA1B-FEAF-C519BB40A7F5}"/>
                  </a:ext>
                </a:extLst>
              </p:cNvPr>
              <p:cNvPicPr/>
              <p:nvPr/>
            </p:nvPicPr>
            <p:blipFill>
              <a:blip r:embed="rId4"/>
              <a:stretch>
                <a:fillRect/>
              </a:stretch>
            </p:blipFill>
            <p:spPr>
              <a:xfrm>
                <a:off x="6130493" y="52025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41A61EDE-6BAC-C15F-6DD8-90915911B4C3}"/>
                  </a:ext>
                </a:extLst>
              </p14:cNvPr>
              <p14:cNvContentPartPr/>
              <p14:nvPr/>
            </p14:nvContentPartPr>
            <p14:xfrm>
              <a:off x="5221133" y="4903560"/>
              <a:ext cx="360" cy="360"/>
            </p14:xfrm>
          </p:contentPart>
        </mc:Choice>
        <mc:Fallback xmlns="">
          <p:pic>
            <p:nvPicPr>
              <p:cNvPr id="4" name="Ink 3">
                <a:extLst>
                  <a:ext uri="{FF2B5EF4-FFF2-40B4-BE49-F238E27FC236}">
                    <a16:creationId xmlns:a16="http://schemas.microsoft.com/office/drawing/2014/main" id="{41A61EDE-6BAC-C15F-6DD8-90915911B4C3}"/>
                  </a:ext>
                </a:extLst>
              </p:cNvPr>
              <p:cNvPicPr/>
              <p:nvPr/>
            </p:nvPicPr>
            <p:blipFill>
              <a:blip r:embed="rId4"/>
              <a:stretch>
                <a:fillRect/>
              </a:stretch>
            </p:blipFill>
            <p:spPr>
              <a:xfrm>
                <a:off x="5212133" y="489492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BED01776-94F3-7855-608F-243184AC1979}"/>
                  </a:ext>
                </a:extLst>
              </p14:cNvPr>
              <p14:cNvContentPartPr/>
              <p14:nvPr/>
            </p14:nvContentPartPr>
            <p14:xfrm>
              <a:off x="4876973" y="4789080"/>
              <a:ext cx="360" cy="360"/>
            </p14:xfrm>
          </p:contentPart>
        </mc:Choice>
        <mc:Fallback xmlns="">
          <p:pic>
            <p:nvPicPr>
              <p:cNvPr id="5" name="Ink 4">
                <a:extLst>
                  <a:ext uri="{FF2B5EF4-FFF2-40B4-BE49-F238E27FC236}">
                    <a16:creationId xmlns:a16="http://schemas.microsoft.com/office/drawing/2014/main" id="{BED01776-94F3-7855-608F-243184AC1979}"/>
                  </a:ext>
                </a:extLst>
              </p:cNvPr>
              <p:cNvPicPr/>
              <p:nvPr/>
            </p:nvPicPr>
            <p:blipFill>
              <a:blip r:embed="rId4"/>
              <a:stretch>
                <a:fillRect/>
              </a:stretch>
            </p:blipFill>
            <p:spPr>
              <a:xfrm>
                <a:off x="4868333" y="4780440"/>
                <a:ext cx="18000" cy="18000"/>
              </a:xfrm>
              <a:prstGeom prst="rect">
                <a:avLst/>
              </a:prstGeom>
            </p:spPr>
          </p:pic>
        </mc:Fallback>
      </mc:AlternateContent>
      <p:grpSp>
        <p:nvGrpSpPr>
          <p:cNvPr id="8" name="Group 7">
            <a:extLst>
              <a:ext uri="{FF2B5EF4-FFF2-40B4-BE49-F238E27FC236}">
                <a16:creationId xmlns:a16="http://schemas.microsoft.com/office/drawing/2014/main" id="{641DEF9E-3A65-B3B0-EE0D-9DD3E9C6F44A}"/>
              </a:ext>
            </a:extLst>
          </p:cNvPr>
          <p:cNvGrpSpPr/>
          <p:nvPr/>
        </p:nvGrpSpPr>
        <p:grpSpPr>
          <a:xfrm>
            <a:off x="773693" y="3616200"/>
            <a:ext cx="360" cy="360"/>
            <a:chOff x="773693" y="3616200"/>
            <a:chExt cx="360" cy="360"/>
          </a:xfrm>
        </p:grpSpPr>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469A5B7B-3738-B014-0925-582370A050DC}"/>
                    </a:ext>
                  </a:extLst>
                </p14:cNvPr>
                <p14:cNvContentPartPr/>
                <p14:nvPr/>
              </p14:nvContentPartPr>
              <p14:xfrm>
                <a:off x="773693" y="3616200"/>
                <a:ext cx="360" cy="360"/>
              </p14:xfrm>
            </p:contentPart>
          </mc:Choice>
          <mc:Fallback xmlns="">
            <p:pic>
              <p:nvPicPr>
                <p:cNvPr id="6" name="Ink 5">
                  <a:extLst>
                    <a:ext uri="{FF2B5EF4-FFF2-40B4-BE49-F238E27FC236}">
                      <a16:creationId xmlns:a16="http://schemas.microsoft.com/office/drawing/2014/main" id="{469A5B7B-3738-B014-0925-582370A050DC}"/>
                    </a:ext>
                  </a:extLst>
                </p:cNvPr>
                <p:cNvPicPr/>
                <p:nvPr/>
              </p:nvPicPr>
              <p:blipFill>
                <a:blip r:embed="rId4"/>
                <a:stretch>
                  <a:fillRect/>
                </a:stretch>
              </p:blipFill>
              <p:spPr>
                <a:xfrm>
                  <a:off x="764693" y="36075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C7DF319D-777B-17BB-D4BF-44105AAF245C}"/>
                    </a:ext>
                  </a:extLst>
                </p14:cNvPr>
                <p14:cNvContentPartPr/>
                <p14:nvPr/>
              </p14:nvContentPartPr>
              <p14:xfrm>
                <a:off x="773693" y="3616200"/>
                <a:ext cx="360" cy="360"/>
              </p14:xfrm>
            </p:contentPart>
          </mc:Choice>
          <mc:Fallback xmlns="">
            <p:pic>
              <p:nvPicPr>
                <p:cNvPr id="7" name="Ink 6">
                  <a:extLst>
                    <a:ext uri="{FF2B5EF4-FFF2-40B4-BE49-F238E27FC236}">
                      <a16:creationId xmlns:a16="http://schemas.microsoft.com/office/drawing/2014/main" id="{C7DF319D-777B-17BB-D4BF-44105AAF245C}"/>
                    </a:ext>
                  </a:extLst>
                </p:cNvPr>
                <p:cNvPicPr/>
                <p:nvPr/>
              </p:nvPicPr>
              <p:blipFill>
                <a:blip r:embed="rId4"/>
                <a:stretch>
                  <a:fillRect/>
                </a:stretch>
              </p:blipFill>
              <p:spPr>
                <a:xfrm>
                  <a:off x="764693" y="3607560"/>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62419D02-5203-75EA-5F36-028F226A9122}"/>
                  </a:ext>
                </a:extLst>
              </p14:cNvPr>
              <p14:cNvContentPartPr/>
              <p14:nvPr/>
            </p14:nvContentPartPr>
            <p14:xfrm>
              <a:off x="-524827" y="986400"/>
              <a:ext cx="360" cy="360"/>
            </p14:xfrm>
          </p:contentPart>
        </mc:Choice>
        <mc:Fallback xmlns="">
          <p:pic>
            <p:nvPicPr>
              <p:cNvPr id="9" name="Ink 8">
                <a:extLst>
                  <a:ext uri="{FF2B5EF4-FFF2-40B4-BE49-F238E27FC236}">
                    <a16:creationId xmlns:a16="http://schemas.microsoft.com/office/drawing/2014/main" id="{62419D02-5203-75EA-5F36-028F226A9122}"/>
                  </a:ext>
                </a:extLst>
              </p:cNvPr>
              <p:cNvPicPr/>
              <p:nvPr/>
            </p:nvPicPr>
            <p:blipFill>
              <a:blip r:embed="rId4"/>
              <a:stretch>
                <a:fillRect/>
              </a:stretch>
            </p:blipFill>
            <p:spPr>
              <a:xfrm>
                <a:off x="-533467" y="977760"/>
                <a:ext cx="18000" cy="18000"/>
              </a:xfrm>
              <a:prstGeom prst="rect">
                <a:avLst/>
              </a:prstGeom>
            </p:spPr>
          </p:pic>
        </mc:Fallback>
      </mc:AlternateContent>
    </p:spTree>
    <p:extLst>
      <p:ext uri="{BB962C8B-B14F-4D97-AF65-F5344CB8AC3E}">
        <p14:creationId xmlns:p14="http://schemas.microsoft.com/office/powerpoint/2010/main" val="706382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9</a:t>
            </a:fld>
            <a:endParaRPr lang="en-US" sz="1200" dirty="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lvl="0" eaLnBrk="1" hangingPunct="1">
              <a:defRPr/>
            </a:pPr>
            <a:r>
              <a:rPr lang="en-US" sz="1600" b="1" spc="100" dirty="0">
                <a:latin typeface="Arial" charset="0"/>
              </a:rPr>
              <a:t>Walang moral </a:t>
            </a:r>
            <a:r>
              <a:rPr lang="en-US" sz="1600" b="1" spc="100" dirty="0" err="1">
                <a:latin typeface="Arial" charset="0"/>
              </a:rPr>
              <a:t>na</a:t>
            </a:r>
            <a:r>
              <a:rPr lang="en-US" sz="1600" b="1" spc="100" dirty="0">
                <a:latin typeface="Arial" charset="0"/>
              </a:rPr>
              <a:t> </a:t>
            </a:r>
            <a:r>
              <a:rPr lang="en-US" sz="1600" b="1" spc="100" dirty="0" err="1">
                <a:latin typeface="Arial" charset="0"/>
              </a:rPr>
              <a:t>katiwalian</a:t>
            </a:r>
            <a:r>
              <a:rPr lang="en-US" sz="1600" b="1" spc="100" dirty="0">
                <a:latin typeface="Arial" charset="0"/>
              </a:rPr>
              <a:t> at </a:t>
            </a:r>
            <a:r>
              <a:rPr lang="en-US" sz="1600" b="1" spc="100" dirty="0" err="1">
                <a:latin typeface="Arial" charset="0"/>
              </a:rPr>
              <a:t>kahalayan</a:t>
            </a:r>
            <a:r>
              <a:rPr lang="en-US" sz="1600" b="1" spc="100" dirty="0">
                <a:latin typeface="Arial" charset="0"/>
              </a:rPr>
              <a:t> </a:t>
            </a:r>
            <a:r>
              <a:rPr lang="en-US" sz="1600" b="0" i="1" spc="100" baseline="0" dirty="0">
                <a:latin typeface="Arial" charset="0"/>
              </a:rPr>
              <a:t>¶</a:t>
            </a:r>
            <a:r>
              <a:rPr lang="en-US" sz="1600" b="0" i="0" spc="100" baseline="0" dirty="0">
                <a:latin typeface="Arial" charset="0"/>
              </a:rPr>
              <a:t> • </a:t>
            </a:r>
            <a:r>
              <a:rPr lang="en-US" sz="1600" b="0" i="0" spc="100" baseline="0" dirty="0" err="1">
                <a:latin typeface="Arial" charset="0"/>
              </a:rPr>
              <a:t>Pagkabahala</a:t>
            </a:r>
            <a:r>
              <a:rPr lang="en-US" sz="1600" b="0" i="0" spc="100" baseline="0" dirty="0">
                <a:latin typeface="Arial" charset="0"/>
              </a:rPr>
              <a:t> para </a:t>
            </a:r>
            <a:r>
              <a:rPr lang="en-US" sz="1600" b="0" i="0" spc="100" baseline="0" dirty="0" err="1">
                <a:latin typeface="Arial" charset="0"/>
              </a:rPr>
              <a:t>sa</a:t>
            </a:r>
            <a:r>
              <a:rPr lang="en-US" sz="1600" b="0" i="0" spc="100" baseline="0" dirty="0">
                <a:latin typeface="Arial" charset="0"/>
              </a:rPr>
              <a:t> </a:t>
            </a:r>
            <a:r>
              <a:rPr lang="en-US" sz="1600" b="0" i="0" spc="100" baseline="0" dirty="0" err="1">
                <a:latin typeface="Arial" charset="0"/>
              </a:rPr>
              <a:t>etika</a:t>
            </a:r>
            <a:r>
              <a:rPr lang="en-US" sz="1600" b="0" i="0" spc="100" baseline="0" dirty="0">
                <a:latin typeface="Arial" charset="0"/>
              </a:rPr>
              <a:t> </a:t>
            </a:r>
            <a:r>
              <a:rPr lang="en-US" sz="1600" b="0" i="0" spc="100" baseline="0" dirty="0" err="1">
                <a:latin typeface="Arial" charset="0"/>
              </a:rPr>
              <a:t>sa</a:t>
            </a:r>
            <a:r>
              <a:rPr lang="en-US" sz="1600" b="0" i="0" spc="100" baseline="0" dirty="0">
                <a:latin typeface="Arial" charset="0"/>
              </a:rPr>
              <a:t> sex (</a:t>
            </a:r>
            <a:r>
              <a:rPr lang="en-US" sz="1600" b="0" i="1" spc="100" baseline="0" dirty="0" err="1">
                <a:latin typeface="Arial" charset="0"/>
              </a:rPr>
              <a:t>Efeso</a:t>
            </a:r>
            <a:r>
              <a:rPr lang="en-US" sz="1600" b="0" i="1" spc="100" baseline="0" dirty="0">
                <a:latin typeface="Arial" charset="0"/>
              </a:rPr>
              <a:t> 5:3–5</a:t>
            </a:r>
            <a:r>
              <a:rPr lang="en-US" sz="1600" b="0" spc="100" baseline="0" dirty="0">
                <a:latin typeface="Arial" charset="0"/>
              </a:rPr>
              <a:t>). ¶ • </a:t>
            </a:r>
            <a:r>
              <a:rPr lang="en-US" sz="1600" spc="100" dirty="0">
                <a:latin typeface="Arial" charset="0"/>
              </a:rPr>
              <a:t>Nasa </a:t>
            </a:r>
            <a:r>
              <a:rPr lang="en-US" sz="1600" spc="100" dirty="0" err="1">
                <a:latin typeface="Arial" charset="0"/>
              </a:rPr>
              <a:t>panganib</a:t>
            </a:r>
            <a:r>
              <a:rPr lang="en-US" sz="1600" spc="100" dirty="0">
                <a:latin typeface="Arial" charset="0"/>
              </a:rPr>
              <a:t> ang </a:t>
            </a:r>
            <a:r>
              <a:rPr lang="en-US" sz="1600" spc="100" dirty="0" err="1">
                <a:latin typeface="Arial" charset="0"/>
              </a:rPr>
              <a:t>mga</a:t>
            </a:r>
            <a:r>
              <a:rPr lang="en-US" sz="1600" spc="100" dirty="0">
                <a:latin typeface="Arial" charset="0"/>
              </a:rPr>
              <a:t> </a:t>
            </a:r>
            <a:r>
              <a:rPr lang="en-US" sz="1600" spc="100" dirty="0" err="1">
                <a:latin typeface="Arial" charset="0"/>
              </a:rPr>
              <a:t>kabataang</a:t>
            </a:r>
            <a:r>
              <a:rPr lang="en-US" sz="1600" spc="100" dirty="0">
                <a:latin typeface="Arial" charset="0"/>
              </a:rPr>
              <a:t> </a:t>
            </a:r>
            <a:r>
              <a:rPr lang="en-US" sz="1600" spc="100" dirty="0" err="1">
                <a:latin typeface="Arial" charset="0"/>
              </a:rPr>
              <a:t>hikayat</a:t>
            </a:r>
            <a:r>
              <a:rPr lang="en-US" sz="1600" spc="100" dirty="0">
                <a:latin typeface="Arial" charset="0"/>
              </a:rPr>
              <a:t> </a:t>
            </a:r>
            <a:r>
              <a:rPr lang="en-US" sz="1600" spc="100" dirty="0" err="1">
                <a:latin typeface="Arial" charset="0"/>
              </a:rPr>
              <a:t>sa</a:t>
            </a:r>
            <a:r>
              <a:rPr lang="en-US" sz="1600" spc="100" dirty="0">
                <a:latin typeface="Arial" charset="0"/>
              </a:rPr>
              <a:t> </a:t>
            </a:r>
            <a:r>
              <a:rPr lang="en-US" sz="1600" spc="100" dirty="0" err="1">
                <a:latin typeface="Arial" charset="0"/>
              </a:rPr>
              <a:t>pagtalikod</a:t>
            </a:r>
            <a:r>
              <a:rPr lang="en-US" sz="1600" spc="100" dirty="0">
                <a:latin typeface="Arial" charset="0"/>
              </a:rPr>
              <a:t> </a:t>
            </a:r>
            <a:r>
              <a:rPr lang="en-US" sz="1600" spc="100" dirty="0" err="1">
                <a:latin typeface="Arial" charset="0"/>
              </a:rPr>
              <a:t>sa</a:t>
            </a:r>
            <a:r>
              <a:rPr lang="en-US" sz="1600" spc="100" dirty="0">
                <a:latin typeface="Arial" charset="0"/>
              </a:rPr>
              <a:t> </a:t>
            </a:r>
            <a:r>
              <a:rPr lang="en-US" sz="1600" spc="100" dirty="0" err="1">
                <a:latin typeface="Arial" charset="0"/>
              </a:rPr>
              <a:t>kanilang</a:t>
            </a:r>
            <a:r>
              <a:rPr lang="en-US" sz="1600" spc="100" dirty="0">
                <a:latin typeface="Arial" charset="0"/>
              </a:rPr>
              <a:t> </a:t>
            </a:r>
            <a:r>
              <a:rPr lang="en-US" sz="1600" spc="100" dirty="0" err="1">
                <a:latin typeface="Arial" charset="0"/>
              </a:rPr>
              <a:t>Kristiyanong</a:t>
            </a:r>
            <a:r>
              <a:rPr lang="en-US" sz="1600" spc="100" dirty="0">
                <a:latin typeface="Arial" charset="0"/>
              </a:rPr>
              <a:t> </a:t>
            </a:r>
            <a:r>
              <a:rPr lang="en-US" sz="1600" spc="100" dirty="0" err="1">
                <a:latin typeface="Arial" charset="0"/>
              </a:rPr>
              <a:t>pagkakatawag</a:t>
            </a:r>
            <a:r>
              <a:rPr lang="en-US" sz="1600" spc="100" dirty="0">
                <a:latin typeface="Arial" charset="0"/>
              </a:rPr>
              <a:t> at </a:t>
            </a:r>
            <a:r>
              <a:rPr lang="en-US" sz="1600" spc="100" dirty="0" err="1">
                <a:latin typeface="Arial" charset="0"/>
              </a:rPr>
              <a:t>pagiging</a:t>
            </a:r>
            <a:r>
              <a:rPr lang="en-US" sz="1600" spc="100" dirty="0">
                <a:latin typeface="Arial" charset="0"/>
              </a:rPr>
              <a:t> </a:t>
            </a:r>
            <a:r>
              <a:rPr lang="en-US" sz="1600" spc="100" dirty="0" err="1">
                <a:latin typeface="Arial" charset="0"/>
              </a:rPr>
              <a:t>naakit</a:t>
            </a:r>
            <a:r>
              <a:rPr lang="en-US" sz="1600" spc="100" dirty="0">
                <a:latin typeface="Arial" charset="0"/>
              </a:rPr>
              <a:t> </a:t>
            </a:r>
            <a:r>
              <a:rPr lang="en-US" sz="1600" spc="100" dirty="0" err="1">
                <a:latin typeface="Arial" charset="0"/>
              </a:rPr>
              <a:t>pabalik</a:t>
            </a:r>
            <a:r>
              <a:rPr lang="en-US" sz="1600" spc="100" dirty="0">
                <a:latin typeface="Arial" charset="0"/>
              </a:rPr>
              <a:t> </a:t>
            </a:r>
            <a:r>
              <a:rPr lang="en-US" sz="1600" spc="100" dirty="0" err="1">
                <a:latin typeface="Arial" charset="0"/>
              </a:rPr>
              <a:t>sa</a:t>
            </a:r>
            <a:r>
              <a:rPr lang="en-US" sz="1600" spc="100" dirty="0">
                <a:latin typeface="Arial" charset="0"/>
              </a:rPr>
              <a:t> </a:t>
            </a:r>
            <a:r>
              <a:rPr lang="en-US" sz="1600" spc="100" dirty="0" err="1">
                <a:latin typeface="Arial" charset="0"/>
              </a:rPr>
              <a:t>pag-uugali</a:t>
            </a:r>
            <a:r>
              <a:rPr lang="en-US" sz="1600" spc="100" dirty="0">
                <a:latin typeface="Arial" charset="0"/>
              </a:rPr>
              <a:t> </a:t>
            </a:r>
            <a:r>
              <a:rPr lang="en-US" sz="1600" spc="100" dirty="0" err="1">
                <a:latin typeface="Arial" charset="0"/>
              </a:rPr>
              <a:t>sa</a:t>
            </a:r>
            <a:r>
              <a:rPr lang="en-US" sz="1600" spc="100" dirty="0">
                <a:latin typeface="Arial" charset="0"/>
              </a:rPr>
              <a:t> sex </a:t>
            </a:r>
            <a:r>
              <a:rPr lang="en-US" sz="1600" spc="100" dirty="0" err="1">
                <a:latin typeface="Arial" charset="0"/>
              </a:rPr>
              <a:t>na</a:t>
            </a:r>
            <a:r>
              <a:rPr lang="en-US" sz="1600" spc="100" dirty="0">
                <a:latin typeface="Arial" charset="0"/>
              </a:rPr>
              <a:t> </a:t>
            </a:r>
            <a:r>
              <a:rPr lang="en-US" sz="1600" spc="100" dirty="0" err="1">
                <a:latin typeface="Arial" charset="0"/>
              </a:rPr>
              <a:t>magkakaila</a:t>
            </a:r>
            <a:r>
              <a:rPr lang="en-US" sz="1600" spc="100" dirty="0">
                <a:latin typeface="Arial" charset="0"/>
              </a:rPr>
              <a:t> </a:t>
            </a:r>
            <a:r>
              <a:rPr lang="en-US" sz="1600" spc="100" dirty="0" err="1">
                <a:latin typeface="Arial" charset="0"/>
              </a:rPr>
              <a:t>sa</a:t>
            </a:r>
            <a:r>
              <a:rPr lang="en-US" sz="1600" spc="100" dirty="0">
                <a:latin typeface="Arial" charset="0"/>
              </a:rPr>
              <a:t> </a:t>
            </a:r>
            <a:r>
              <a:rPr lang="en-US" sz="1600" spc="100" dirty="0" err="1">
                <a:latin typeface="Arial" charset="0"/>
              </a:rPr>
              <a:t>kanilang</a:t>
            </a:r>
            <a:r>
              <a:rPr lang="en-US" sz="1600" spc="100" dirty="0">
                <a:latin typeface="Arial" charset="0"/>
              </a:rPr>
              <a:t> </a:t>
            </a:r>
            <a:r>
              <a:rPr lang="en-US" sz="1600" spc="100" dirty="0" err="1">
                <a:latin typeface="Arial" charset="0"/>
              </a:rPr>
              <a:t>Kristiyanong</a:t>
            </a:r>
            <a:r>
              <a:rPr lang="en-US" sz="1600" spc="100" dirty="0">
                <a:latin typeface="Arial" charset="0"/>
              </a:rPr>
              <a:t> </a:t>
            </a:r>
            <a:r>
              <a:rPr lang="en-US" sz="1600" spc="100" dirty="0" err="1">
                <a:latin typeface="Arial" charset="0"/>
              </a:rPr>
              <a:t>pagsaksi</a:t>
            </a:r>
            <a:r>
              <a:rPr lang="en-US" sz="1600" spc="100" dirty="0">
                <a:latin typeface="Arial" charset="0"/>
              </a:rPr>
              <a:t>. ¶ • Ang </a:t>
            </a:r>
            <a:r>
              <a:rPr lang="en-US" sz="1600" spc="100" dirty="0" err="1">
                <a:latin typeface="Arial" charset="0"/>
              </a:rPr>
              <a:t>unang</a:t>
            </a:r>
            <a:r>
              <a:rPr lang="en-US" sz="1600" spc="100" dirty="0">
                <a:latin typeface="Arial" charset="0"/>
              </a:rPr>
              <a:t> </a:t>
            </a:r>
            <a:r>
              <a:rPr lang="en-US" sz="1600" spc="100" dirty="0" err="1">
                <a:latin typeface="Arial" charset="0"/>
              </a:rPr>
              <a:t>dantaon</a:t>
            </a:r>
            <a:r>
              <a:rPr lang="en-US" sz="1600" spc="100" dirty="0">
                <a:latin typeface="Arial" charset="0"/>
              </a:rPr>
              <a:t> ng </a:t>
            </a:r>
            <a:r>
              <a:rPr lang="en-US" sz="1600" spc="100" dirty="0" err="1">
                <a:latin typeface="Arial" charset="0"/>
              </a:rPr>
              <a:t>mga</a:t>
            </a:r>
            <a:r>
              <a:rPr lang="en-US" sz="1600" spc="100" dirty="0">
                <a:latin typeface="Arial" charset="0"/>
              </a:rPr>
              <a:t> </a:t>
            </a:r>
            <a:r>
              <a:rPr lang="en-US" sz="1600" spc="100" dirty="0" err="1">
                <a:latin typeface="Arial" charset="0"/>
              </a:rPr>
              <a:t>Greko</a:t>
            </a:r>
            <a:r>
              <a:rPr lang="en-US" sz="1600" spc="100" dirty="0">
                <a:latin typeface="Arial" charset="0"/>
              </a:rPr>
              <a:t>-Romano ay </a:t>
            </a:r>
            <a:r>
              <a:rPr lang="en-US" sz="1600" spc="100" dirty="0" err="1">
                <a:latin typeface="Arial" charset="0"/>
              </a:rPr>
              <a:t>nagpakita</a:t>
            </a:r>
            <a:r>
              <a:rPr lang="en-US" sz="1600" spc="100" dirty="0">
                <a:latin typeface="Arial" charset="0"/>
              </a:rPr>
              <a:t> ng moral </a:t>
            </a:r>
            <a:r>
              <a:rPr lang="en-US" sz="1600" spc="100" dirty="0" err="1">
                <a:latin typeface="Arial" charset="0"/>
              </a:rPr>
              <a:t>na</a:t>
            </a:r>
            <a:r>
              <a:rPr lang="en-US" sz="1600" spc="100" dirty="0">
                <a:latin typeface="Arial" charset="0"/>
              </a:rPr>
              <a:t> </a:t>
            </a:r>
            <a:r>
              <a:rPr lang="en-US" sz="1600" spc="100" dirty="0" err="1">
                <a:latin typeface="Arial" charset="0"/>
              </a:rPr>
              <a:t>katiwalian</a:t>
            </a:r>
            <a:r>
              <a:rPr lang="en-US" sz="1600" spc="100" dirty="0">
                <a:latin typeface="Arial" charset="0"/>
              </a:rPr>
              <a:t> at </a:t>
            </a:r>
            <a:r>
              <a:rPr lang="en-US" sz="1600" spc="100" dirty="0" err="1">
                <a:latin typeface="Arial" charset="0"/>
              </a:rPr>
              <a:t>kahalayan</a:t>
            </a:r>
            <a:r>
              <a:rPr lang="en-US" sz="1600" spc="100" dirty="0">
                <a:latin typeface="Arial" charset="0"/>
              </a:rPr>
              <a:t>. ¶ • </a:t>
            </a:r>
            <a:r>
              <a:rPr lang="en-US" sz="1600" spc="100" dirty="0" err="1">
                <a:latin typeface="Arial" charset="0"/>
              </a:rPr>
              <a:t>Marami</a:t>
            </a:r>
            <a:r>
              <a:rPr lang="en-US" sz="1600" spc="100" dirty="0">
                <a:latin typeface="Arial" charset="0"/>
              </a:rPr>
              <a:t> </a:t>
            </a:r>
            <a:r>
              <a:rPr lang="en-US" sz="1600" spc="100" dirty="0" err="1">
                <a:latin typeface="Arial" charset="0"/>
              </a:rPr>
              <a:t>sa</a:t>
            </a:r>
            <a:r>
              <a:rPr lang="en-US" sz="1600" spc="100" dirty="0">
                <a:latin typeface="Arial" charset="0"/>
              </a:rPr>
              <a:t> </a:t>
            </a:r>
            <a:r>
              <a:rPr lang="en-US" sz="1600" spc="100" dirty="0" err="1">
                <a:latin typeface="Arial" charset="0"/>
              </a:rPr>
              <a:t>lipunang</a:t>
            </a:r>
            <a:r>
              <a:rPr lang="en-US" sz="1600" spc="100" dirty="0">
                <a:latin typeface="Arial" charset="0"/>
              </a:rPr>
              <a:t> ‘yon ay </a:t>
            </a:r>
            <a:r>
              <a:rPr lang="en-US" sz="1600" spc="100" dirty="0" err="1">
                <a:latin typeface="Arial" charset="0"/>
              </a:rPr>
              <a:t>namuhay</a:t>
            </a:r>
            <a:r>
              <a:rPr lang="en-US" sz="1600" spc="100" dirty="0">
                <a:latin typeface="Arial" charset="0"/>
              </a:rPr>
              <a:t> ng </a:t>
            </a:r>
            <a:r>
              <a:rPr lang="en-US" sz="1600" spc="100" dirty="0" err="1">
                <a:latin typeface="Arial" charset="0"/>
              </a:rPr>
              <a:t>malilinis</a:t>
            </a:r>
            <a:r>
              <a:rPr lang="en-US" sz="1600" spc="100" dirty="0">
                <a:latin typeface="Arial" charset="0"/>
              </a:rPr>
              <a:t> </a:t>
            </a:r>
            <a:r>
              <a:rPr lang="en-US" sz="1600" spc="100" dirty="0" err="1">
                <a:latin typeface="Arial" charset="0"/>
              </a:rPr>
              <a:t>na</a:t>
            </a:r>
            <a:r>
              <a:rPr lang="en-US" sz="1600" spc="100" dirty="0">
                <a:latin typeface="Arial" charset="0"/>
              </a:rPr>
              <a:t> </a:t>
            </a:r>
            <a:r>
              <a:rPr lang="en-US" sz="1600" spc="100" dirty="0" err="1">
                <a:latin typeface="Arial" charset="0"/>
              </a:rPr>
              <a:t>buhay</a:t>
            </a:r>
            <a:r>
              <a:rPr lang="en-US" sz="1600" spc="100" dirty="0">
                <a:latin typeface="Arial" charset="0"/>
              </a:rPr>
              <a:t> at </a:t>
            </a:r>
            <a:r>
              <a:rPr lang="en-US" sz="1600" spc="100" dirty="0" err="1">
                <a:latin typeface="Arial" charset="0"/>
              </a:rPr>
              <a:t>naglingkood</a:t>
            </a:r>
            <a:r>
              <a:rPr lang="en-US" sz="1600" spc="100" dirty="0">
                <a:latin typeface="Arial" charset="0"/>
              </a:rPr>
              <a:t> </a:t>
            </a:r>
            <a:r>
              <a:rPr lang="en-US" sz="1600" spc="100" dirty="0" err="1">
                <a:latin typeface="Arial" charset="0"/>
              </a:rPr>
              <a:t>bilang</a:t>
            </a:r>
            <a:r>
              <a:rPr lang="en-US" sz="1600" spc="100" dirty="0">
                <a:latin typeface="Arial" charset="0"/>
              </a:rPr>
              <a:t> </a:t>
            </a:r>
            <a:r>
              <a:rPr lang="en-US" sz="1600" spc="100" dirty="0" err="1">
                <a:latin typeface="Arial" charset="0"/>
              </a:rPr>
              <a:t>mga</a:t>
            </a:r>
            <a:r>
              <a:rPr lang="en-US" sz="1600" spc="100" dirty="0">
                <a:latin typeface="Arial" charset="0"/>
              </a:rPr>
              <a:t> </a:t>
            </a:r>
            <a:r>
              <a:rPr lang="en-US" sz="1600" spc="100" dirty="0" err="1">
                <a:latin typeface="Arial" charset="0"/>
              </a:rPr>
              <a:t>tagapagtaguyod</a:t>
            </a:r>
            <a:r>
              <a:rPr lang="en-US" sz="1600" spc="100" dirty="0">
                <a:latin typeface="Arial" charset="0"/>
              </a:rPr>
              <a:t> ng </a:t>
            </a:r>
            <a:r>
              <a:rPr lang="en-US" sz="1600" spc="100" dirty="0" err="1">
                <a:latin typeface="Arial" charset="0"/>
              </a:rPr>
              <a:t>mahigpit</a:t>
            </a:r>
            <a:r>
              <a:rPr lang="en-US" sz="1600" spc="100" dirty="0">
                <a:latin typeface="Arial" charset="0"/>
              </a:rPr>
              <a:t> </a:t>
            </a:r>
            <a:r>
              <a:rPr lang="en-US" sz="1600" spc="100" dirty="0" err="1">
                <a:latin typeface="Arial" charset="0"/>
              </a:rPr>
              <a:t>na</a:t>
            </a:r>
            <a:r>
              <a:rPr lang="en-US" sz="1600" spc="100" dirty="0">
                <a:latin typeface="Arial" charset="0"/>
              </a:rPr>
              <a:t> </a:t>
            </a:r>
            <a:r>
              <a:rPr lang="en-US" sz="1600" spc="100" dirty="0" err="1">
                <a:latin typeface="Arial" charset="0"/>
              </a:rPr>
              <a:t>moralidad</a:t>
            </a:r>
            <a:r>
              <a:rPr lang="en-US" sz="1600" spc="100" dirty="0">
                <a:latin typeface="Arial" charset="0"/>
              </a:rPr>
              <a:t>. </a:t>
            </a:r>
            <a:endParaRPr lang="en-PH" sz="1600" b="1" i="1" dirty="0"/>
          </a:p>
        </p:txBody>
      </p:sp>
    </p:spTree>
    <p:extLst>
      <p:ext uri="{BB962C8B-B14F-4D97-AF65-F5344CB8AC3E}">
        <p14:creationId xmlns:p14="http://schemas.microsoft.com/office/powerpoint/2010/main" val="1614378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0424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4913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804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662E9-99B3-F5C8-4BD8-23B9A94FF3B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6CE50CB-70E9-F4D4-E903-58ACCDBA184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1A36AA0-53CA-21C6-5D35-7DA9179CD416}"/>
              </a:ext>
            </a:extLst>
          </p:cNvPr>
          <p:cNvSpPr>
            <a:spLocks noGrp="1"/>
          </p:cNvSpPr>
          <p:nvPr>
            <p:ph type="dt" sz="half" idx="10"/>
          </p:nvPr>
        </p:nvSpPr>
        <p:spPr/>
        <p:txBody>
          <a:bodyPr/>
          <a:lstStyle/>
          <a:p>
            <a:fld id="{1AC7F505-4F38-C44B-AF8C-3E644050C760}" type="datetimeFigureOut">
              <a:rPr lang="en-US" smtClean="0"/>
              <a:t>8/23/23</a:t>
            </a:fld>
            <a:endParaRPr lang="en-US"/>
          </a:p>
        </p:txBody>
      </p:sp>
      <p:sp>
        <p:nvSpPr>
          <p:cNvPr id="5" name="Footer Placeholder 4">
            <a:extLst>
              <a:ext uri="{FF2B5EF4-FFF2-40B4-BE49-F238E27FC236}">
                <a16:creationId xmlns:a16="http://schemas.microsoft.com/office/drawing/2014/main" id="{EE928645-0BEF-69FD-8484-E97AAF4511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E9D772-0960-854C-BA49-637EDE4D003A}"/>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32444112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19FBD-3138-3BC0-6FF4-7105809089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FBF07F-7735-9BC5-B7BB-9C695839F6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DD0BF2-2F61-3F23-F033-4AB567B50949}"/>
              </a:ext>
            </a:extLst>
          </p:cNvPr>
          <p:cNvSpPr>
            <a:spLocks noGrp="1"/>
          </p:cNvSpPr>
          <p:nvPr>
            <p:ph type="dt" sz="half" idx="10"/>
          </p:nvPr>
        </p:nvSpPr>
        <p:spPr/>
        <p:txBody>
          <a:bodyPr/>
          <a:lstStyle/>
          <a:p>
            <a:fld id="{1AC7F505-4F38-C44B-AF8C-3E644050C760}" type="datetimeFigureOut">
              <a:rPr lang="en-US" smtClean="0"/>
              <a:t>8/23/23</a:t>
            </a:fld>
            <a:endParaRPr lang="en-US"/>
          </a:p>
        </p:txBody>
      </p:sp>
      <p:sp>
        <p:nvSpPr>
          <p:cNvPr id="5" name="Footer Placeholder 4">
            <a:extLst>
              <a:ext uri="{FF2B5EF4-FFF2-40B4-BE49-F238E27FC236}">
                <a16:creationId xmlns:a16="http://schemas.microsoft.com/office/drawing/2014/main" id="{92BB4A2E-8336-FDF8-1CEE-4FD15E016C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D27D52-2ECF-87ED-8236-9C17CBF5EDF2}"/>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1477286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03082-392D-516A-6C89-D1B4D332D67B}"/>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7EB715-9A85-F134-AF04-388646DF2A89}"/>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C0CEA7-AD98-BE74-CF40-FD153110AFB7}"/>
              </a:ext>
            </a:extLst>
          </p:cNvPr>
          <p:cNvSpPr>
            <a:spLocks noGrp="1"/>
          </p:cNvSpPr>
          <p:nvPr>
            <p:ph type="dt" sz="half" idx="10"/>
          </p:nvPr>
        </p:nvSpPr>
        <p:spPr/>
        <p:txBody>
          <a:bodyPr/>
          <a:lstStyle/>
          <a:p>
            <a:fld id="{1AC7F505-4F38-C44B-AF8C-3E644050C760}" type="datetimeFigureOut">
              <a:rPr lang="en-US" smtClean="0"/>
              <a:t>8/23/23</a:t>
            </a:fld>
            <a:endParaRPr lang="en-US"/>
          </a:p>
        </p:txBody>
      </p:sp>
      <p:sp>
        <p:nvSpPr>
          <p:cNvPr id="5" name="Footer Placeholder 4">
            <a:extLst>
              <a:ext uri="{FF2B5EF4-FFF2-40B4-BE49-F238E27FC236}">
                <a16:creationId xmlns:a16="http://schemas.microsoft.com/office/drawing/2014/main" id="{32992DF0-5B7C-A201-1853-F6C4826913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3DB906-3348-C98A-7C36-4598A4BF4D5B}"/>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31486640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A73C0-AF0D-5A19-271C-40EAF15500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34D0E4-2FA1-71FD-F554-62AC7BC97C9B}"/>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4AC6BC-2B90-11E8-0E83-2AC82ABAF40C}"/>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CD3C82-7ACE-72E2-ADF2-7E3028E12076}"/>
              </a:ext>
            </a:extLst>
          </p:cNvPr>
          <p:cNvSpPr>
            <a:spLocks noGrp="1"/>
          </p:cNvSpPr>
          <p:nvPr>
            <p:ph type="dt" sz="half" idx="10"/>
          </p:nvPr>
        </p:nvSpPr>
        <p:spPr/>
        <p:txBody>
          <a:bodyPr/>
          <a:lstStyle/>
          <a:p>
            <a:fld id="{1AC7F505-4F38-C44B-AF8C-3E644050C760}" type="datetimeFigureOut">
              <a:rPr lang="en-US" smtClean="0"/>
              <a:t>8/23/23</a:t>
            </a:fld>
            <a:endParaRPr lang="en-US"/>
          </a:p>
        </p:txBody>
      </p:sp>
      <p:sp>
        <p:nvSpPr>
          <p:cNvPr id="6" name="Footer Placeholder 5">
            <a:extLst>
              <a:ext uri="{FF2B5EF4-FFF2-40B4-BE49-F238E27FC236}">
                <a16:creationId xmlns:a16="http://schemas.microsoft.com/office/drawing/2014/main" id="{7F88F397-625D-0AFA-D789-E3FA5E3747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A44336-996F-4D4A-C4DE-362C1F560E91}"/>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808252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D661E-9680-6EC7-D968-EACBBF4589DD}"/>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333F03-F10B-3572-522B-8FA6F7F71D9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3DE359-41BF-96DF-362E-2147CAE45ED6}"/>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F298CC-8531-1555-FDAA-200A022BC0AE}"/>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856512-FC4A-3A93-F88A-E1155E1EAE01}"/>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FA6863-CC9A-87F9-93B0-CE74E5D9D03F}"/>
              </a:ext>
            </a:extLst>
          </p:cNvPr>
          <p:cNvSpPr>
            <a:spLocks noGrp="1"/>
          </p:cNvSpPr>
          <p:nvPr>
            <p:ph type="dt" sz="half" idx="10"/>
          </p:nvPr>
        </p:nvSpPr>
        <p:spPr/>
        <p:txBody>
          <a:bodyPr/>
          <a:lstStyle/>
          <a:p>
            <a:fld id="{1AC7F505-4F38-C44B-AF8C-3E644050C760}" type="datetimeFigureOut">
              <a:rPr lang="en-US" smtClean="0"/>
              <a:t>8/23/23</a:t>
            </a:fld>
            <a:endParaRPr lang="en-US"/>
          </a:p>
        </p:txBody>
      </p:sp>
      <p:sp>
        <p:nvSpPr>
          <p:cNvPr id="8" name="Footer Placeholder 7">
            <a:extLst>
              <a:ext uri="{FF2B5EF4-FFF2-40B4-BE49-F238E27FC236}">
                <a16:creationId xmlns:a16="http://schemas.microsoft.com/office/drawing/2014/main" id="{0021B7C4-19A5-38FF-864E-9312C8ECAB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7DFFDD2-6AFC-79AE-5FEF-0BB403497A75}"/>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24623356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2613E-F6E3-73F7-5ACA-A0B3088525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B292B1D-B6A5-9FD3-50ED-FE0A2A2AF38C}"/>
              </a:ext>
            </a:extLst>
          </p:cNvPr>
          <p:cNvSpPr>
            <a:spLocks noGrp="1"/>
          </p:cNvSpPr>
          <p:nvPr>
            <p:ph type="dt" sz="half" idx="10"/>
          </p:nvPr>
        </p:nvSpPr>
        <p:spPr/>
        <p:txBody>
          <a:bodyPr/>
          <a:lstStyle/>
          <a:p>
            <a:fld id="{1AC7F505-4F38-C44B-AF8C-3E644050C760}" type="datetimeFigureOut">
              <a:rPr lang="en-US" smtClean="0"/>
              <a:t>8/23/23</a:t>
            </a:fld>
            <a:endParaRPr lang="en-US"/>
          </a:p>
        </p:txBody>
      </p:sp>
      <p:sp>
        <p:nvSpPr>
          <p:cNvPr id="4" name="Footer Placeholder 3">
            <a:extLst>
              <a:ext uri="{FF2B5EF4-FFF2-40B4-BE49-F238E27FC236}">
                <a16:creationId xmlns:a16="http://schemas.microsoft.com/office/drawing/2014/main" id="{380E9445-A0C6-6543-93B9-91FA082319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06AB57-1D8E-AC9C-822F-212333EB762F}"/>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5949757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64FCD2-54FD-ECD3-E597-B7426C21F51A}"/>
              </a:ext>
            </a:extLst>
          </p:cNvPr>
          <p:cNvSpPr>
            <a:spLocks noGrp="1"/>
          </p:cNvSpPr>
          <p:nvPr>
            <p:ph type="dt" sz="half" idx="10"/>
          </p:nvPr>
        </p:nvSpPr>
        <p:spPr/>
        <p:txBody>
          <a:bodyPr/>
          <a:lstStyle/>
          <a:p>
            <a:fld id="{1AC7F505-4F38-C44B-AF8C-3E644050C760}" type="datetimeFigureOut">
              <a:rPr lang="en-US" smtClean="0"/>
              <a:t>8/23/23</a:t>
            </a:fld>
            <a:endParaRPr lang="en-US"/>
          </a:p>
        </p:txBody>
      </p:sp>
      <p:sp>
        <p:nvSpPr>
          <p:cNvPr id="3" name="Footer Placeholder 2">
            <a:extLst>
              <a:ext uri="{FF2B5EF4-FFF2-40B4-BE49-F238E27FC236}">
                <a16:creationId xmlns:a16="http://schemas.microsoft.com/office/drawing/2014/main" id="{4FB7B154-E699-1AEF-C033-7EF1C409BB8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5E44C57-A7C0-FD17-62A4-D0E8ABBF2FD3}"/>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39054768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FA88E-7216-19A1-F997-904A73CBD8E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F56DDDF-925A-D3AC-8552-DA1A8E69492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4DBFC47-A7D8-600D-DCD3-07C15E9C8D6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9468E5-D30D-1D6F-3B6A-7656B40BA71F}"/>
              </a:ext>
            </a:extLst>
          </p:cNvPr>
          <p:cNvSpPr>
            <a:spLocks noGrp="1"/>
          </p:cNvSpPr>
          <p:nvPr>
            <p:ph type="dt" sz="half" idx="10"/>
          </p:nvPr>
        </p:nvSpPr>
        <p:spPr/>
        <p:txBody>
          <a:bodyPr/>
          <a:lstStyle/>
          <a:p>
            <a:fld id="{1AC7F505-4F38-C44B-AF8C-3E644050C760}" type="datetimeFigureOut">
              <a:rPr lang="en-US" smtClean="0"/>
              <a:t>8/23/23</a:t>
            </a:fld>
            <a:endParaRPr lang="en-US"/>
          </a:p>
        </p:txBody>
      </p:sp>
      <p:sp>
        <p:nvSpPr>
          <p:cNvPr id="6" name="Footer Placeholder 5">
            <a:extLst>
              <a:ext uri="{FF2B5EF4-FFF2-40B4-BE49-F238E27FC236}">
                <a16:creationId xmlns:a16="http://schemas.microsoft.com/office/drawing/2014/main" id="{735C807E-433E-FB36-E656-0EF7D46F46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6FED8C-897B-23F3-A1B9-97E63EB10927}"/>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3291819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90288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6887E-A1C0-D796-5792-447EB74D429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AC8C3D2-0967-0455-A889-24155BD4356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4672DC4-5281-23BC-8B1E-9E275D51F7A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800BEB-1820-F522-76E2-CBA402565553}"/>
              </a:ext>
            </a:extLst>
          </p:cNvPr>
          <p:cNvSpPr>
            <a:spLocks noGrp="1"/>
          </p:cNvSpPr>
          <p:nvPr>
            <p:ph type="dt" sz="half" idx="10"/>
          </p:nvPr>
        </p:nvSpPr>
        <p:spPr/>
        <p:txBody>
          <a:bodyPr/>
          <a:lstStyle/>
          <a:p>
            <a:fld id="{1AC7F505-4F38-C44B-AF8C-3E644050C760}" type="datetimeFigureOut">
              <a:rPr lang="en-US" smtClean="0"/>
              <a:t>8/23/23</a:t>
            </a:fld>
            <a:endParaRPr lang="en-US"/>
          </a:p>
        </p:txBody>
      </p:sp>
      <p:sp>
        <p:nvSpPr>
          <p:cNvPr id="6" name="Footer Placeholder 5">
            <a:extLst>
              <a:ext uri="{FF2B5EF4-FFF2-40B4-BE49-F238E27FC236}">
                <a16:creationId xmlns:a16="http://schemas.microsoft.com/office/drawing/2014/main" id="{6FF06660-E75C-1768-0EA4-A71D5E90F1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D0794E-E099-AED3-E504-783AA34316E8}"/>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27061217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4E5F6-90FE-F40D-FFE6-114617DC1A3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6F278B-1B3B-52D8-ECC6-C4DACF7165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154B07-55C9-B3B8-DF10-357C662A4459}"/>
              </a:ext>
            </a:extLst>
          </p:cNvPr>
          <p:cNvSpPr>
            <a:spLocks noGrp="1"/>
          </p:cNvSpPr>
          <p:nvPr>
            <p:ph type="dt" sz="half" idx="10"/>
          </p:nvPr>
        </p:nvSpPr>
        <p:spPr/>
        <p:txBody>
          <a:bodyPr/>
          <a:lstStyle/>
          <a:p>
            <a:fld id="{1AC7F505-4F38-C44B-AF8C-3E644050C760}" type="datetimeFigureOut">
              <a:rPr lang="en-US" smtClean="0"/>
              <a:t>8/23/23</a:t>
            </a:fld>
            <a:endParaRPr lang="en-US"/>
          </a:p>
        </p:txBody>
      </p:sp>
      <p:sp>
        <p:nvSpPr>
          <p:cNvPr id="5" name="Footer Placeholder 4">
            <a:extLst>
              <a:ext uri="{FF2B5EF4-FFF2-40B4-BE49-F238E27FC236}">
                <a16:creationId xmlns:a16="http://schemas.microsoft.com/office/drawing/2014/main" id="{ECD4EC16-C68D-DF94-CAD4-1FB44F6119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39B80E-BE48-B604-6FC5-04200ABFAAAA}"/>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29817658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956D04-92DB-C94A-C68B-E78F9D922CDF}"/>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F8E2B17-01A5-549D-9E35-1EF0F6ED14CE}"/>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75928E-C334-F72E-D79F-DAB40B9DC227}"/>
              </a:ext>
            </a:extLst>
          </p:cNvPr>
          <p:cNvSpPr>
            <a:spLocks noGrp="1"/>
          </p:cNvSpPr>
          <p:nvPr>
            <p:ph type="dt" sz="half" idx="10"/>
          </p:nvPr>
        </p:nvSpPr>
        <p:spPr/>
        <p:txBody>
          <a:bodyPr/>
          <a:lstStyle/>
          <a:p>
            <a:fld id="{1AC7F505-4F38-C44B-AF8C-3E644050C760}" type="datetimeFigureOut">
              <a:rPr lang="en-US" smtClean="0"/>
              <a:t>8/23/23</a:t>
            </a:fld>
            <a:endParaRPr lang="en-US"/>
          </a:p>
        </p:txBody>
      </p:sp>
      <p:sp>
        <p:nvSpPr>
          <p:cNvPr id="5" name="Footer Placeholder 4">
            <a:extLst>
              <a:ext uri="{FF2B5EF4-FFF2-40B4-BE49-F238E27FC236}">
                <a16:creationId xmlns:a16="http://schemas.microsoft.com/office/drawing/2014/main" id="{5D65CECE-B287-4CBF-9B7B-300E338FAE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8CBAA6-DB85-C3F1-66E4-AB1B0DA824C9}"/>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2830396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2882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195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9327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2484222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3889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13106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18908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Line 7"/>
          <p:cNvSpPr>
            <a:spLocks noChangeShapeType="1"/>
          </p:cNvSpPr>
          <p:nvPr/>
        </p:nvSpPr>
        <p:spPr bwMode="auto">
          <a:xfrm flipV="1">
            <a:off x="974494" y="519584"/>
            <a:ext cx="8169505" cy="29096"/>
          </a:xfrm>
          <a:prstGeom prst="line">
            <a:avLst/>
          </a:prstGeom>
          <a:noFill/>
          <a:ln w="3175">
            <a:solidFill>
              <a:srgbClr val="C0C0C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pic>
        <p:nvPicPr>
          <p:cNvPr id="5123" name="Picture 8" descr="crv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106" y="-27384"/>
            <a:ext cx="990601" cy="965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a:extLst>
              <a:ext uri="{FF2B5EF4-FFF2-40B4-BE49-F238E27FC236}">
                <a16:creationId xmlns:a16="http://schemas.microsoft.com/office/drawing/2014/main" id="{45B78B3F-49D8-F581-0B54-DF7167CBD2DC}"/>
              </a:ext>
            </a:extLst>
          </p:cNvPr>
          <p:cNvPicPr>
            <a:picLocks noChangeAspect="1"/>
          </p:cNvPicPr>
          <p:nvPr userDrawn="1"/>
        </p:nvPicPr>
        <p:blipFill>
          <a:blip r:embed="rId14">
            <a:extLst>
              <a:ext uri="{BEBA8EAE-BF5A-486C-A8C5-ECC9F3942E4B}">
                <a14:imgProps xmlns:a14="http://schemas.microsoft.com/office/drawing/2010/main">
                  <a14:imgLayer r:embed="rId15">
                    <a14:imgEffect>
                      <a14:brightnessContrast bright="20000"/>
                    </a14:imgEffect>
                  </a14:imgLayer>
                </a14:imgProps>
              </a:ext>
            </a:extLst>
          </a:blip>
          <a:stretch>
            <a:fillRect/>
          </a:stretch>
        </p:blipFill>
        <p:spPr>
          <a:xfrm>
            <a:off x="912303" y="20986"/>
            <a:ext cx="796588" cy="1076325"/>
          </a:xfrm>
          <a:prstGeom prst="rect">
            <a:avLst/>
          </a:prstGeom>
          <a:ln w="12700">
            <a:solidFill>
              <a:schemeClr val="tx1"/>
            </a:solidFill>
          </a:ln>
        </p:spPr>
      </p:pic>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tx2"/>
          </a:solidFill>
          <a:latin typeface="+mj-lt"/>
          <a:ea typeface="ヒラギノ角ゴ Pro W3" charset="0"/>
          <a:cs typeface="+mj-cs"/>
        </a:defRPr>
      </a:lvl1pPr>
      <a:lvl2pPr algn="ctr" rtl="0" eaLnBrk="1" fontAlgn="base" hangingPunct="1">
        <a:spcBef>
          <a:spcPct val="0"/>
        </a:spcBef>
        <a:spcAft>
          <a:spcPct val="0"/>
        </a:spcAft>
        <a:defRPr sz="4400">
          <a:solidFill>
            <a:schemeClr val="tx2"/>
          </a:solidFill>
          <a:latin typeface="Arial" pitchFamily="24" charset="0"/>
          <a:ea typeface="ヒラギノ角ゴ Pro W3" charset="0"/>
          <a:cs typeface="ＭＳ Ｐゴシック" pitchFamily="24" charset="-128"/>
        </a:defRPr>
      </a:lvl2pPr>
      <a:lvl3pPr algn="ctr" rtl="0" eaLnBrk="1" fontAlgn="base" hangingPunct="1">
        <a:spcBef>
          <a:spcPct val="0"/>
        </a:spcBef>
        <a:spcAft>
          <a:spcPct val="0"/>
        </a:spcAft>
        <a:defRPr sz="4400">
          <a:solidFill>
            <a:schemeClr val="tx2"/>
          </a:solidFill>
          <a:latin typeface="Arial" pitchFamily="24" charset="0"/>
          <a:ea typeface="ヒラギノ角ゴ Pro W3" charset="0"/>
          <a:cs typeface="ＭＳ Ｐゴシック" pitchFamily="24" charset="-128"/>
        </a:defRPr>
      </a:lvl3pPr>
      <a:lvl4pPr algn="ctr" rtl="0" eaLnBrk="1" fontAlgn="base" hangingPunct="1">
        <a:spcBef>
          <a:spcPct val="0"/>
        </a:spcBef>
        <a:spcAft>
          <a:spcPct val="0"/>
        </a:spcAft>
        <a:defRPr sz="4400">
          <a:solidFill>
            <a:schemeClr val="tx2"/>
          </a:solidFill>
          <a:latin typeface="Arial" pitchFamily="24" charset="0"/>
          <a:ea typeface="ヒラギノ角ゴ Pro W3" charset="0"/>
          <a:cs typeface="ＭＳ Ｐゴシック" pitchFamily="24" charset="-128"/>
        </a:defRPr>
      </a:lvl4pPr>
      <a:lvl5pPr algn="ctr" rtl="0" eaLnBrk="1" fontAlgn="base" hangingPunct="1">
        <a:spcBef>
          <a:spcPct val="0"/>
        </a:spcBef>
        <a:spcAft>
          <a:spcPct val="0"/>
        </a:spcAft>
        <a:defRPr sz="4400">
          <a:solidFill>
            <a:schemeClr val="tx2"/>
          </a:solidFill>
          <a:latin typeface="Arial" pitchFamily="24" charset="0"/>
          <a:ea typeface="ヒラギノ角ゴ Pro W3" charset="0"/>
          <a:cs typeface="ＭＳ Ｐゴシック" pitchFamily="24" charset="-128"/>
        </a:defRPr>
      </a:lvl5pPr>
      <a:lvl6pPr marL="4572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6pPr>
      <a:lvl7pPr marL="9144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7pPr>
      <a:lvl8pPr marL="13716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8pPr>
      <a:lvl9pPr marL="18288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ヒラギノ角ゴ Pro W3" charset="0"/>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cs typeface="ＭＳ Ｐゴシック" charset="0"/>
        </a:defRPr>
      </a:lvl2pPr>
      <a:lvl3pPr marL="1143000" indent="-228600" algn="l" rtl="0" eaLnBrk="1" fontAlgn="base" hangingPunct="1">
        <a:spcBef>
          <a:spcPct val="20000"/>
        </a:spcBef>
        <a:spcAft>
          <a:spcPct val="0"/>
        </a:spcAft>
        <a:buChar char="•"/>
        <a:defRPr sz="2400">
          <a:solidFill>
            <a:schemeClr val="tx1"/>
          </a:solidFill>
          <a:latin typeface="+mn-lt"/>
          <a:ea typeface="+mn-ea"/>
          <a:cs typeface="ＭＳ Ｐゴシック" charset="0"/>
        </a:defRPr>
      </a:lvl3pPr>
      <a:lvl4pPr marL="1600200" indent="-228600" algn="l" rtl="0" eaLnBrk="1" fontAlgn="base" hangingPunct="1">
        <a:spcBef>
          <a:spcPct val="20000"/>
        </a:spcBef>
        <a:spcAft>
          <a:spcPct val="0"/>
        </a:spcAft>
        <a:buChar char="–"/>
        <a:defRPr sz="2000">
          <a:solidFill>
            <a:schemeClr val="tx1"/>
          </a:solidFill>
          <a:latin typeface="+mn-lt"/>
          <a:ea typeface="+mn-ea"/>
          <a:cs typeface="ＭＳ Ｐゴシック" charset="0"/>
        </a:defRPr>
      </a:lvl4pPr>
      <a:lvl5pPr marL="2057400" indent="-228600" algn="l" rtl="0" eaLnBrk="1" fontAlgn="base" hangingPunct="1">
        <a:spcBef>
          <a:spcPct val="20000"/>
        </a:spcBef>
        <a:spcAft>
          <a:spcPct val="0"/>
        </a:spcAft>
        <a:buChar char="»"/>
        <a:defRPr sz="2000">
          <a:solidFill>
            <a:schemeClr val="tx1"/>
          </a:solidFill>
          <a:latin typeface="+mn-lt"/>
          <a:ea typeface="+mn-ea"/>
          <a:cs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C76E50-79D9-0ADD-1D58-1A40043EF9BE}"/>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123544-A26E-E17D-4A34-139D07AB9F4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D5EB63-854B-90FE-F1E9-56FA60474A9A}"/>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C7F505-4F38-C44B-AF8C-3E644050C760}" type="datetimeFigureOut">
              <a:rPr lang="en-US" smtClean="0"/>
              <a:t>8/23/23</a:t>
            </a:fld>
            <a:endParaRPr lang="en-US"/>
          </a:p>
        </p:txBody>
      </p:sp>
      <p:sp>
        <p:nvSpPr>
          <p:cNvPr id="5" name="Footer Placeholder 4">
            <a:extLst>
              <a:ext uri="{FF2B5EF4-FFF2-40B4-BE49-F238E27FC236}">
                <a16:creationId xmlns:a16="http://schemas.microsoft.com/office/drawing/2014/main" id="{E2427396-D9A6-3013-D941-E00589AEC8DF}"/>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2532803-61D2-39F1-A897-600A766C179E}"/>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92B5BC-2F0F-C846-8D1E-2CFF94FF08B6}" type="slidenum">
              <a:rPr lang="en-US" smtClean="0"/>
              <a:t>‹#›</a:t>
            </a:fld>
            <a:endParaRPr lang="en-US"/>
          </a:p>
        </p:txBody>
      </p:sp>
    </p:spTree>
    <p:extLst>
      <p:ext uri="{BB962C8B-B14F-4D97-AF65-F5344CB8AC3E}">
        <p14:creationId xmlns:p14="http://schemas.microsoft.com/office/powerpoint/2010/main" val="30814629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microsoft.com/office/2007/relationships/hdphoto" Target="../media/hdphoto4.wd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2.png"/><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5" name="Rectangle 25"/>
          <p:cNvSpPr>
            <a:spLocks noChangeArrowheads="1"/>
          </p:cNvSpPr>
          <p:nvPr/>
        </p:nvSpPr>
        <p:spPr bwMode="auto">
          <a:xfrm>
            <a:off x="152400" y="115888"/>
            <a:ext cx="8839200" cy="6589712"/>
          </a:xfrm>
          <a:prstGeom prst="rect">
            <a:avLst/>
          </a:prstGeom>
          <a:noFill/>
          <a:ln w="38100" cmpd="dbl">
            <a:solidFill>
              <a:srgbClr val="80808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eaLnBrk="0" hangingPunct="0"/>
            <a:endParaRPr lang="en-US" dirty="0"/>
          </a:p>
        </p:txBody>
      </p:sp>
      <p:sp>
        <p:nvSpPr>
          <p:cNvPr id="2" name="Text Box 26">
            <a:extLst>
              <a:ext uri="{FF2B5EF4-FFF2-40B4-BE49-F238E27FC236}">
                <a16:creationId xmlns:a16="http://schemas.microsoft.com/office/drawing/2014/main" id="{C8696EE4-10ED-7E8C-F073-B3CE8CDA79EB}"/>
              </a:ext>
            </a:extLst>
          </p:cNvPr>
          <p:cNvSpPr txBox="1">
            <a:spLocks noChangeArrowheads="1"/>
          </p:cNvSpPr>
          <p:nvPr/>
        </p:nvSpPr>
        <p:spPr bwMode="auto">
          <a:xfrm>
            <a:off x="-30872" y="548680"/>
            <a:ext cx="9144000" cy="1098550"/>
          </a:xfrm>
          <a:prstGeom prst="rect">
            <a:avLst/>
          </a:prstGeom>
          <a:noFill/>
          <a:ln w="9525">
            <a:noFill/>
            <a:miter lim="800000"/>
            <a:headEnd/>
            <a:tailEnd/>
          </a:ln>
          <a:effectLst>
            <a:outerShdw blurRad="63500" dist="38099" dir="2700000" algn="ctr" rotWithShape="0">
              <a:schemeClr val="bg1">
                <a:alpha val="74998"/>
              </a:schemeClr>
            </a:outerShdw>
          </a:effectLst>
        </p:spPr>
        <p:txBody>
          <a:bodyPr>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0">
              <a:lnSpc>
                <a:spcPct val="90000"/>
              </a:lnSpc>
              <a:defRPr/>
            </a:pPr>
            <a:r>
              <a:rPr lang="en-US" sz="3600" i="1" dirty="0">
                <a:solidFill>
                  <a:srgbClr val="FFFF00"/>
                </a:solidFill>
                <a:latin typeface="Cambria"/>
                <a:cs typeface="Cambria"/>
              </a:rPr>
              <a:t>Adult Bible Study Guide</a:t>
            </a:r>
            <a:endParaRPr lang="en-US" sz="3600" dirty="0">
              <a:solidFill>
                <a:srgbClr val="FFFF00"/>
              </a:solidFill>
              <a:latin typeface="Cambria"/>
              <a:cs typeface="Cambria"/>
            </a:endParaRPr>
          </a:p>
          <a:p>
            <a:pPr marL="360000">
              <a:lnSpc>
                <a:spcPct val="90000"/>
              </a:lnSpc>
              <a:defRPr/>
            </a:pPr>
            <a:r>
              <a:rPr lang="en-US" sz="3600" dirty="0">
                <a:latin typeface="Cambria"/>
                <a:cs typeface="Cambria"/>
              </a:rPr>
              <a:t>Jul • Aug • Sep 2023</a:t>
            </a:r>
          </a:p>
        </p:txBody>
      </p:sp>
      <p:sp>
        <p:nvSpPr>
          <p:cNvPr id="3" name="Text Box 22">
            <a:extLst>
              <a:ext uri="{FF2B5EF4-FFF2-40B4-BE49-F238E27FC236}">
                <a16:creationId xmlns:a16="http://schemas.microsoft.com/office/drawing/2014/main" id="{4C42F030-B3F8-04BB-4E41-A10530600D9F}"/>
              </a:ext>
            </a:extLst>
          </p:cNvPr>
          <p:cNvSpPr txBox="1">
            <a:spLocks noChangeArrowheads="1"/>
          </p:cNvSpPr>
          <p:nvPr/>
        </p:nvSpPr>
        <p:spPr bwMode="auto">
          <a:xfrm>
            <a:off x="0" y="5157192"/>
            <a:ext cx="9144000" cy="14157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pPr marL="360000"/>
            <a:r>
              <a:rPr lang="en-US" sz="5400" b="1" spc="300" dirty="0" err="1">
                <a:latin typeface="Calibri" charset="0"/>
                <a:cs typeface="Calibri" charset="0"/>
              </a:rPr>
              <a:t>Good&amp;Faithful</a:t>
            </a:r>
            <a:endParaRPr lang="en-US" sz="5400" b="1" spc="300" dirty="0">
              <a:latin typeface="Calibri" charset="0"/>
              <a:cs typeface="Calibri" charset="0"/>
            </a:endParaRPr>
          </a:p>
          <a:p>
            <a:pPr marL="360000"/>
            <a:r>
              <a:rPr lang="en-US" sz="3200" spc="200" dirty="0">
                <a:latin typeface="Calibri" charset="0"/>
                <a:cs typeface="Calibri" charset="0"/>
              </a:rPr>
              <a:t>@ClaRoVicente8804</a:t>
            </a:r>
          </a:p>
        </p:txBody>
      </p:sp>
      <p:pic>
        <p:nvPicPr>
          <p:cNvPr id="4" name="Picture 13" descr="crv2">
            <a:extLst>
              <a:ext uri="{FF2B5EF4-FFF2-40B4-BE49-F238E27FC236}">
                <a16:creationId xmlns:a16="http://schemas.microsoft.com/office/drawing/2014/main" id="{4D9F3448-2604-7019-B2F5-4E1ABC6FC3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328" y="2322786"/>
            <a:ext cx="2292350" cy="2236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AF1923F0-968C-8DDB-F058-EAC42876AEF6}"/>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23528" y="3618186"/>
            <a:ext cx="4025900" cy="1517650"/>
          </a:xfrm>
          <a:prstGeom prst="rect">
            <a:avLst/>
          </a:prstGeom>
          <a:noFill/>
          <a:ln w="9525">
            <a:noFill/>
            <a:miter lim="800000"/>
            <a:headEnd/>
            <a:tailEnd/>
          </a:ln>
          <a:effectLst>
            <a:outerShdw blurRad="127000" dist="63500" dir="2700000" algn="ctr" rotWithShape="0">
              <a:srgbClr val="FF00FF">
                <a:alpha val="74998"/>
              </a:srgbClr>
            </a:outerShdw>
          </a:effectLst>
        </p:spPr>
      </p:pic>
      <p:pic>
        <p:nvPicPr>
          <p:cNvPr id="6" name="Picture 20" descr="Untitled-1">
            <a:extLst>
              <a:ext uri="{FF2B5EF4-FFF2-40B4-BE49-F238E27FC236}">
                <a16:creationId xmlns:a16="http://schemas.microsoft.com/office/drawing/2014/main" id="{5EF2EFC5-A843-087B-469D-89B2C9071FE7}"/>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3504878" y="3999186"/>
            <a:ext cx="366713" cy="533400"/>
          </a:xfrm>
          <a:prstGeom prst="rect">
            <a:avLst/>
          </a:prstGeom>
          <a:noFill/>
          <a:effectLst>
            <a:outerShdw blurRad="63500" dist="38099" dir="2700000" algn="ctr" rotWithShape="0">
              <a:schemeClr val="bg1">
                <a:alpha val="74998"/>
              </a:schemeClr>
            </a:outerShdw>
          </a:effectLst>
        </p:spPr>
      </p:pic>
      <p:pic>
        <p:nvPicPr>
          <p:cNvPr id="7" name="Picture 8" descr="CRV30Dec20_4143.jpg">
            <a:extLst>
              <a:ext uri="{FF2B5EF4-FFF2-40B4-BE49-F238E27FC236}">
                <a16:creationId xmlns:a16="http://schemas.microsoft.com/office/drawing/2014/main" id="{A1F298EE-17C6-60D7-F664-846169C5FD8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880991" y="2060848"/>
            <a:ext cx="1223962" cy="1530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EAA1C31E-EB73-BC4A-8175-2ECD9C2A6556}"/>
              </a:ext>
            </a:extLst>
          </p:cNvPr>
          <p:cNvSpPr txBox="1"/>
          <p:nvPr/>
        </p:nvSpPr>
        <p:spPr>
          <a:xfrm>
            <a:off x="4532377" y="1969846"/>
            <a:ext cx="4216087" cy="3046988"/>
          </a:xfrm>
          <a:prstGeom prst="rect">
            <a:avLst/>
          </a:prstGeom>
          <a:noFill/>
        </p:spPr>
        <p:txBody>
          <a:bodyPr wrap="square" rtlCol="0">
            <a:spAutoFit/>
          </a:bodyPr>
          <a:lstStyle/>
          <a:p>
            <a:pPr algn="ctr">
              <a:spcAft>
                <a:spcPts val="0"/>
              </a:spcAft>
            </a:pPr>
            <a:r>
              <a:rPr lang="en-US" sz="4800" dirty="0">
                <a:latin typeface="Avenir Next Condensed Medium" panose="020B0506020202020204" pitchFamily="34" charset="0"/>
              </a:rPr>
              <a:t>How Much </a:t>
            </a:r>
            <a:r>
              <a:rPr lang="en-US" sz="4800" i="1" dirty="0">
                <a:latin typeface="Avenir Next Condensed Medium" panose="020B0506020202020204" pitchFamily="34" charset="0"/>
              </a:rPr>
              <a:t>of the </a:t>
            </a:r>
            <a:r>
              <a:rPr lang="en-US" sz="4800" dirty="0">
                <a:latin typeface="Avenir Next Condensed Medium" panose="020B0506020202020204" pitchFamily="34" charset="0"/>
              </a:rPr>
              <a:t>Greco-Roman</a:t>
            </a:r>
          </a:p>
          <a:p>
            <a:pPr algn="ctr">
              <a:spcAft>
                <a:spcPts val="0"/>
              </a:spcAft>
            </a:pPr>
            <a:r>
              <a:rPr lang="en-US" sz="4800" b="1" spc="300" dirty="0">
                <a:latin typeface="Avenir Next Condensed Demi Bold" panose="020B0506020202020204" pitchFamily="34" charset="0"/>
              </a:rPr>
              <a:t>LIFESTYLE</a:t>
            </a:r>
            <a:r>
              <a:rPr lang="en-US" sz="4800" b="1" spc="100" dirty="0">
                <a:latin typeface="Avenir Next Condensed Demi Bold" panose="020B0506020202020204" pitchFamily="34" charset="0"/>
              </a:rPr>
              <a:t>           </a:t>
            </a:r>
            <a:r>
              <a:rPr lang="en-US" sz="4800" spc="100" dirty="0">
                <a:latin typeface="Avenir Next Condensed Medium" panose="020B0506020202020204" pitchFamily="34" charset="0"/>
              </a:rPr>
              <a:t>Is </a:t>
            </a:r>
            <a:r>
              <a:rPr lang="en-US" sz="4800" i="1" spc="100" dirty="0">
                <a:latin typeface="Avenir Next Condensed Medium" panose="020B0506020202020204" pitchFamily="34" charset="0"/>
              </a:rPr>
              <a:t>in</a:t>
            </a:r>
            <a:r>
              <a:rPr lang="en-US" sz="4800" spc="100" dirty="0">
                <a:latin typeface="Avenir Next Condensed Medium" panose="020B0506020202020204" pitchFamily="34" charset="0"/>
              </a:rPr>
              <a:t> Yours?              </a:t>
            </a:r>
            <a:endParaRPr lang="en-US" sz="4800" dirty="0">
              <a:latin typeface="Avenir Next Condensed Medium" panose="020B0506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6CB6273-3ABB-FD09-1D47-26CCFDAFACC8}"/>
              </a:ext>
            </a:extLst>
          </p:cNvPr>
          <p:cNvSpPr txBox="1"/>
          <p:nvPr/>
        </p:nvSpPr>
        <p:spPr>
          <a:xfrm>
            <a:off x="583660" y="7587574"/>
            <a:ext cx="184731" cy="707886"/>
          </a:xfrm>
          <a:prstGeom prst="rect">
            <a:avLst/>
          </a:prstGeom>
          <a:noFill/>
        </p:spPr>
        <p:txBody>
          <a:bodyPr wrap="none" rtlCol="0">
            <a:spAutoFit/>
          </a:bodyPr>
          <a:lstStyle/>
          <a:p>
            <a:endParaRPr lang="en-US" dirty="0"/>
          </a:p>
        </p:txBody>
      </p:sp>
      <p:sp>
        <p:nvSpPr>
          <p:cNvPr id="3" name="Text Box 4">
            <a:extLst>
              <a:ext uri="{FF2B5EF4-FFF2-40B4-BE49-F238E27FC236}">
                <a16:creationId xmlns:a16="http://schemas.microsoft.com/office/drawing/2014/main" id="{142D0EA8-3754-B084-46BC-03B136725B91}"/>
              </a:ext>
            </a:extLst>
          </p:cNvPr>
          <p:cNvSpPr txBox="1">
            <a:spLocks noChangeArrowheads="1"/>
          </p:cNvSpPr>
          <p:nvPr/>
        </p:nvSpPr>
        <p:spPr bwMode="auto">
          <a:xfrm>
            <a:off x="1720852" y="0"/>
            <a:ext cx="7414684" cy="14988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spcAft>
                <a:spcPts val="600"/>
              </a:spcAft>
              <a:defRPr/>
            </a:pPr>
            <a:r>
              <a:rPr lang="en-US" sz="3200" i="1" dirty="0">
                <a:solidFill>
                  <a:srgbClr val="FFFF00"/>
                </a:solidFill>
                <a:latin typeface="Cambria"/>
                <a:cs typeface="Cambria"/>
              </a:rPr>
              <a:t>Living Wisely</a:t>
            </a:r>
          </a:p>
          <a:p>
            <a:pPr>
              <a:lnSpc>
                <a:spcPct val="85000"/>
              </a:lnSpc>
              <a:defRPr/>
            </a:pPr>
            <a:r>
              <a:rPr lang="en-US" sz="3200" b="1" cap="small" spc="50" dirty="0">
                <a:latin typeface="Cambria"/>
                <a:cs typeface="Cambria"/>
              </a:rPr>
              <a:t>2. Two Alternating Exhortations</a:t>
            </a:r>
          </a:p>
          <a:p>
            <a:pPr>
              <a:lnSpc>
                <a:spcPct val="85000"/>
              </a:lnSpc>
              <a:defRPr/>
            </a:pPr>
            <a:r>
              <a:rPr lang="en-US" sz="3200" cap="small" dirty="0">
                <a:latin typeface="Cambria"/>
                <a:cs typeface="Cambria"/>
              </a:rPr>
              <a:t>a. “Walk as Children of Lights”   </a:t>
            </a:r>
          </a:p>
        </p:txBody>
      </p:sp>
      <p:pic>
        <p:nvPicPr>
          <p:cNvPr id="2" name="Picture 1">
            <a:extLst>
              <a:ext uri="{FF2B5EF4-FFF2-40B4-BE49-F238E27FC236}">
                <a16:creationId xmlns:a16="http://schemas.microsoft.com/office/drawing/2014/main" id="{8C84E626-84D9-C234-23D8-8171FD221924}"/>
              </a:ext>
            </a:extLst>
          </p:cNvPr>
          <p:cNvPicPr>
            <a:picLocks noChangeAspect="1"/>
          </p:cNvPicPr>
          <p:nvPr/>
        </p:nvPicPr>
        <p:blipFill>
          <a:blip r:embed="rId3"/>
          <a:stretch>
            <a:fillRect/>
          </a:stretch>
        </p:blipFill>
        <p:spPr>
          <a:xfrm>
            <a:off x="2286000" y="2204864"/>
            <a:ext cx="4428492" cy="2952328"/>
          </a:xfrm>
          <a:prstGeom prst="rect">
            <a:avLst/>
          </a:prstGeom>
        </p:spPr>
      </p:pic>
      <p:sp>
        <p:nvSpPr>
          <p:cNvPr id="5" name="Rectangle 4">
            <a:extLst>
              <a:ext uri="{FF2B5EF4-FFF2-40B4-BE49-F238E27FC236}">
                <a16:creationId xmlns:a16="http://schemas.microsoft.com/office/drawing/2014/main" id="{379FF3D0-2D87-6059-6BEE-8AC5F1C996F1}"/>
              </a:ext>
            </a:extLst>
          </p:cNvPr>
          <p:cNvSpPr/>
          <p:nvPr/>
        </p:nvSpPr>
        <p:spPr bwMode="auto">
          <a:xfrm>
            <a:off x="2286000" y="2204864"/>
            <a:ext cx="4428492" cy="295232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sp>
        <p:nvSpPr>
          <p:cNvPr id="4" name="Text Box 3"/>
          <p:cNvSpPr txBox="1">
            <a:spLocks noChangeArrowheads="1"/>
          </p:cNvSpPr>
          <p:nvPr/>
        </p:nvSpPr>
        <p:spPr bwMode="auto">
          <a:xfrm>
            <a:off x="1" y="1590478"/>
            <a:ext cx="9135535" cy="5331781"/>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600"/>
              </a:spcAft>
              <a:defRPr/>
            </a:pPr>
            <a:r>
              <a:rPr lang="de-DE" sz="3600" dirty="0" err="1">
                <a:latin typeface="Cambria"/>
                <a:cs typeface="Cambria"/>
              </a:rPr>
              <a:t>Ephesians</a:t>
            </a:r>
            <a:r>
              <a:rPr lang="de-DE" sz="3600" dirty="0">
                <a:latin typeface="Cambria"/>
                <a:cs typeface="Cambria"/>
              </a:rPr>
              <a:t> 5:6–8 </a:t>
            </a:r>
            <a:r>
              <a:rPr lang="en-US" sz="2800" dirty="0">
                <a:latin typeface="Cambria"/>
                <a:cs typeface="Cambria"/>
              </a:rPr>
              <a:t>NKJV</a:t>
            </a:r>
          </a:p>
          <a:p>
            <a:pPr algn="ctr" eaLnBrk="1" hangingPunct="1">
              <a:lnSpc>
                <a:spcPct val="90000"/>
              </a:lnSpc>
              <a:spcBef>
                <a:spcPts val="0"/>
              </a:spcBef>
              <a:spcAft>
                <a:spcPts val="1800"/>
              </a:spcAft>
              <a:defRPr/>
            </a:pPr>
            <a:r>
              <a:rPr lang="en-US" sz="2800" dirty="0">
                <a:latin typeface="Cambria"/>
                <a:cs typeface="Cambria"/>
              </a:rPr>
              <a:t> </a:t>
            </a:r>
            <a:r>
              <a:rPr lang="en-US" dirty="0">
                <a:latin typeface="Calibri"/>
                <a:cs typeface="Calibri"/>
              </a:rPr>
              <a:t>“Let no one deceive you with empty words, for because of these things the wrath of God comes upon the sons of disobedience. Therefore do not be partakers with them.</a:t>
            </a:r>
          </a:p>
          <a:p>
            <a:pPr algn="ctr" eaLnBrk="1" hangingPunct="1">
              <a:lnSpc>
                <a:spcPct val="90000"/>
              </a:lnSpc>
              <a:spcBef>
                <a:spcPts val="0"/>
              </a:spcBef>
              <a:spcAft>
                <a:spcPts val="0"/>
              </a:spcAft>
              <a:defRPr/>
            </a:pPr>
            <a:endParaRPr lang="en-US" dirty="0">
              <a:latin typeface="Calibri"/>
              <a:cs typeface="Calibri"/>
            </a:endParaRPr>
          </a:p>
          <a:p>
            <a:pPr algn="ctr" eaLnBrk="1" hangingPunct="1">
              <a:lnSpc>
                <a:spcPct val="90000"/>
              </a:lnSpc>
              <a:spcBef>
                <a:spcPts val="0"/>
              </a:spcBef>
              <a:spcAft>
                <a:spcPts val="0"/>
              </a:spcAft>
              <a:defRPr/>
            </a:pPr>
            <a:r>
              <a:rPr lang="en-US" dirty="0">
                <a:latin typeface="Calibri"/>
                <a:cs typeface="Calibri"/>
              </a:rPr>
              <a:t>For you were once darkness,                              but now you are light in the Lord.                    Walk as children of light.”</a:t>
            </a:r>
          </a:p>
        </p:txBody>
      </p:sp>
    </p:spTree>
    <p:extLst>
      <p:ext uri="{BB962C8B-B14F-4D97-AF65-F5344CB8AC3E}">
        <p14:creationId xmlns:p14="http://schemas.microsoft.com/office/powerpoint/2010/main" val="229079560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p:tgtEl>
                                          <p:spTgt spid="3">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3">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childTnLst>
                                </p:cTn>
                              </p:par>
                            </p:childTnLst>
                          </p:cTn>
                        </p:par>
                        <p:par>
                          <p:cTn id="13" fill="hold">
                            <p:stCondLst>
                              <p:cond delay="3000"/>
                            </p:stCondLst>
                            <p:childTnLst>
                              <p:par>
                                <p:cTn id="14" presetID="10" presetClass="entr" presetSubtype="0" fill="hold" grpId="0" nodeType="afterEffect">
                                  <p:stCondLst>
                                    <p:cond delay="100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1000"/>
                                        <p:tgtEl>
                                          <p:spTgt spid="4">
                                            <p:txEl>
                                              <p:pRg st="0" end="0"/>
                                            </p:txEl>
                                          </p:spTgt>
                                        </p:tgtEl>
                                      </p:cBhvr>
                                    </p:animEffect>
                                  </p:childTnLst>
                                </p:cTn>
                              </p:par>
                            </p:childTnLst>
                          </p:cTn>
                        </p:par>
                        <p:par>
                          <p:cTn id="17" fill="hold">
                            <p:stCondLst>
                              <p:cond delay="5000"/>
                            </p:stCondLst>
                            <p:childTnLst>
                              <p:par>
                                <p:cTn id="18" presetID="10" presetClass="entr" presetSubtype="0" fill="hold" grpId="0" nodeType="afterEffect">
                                  <p:stCondLst>
                                    <p:cond delay="100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5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500"/>
                                        <p:tgtEl>
                                          <p:spTgt spid="4">
                                            <p:txEl>
                                              <p:pRg st="3" end="3"/>
                                            </p:txEl>
                                          </p:spTgt>
                                        </p:tgtEl>
                                      </p:cBhvr>
                                    </p:animEffect>
                                  </p:childTnLst>
                                </p:cTn>
                              </p:par>
                              <p:par>
                                <p:cTn id="26" presetID="1" presetClass="exit" presetSubtype="0" fill="hold" nodeType="withEffect">
                                  <p:stCondLst>
                                    <p:cond delay="0"/>
                                  </p:stCondLst>
                                  <p:childTnLst>
                                    <p:set>
                                      <p:cBhvr>
                                        <p:cTn id="27" dur="1" fill="hold">
                                          <p:stCondLst>
                                            <p:cond delay="0"/>
                                          </p:stCondLst>
                                        </p:cTn>
                                        <p:tgtEl>
                                          <p:spTgt spid="4">
                                            <p:txEl>
                                              <p:pRg st="1" end="1"/>
                                            </p:txEl>
                                          </p:spTgt>
                                        </p:tgtEl>
                                        <p:attrNameLst>
                                          <p:attrName>style.visibility</p:attrName>
                                        </p:attrNameLst>
                                      </p:cBhvr>
                                      <p:to>
                                        <p:strVal val="hidden"/>
                                      </p:to>
                                    </p:set>
                                  </p:childTnLst>
                                </p:cTn>
                              </p:par>
                              <p:par>
                                <p:cTn id="28" presetID="16" presetClass="entr" presetSubtype="37" fill="hold" nodeType="withEffect">
                                  <p:stCondLst>
                                    <p:cond delay="500"/>
                                  </p:stCondLst>
                                  <p:childTnLst>
                                    <p:set>
                                      <p:cBhvr>
                                        <p:cTn id="29" dur="1" fill="hold">
                                          <p:stCondLst>
                                            <p:cond delay="0"/>
                                          </p:stCondLst>
                                        </p:cTn>
                                        <p:tgtEl>
                                          <p:spTgt spid="2"/>
                                        </p:tgtEl>
                                        <p:attrNameLst>
                                          <p:attrName>style.visibility</p:attrName>
                                        </p:attrNameLst>
                                      </p:cBhvr>
                                      <p:to>
                                        <p:strVal val="visible"/>
                                      </p:to>
                                    </p:set>
                                    <p:animEffect transition="in" filter="barn(outVertical)">
                                      <p:cBhvr>
                                        <p:cTn id="30" dur="2000"/>
                                        <p:tgtEl>
                                          <p:spTgt spid="2"/>
                                        </p:tgtEl>
                                      </p:cBhvr>
                                    </p:animEffect>
                                  </p:childTnLst>
                                </p:cTn>
                              </p:par>
                              <p:par>
                                <p:cTn id="31" presetID="1" presetClass="exit"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373932"/>
            <a:ext cx="9135535" cy="5310236"/>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2880" eaLnBrk="1" hangingPunct="1">
              <a:lnSpc>
                <a:spcPct val="90000"/>
              </a:lnSpc>
              <a:spcBef>
                <a:spcPts val="0"/>
              </a:spcBef>
              <a:spcAft>
                <a:spcPts val="600"/>
              </a:spcAft>
              <a:defRPr/>
            </a:pPr>
            <a:r>
              <a:rPr lang="en-US" b="1" spc="100" dirty="0">
                <a:latin typeface="Calibri"/>
                <a:cs typeface="Calibri"/>
              </a:rPr>
              <a:t>God’s wrath upon sons of disobedience</a:t>
            </a:r>
          </a:p>
          <a:p>
            <a:pPr marL="182880" eaLnBrk="1" hangingPunct="1">
              <a:lnSpc>
                <a:spcPct val="90000"/>
              </a:lnSpc>
              <a:spcBef>
                <a:spcPts val="0"/>
              </a:spcBef>
              <a:spcAft>
                <a:spcPts val="600"/>
              </a:spcAft>
              <a:defRPr/>
            </a:pPr>
            <a:r>
              <a:rPr lang="en-US" dirty="0">
                <a:latin typeface="Calibri"/>
                <a:cs typeface="Calibri"/>
              </a:rPr>
              <a:t>• Identified as “sexually immoral, or impure, or who is covetous” (</a:t>
            </a:r>
            <a:r>
              <a:rPr lang="en-US" i="1" dirty="0">
                <a:latin typeface="Calibri"/>
                <a:cs typeface="Calibri"/>
              </a:rPr>
              <a:t>v. 5 </a:t>
            </a:r>
            <a:r>
              <a:rPr lang="en-US" sz="3600" dirty="0">
                <a:latin typeface="Calibri"/>
                <a:cs typeface="Calibri"/>
              </a:rPr>
              <a:t>ESV</a:t>
            </a:r>
            <a:r>
              <a:rPr lang="en-US" dirty="0">
                <a:latin typeface="Calibri"/>
                <a:cs typeface="Calibri"/>
              </a:rPr>
              <a:t>).</a:t>
            </a:r>
          </a:p>
          <a:p>
            <a:pPr marL="182880" eaLnBrk="1" hangingPunct="1">
              <a:lnSpc>
                <a:spcPct val="90000"/>
              </a:lnSpc>
              <a:spcBef>
                <a:spcPts val="0"/>
              </a:spcBef>
              <a:spcAft>
                <a:spcPts val="600"/>
              </a:spcAft>
              <a:defRPr/>
            </a:pPr>
            <a:r>
              <a:rPr lang="en-US" dirty="0">
                <a:latin typeface="Calibri"/>
                <a:cs typeface="Calibri"/>
              </a:rPr>
              <a:t>• “Empty words.” Believers deceived by explicit language into thinking that sexual </a:t>
            </a:r>
            <a:r>
              <a:rPr lang="en-US" spc="-50" dirty="0">
                <a:latin typeface="Calibri"/>
                <a:cs typeface="Calibri"/>
              </a:rPr>
              <a:t>sin is not taboo, or be drawn into such sins. </a:t>
            </a:r>
          </a:p>
          <a:p>
            <a:pPr marL="182880" eaLnBrk="1" hangingPunct="1">
              <a:lnSpc>
                <a:spcPct val="90000"/>
              </a:lnSpc>
              <a:spcBef>
                <a:spcPts val="0"/>
              </a:spcBef>
              <a:spcAft>
                <a:spcPts val="600"/>
              </a:spcAft>
              <a:defRPr/>
            </a:pPr>
            <a:r>
              <a:rPr lang="en-US" spc="-50" dirty="0">
                <a:latin typeface="Calibri"/>
                <a:cs typeface="Calibri"/>
              </a:rPr>
              <a:t>• Risks God’s end-time judgment, “the wrath of God” that “comes upon the sons  of disobedience” (</a:t>
            </a:r>
            <a:r>
              <a:rPr lang="en-US" i="1" spc="-50" dirty="0">
                <a:latin typeface="Calibri"/>
                <a:cs typeface="Calibri"/>
              </a:rPr>
              <a:t>v. 6 </a:t>
            </a:r>
            <a:r>
              <a:rPr lang="en-US" sz="3600" spc="-50" dirty="0">
                <a:latin typeface="Calibri"/>
                <a:cs typeface="Calibri"/>
              </a:rPr>
              <a:t>ESV</a:t>
            </a:r>
            <a:r>
              <a:rPr lang="en-US" spc="-50" dirty="0">
                <a:latin typeface="Calibri"/>
                <a:cs typeface="Calibri"/>
              </a:rPr>
              <a:t>).</a:t>
            </a:r>
          </a:p>
        </p:txBody>
      </p:sp>
      <p:sp>
        <p:nvSpPr>
          <p:cNvPr id="7" name="TextBox 6">
            <a:extLst>
              <a:ext uri="{FF2B5EF4-FFF2-40B4-BE49-F238E27FC236}">
                <a16:creationId xmlns:a16="http://schemas.microsoft.com/office/drawing/2014/main" id="{86CB6273-3ABB-FD09-1D47-26CCFDAFACC8}"/>
              </a:ext>
            </a:extLst>
          </p:cNvPr>
          <p:cNvSpPr txBox="1"/>
          <p:nvPr/>
        </p:nvSpPr>
        <p:spPr>
          <a:xfrm>
            <a:off x="583660" y="7587574"/>
            <a:ext cx="184731" cy="707886"/>
          </a:xfrm>
          <a:prstGeom prst="rect">
            <a:avLst/>
          </a:prstGeom>
          <a:noFill/>
        </p:spPr>
        <p:txBody>
          <a:bodyPr wrap="none" rtlCol="0">
            <a:spAutoFit/>
          </a:bodyPr>
          <a:lstStyle/>
          <a:p>
            <a:endParaRPr lang="en-US" dirty="0"/>
          </a:p>
        </p:txBody>
      </p:sp>
      <p:sp>
        <p:nvSpPr>
          <p:cNvPr id="3" name="Text Box 4">
            <a:extLst>
              <a:ext uri="{FF2B5EF4-FFF2-40B4-BE49-F238E27FC236}">
                <a16:creationId xmlns:a16="http://schemas.microsoft.com/office/drawing/2014/main" id="{142D0EA8-3754-B084-46BC-03B136725B91}"/>
              </a:ext>
            </a:extLst>
          </p:cNvPr>
          <p:cNvSpPr txBox="1">
            <a:spLocks noChangeArrowheads="1"/>
          </p:cNvSpPr>
          <p:nvPr/>
        </p:nvSpPr>
        <p:spPr bwMode="auto">
          <a:xfrm>
            <a:off x="1720852" y="0"/>
            <a:ext cx="7414684"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2. Two Alternating Exhortations</a:t>
            </a:r>
          </a:p>
          <a:p>
            <a:pPr marL="36000">
              <a:defRPr/>
            </a:pPr>
            <a:r>
              <a:rPr lang="en-US" sz="3200" b="1" cap="small" spc="50" dirty="0">
                <a:latin typeface="Cambria"/>
                <a:cs typeface="Cambria"/>
              </a:rPr>
              <a:t>a. “Walk as Children of Lights” </a:t>
            </a:r>
          </a:p>
        </p:txBody>
      </p:sp>
    </p:spTree>
    <p:extLst>
      <p:ext uri="{BB962C8B-B14F-4D97-AF65-F5344CB8AC3E}">
        <p14:creationId xmlns:p14="http://schemas.microsoft.com/office/powerpoint/2010/main" val="42799918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196752"/>
            <a:ext cx="9135535" cy="5787290"/>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2880" eaLnBrk="1" hangingPunct="1">
              <a:lnSpc>
                <a:spcPct val="90000"/>
              </a:lnSpc>
              <a:spcBef>
                <a:spcPts val="0"/>
              </a:spcBef>
              <a:spcAft>
                <a:spcPts val="600"/>
              </a:spcAft>
              <a:defRPr/>
            </a:pPr>
            <a:r>
              <a:rPr lang="en-US" dirty="0">
                <a:latin typeface="Calibri"/>
                <a:cs typeface="Calibri"/>
              </a:rPr>
              <a:t>• A contrast to the usual, moody human variety (</a:t>
            </a:r>
            <a:r>
              <a:rPr lang="en-US" i="1" dirty="0">
                <a:latin typeface="Calibri"/>
                <a:cs typeface="Calibri"/>
              </a:rPr>
              <a:t>compare Eph. 4:31</a:t>
            </a:r>
            <a:r>
              <a:rPr lang="en-US" dirty="0">
                <a:latin typeface="Calibri"/>
                <a:cs typeface="Calibri"/>
              </a:rPr>
              <a:t>). </a:t>
            </a:r>
          </a:p>
          <a:p>
            <a:pPr marL="182880" eaLnBrk="1" hangingPunct="1">
              <a:lnSpc>
                <a:spcPct val="90000"/>
              </a:lnSpc>
              <a:spcBef>
                <a:spcPts val="0"/>
              </a:spcBef>
              <a:spcAft>
                <a:spcPts val="600"/>
              </a:spcAft>
              <a:defRPr/>
            </a:pPr>
            <a:r>
              <a:rPr lang="en-US" dirty="0">
                <a:latin typeface="Calibri"/>
                <a:cs typeface="Calibri"/>
              </a:rPr>
              <a:t>• The </a:t>
            </a:r>
            <a:r>
              <a:rPr lang="en-US" b="1" dirty="0">
                <a:latin typeface="Calibri"/>
                <a:cs typeface="Calibri"/>
              </a:rPr>
              <a:t>just response </a:t>
            </a:r>
            <a:r>
              <a:rPr lang="en-US" dirty="0">
                <a:latin typeface="Calibri"/>
                <a:cs typeface="Calibri"/>
              </a:rPr>
              <a:t>of a long-suffering  and righteous God against stubborn com-</a:t>
            </a:r>
            <a:r>
              <a:rPr lang="en-US" dirty="0" err="1">
                <a:latin typeface="Calibri"/>
                <a:cs typeface="Calibri"/>
              </a:rPr>
              <a:t>mitment</a:t>
            </a:r>
            <a:r>
              <a:rPr lang="en-US" dirty="0">
                <a:latin typeface="Calibri"/>
                <a:cs typeface="Calibri"/>
              </a:rPr>
              <a:t> to evil, not a crazed, volcanic reaction to some minor infraction. </a:t>
            </a:r>
          </a:p>
          <a:p>
            <a:pPr marL="182880" eaLnBrk="1" hangingPunct="1">
              <a:lnSpc>
                <a:spcPct val="90000"/>
              </a:lnSpc>
              <a:spcBef>
                <a:spcPts val="0"/>
              </a:spcBef>
              <a:spcAft>
                <a:spcPts val="600"/>
              </a:spcAft>
              <a:defRPr/>
            </a:pPr>
            <a:r>
              <a:rPr lang="en-US" dirty="0">
                <a:latin typeface="Calibri"/>
                <a:cs typeface="Calibri"/>
              </a:rPr>
              <a:t>• God warns of His own coming judgments —an act of grace, since human beings are “by nature children of wrath” (</a:t>
            </a:r>
            <a:r>
              <a:rPr lang="en-US" i="1" dirty="0">
                <a:latin typeface="Calibri"/>
                <a:cs typeface="Calibri"/>
              </a:rPr>
              <a:t>2:3</a:t>
            </a:r>
            <a:r>
              <a:rPr lang="en-US" dirty="0">
                <a:latin typeface="Calibri"/>
                <a:cs typeface="Calibri"/>
              </a:rPr>
              <a:t> </a:t>
            </a:r>
            <a:r>
              <a:rPr lang="en-US" sz="3600" dirty="0">
                <a:latin typeface="Calibri"/>
                <a:cs typeface="Calibri"/>
              </a:rPr>
              <a:t>ESV</a:t>
            </a:r>
            <a:r>
              <a:rPr lang="en-US" dirty="0">
                <a:latin typeface="Calibri"/>
                <a:cs typeface="Calibri"/>
              </a:rPr>
              <a:t>), subject to those judgments.</a:t>
            </a:r>
          </a:p>
        </p:txBody>
      </p:sp>
      <p:sp>
        <p:nvSpPr>
          <p:cNvPr id="7" name="TextBox 6">
            <a:extLst>
              <a:ext uri="{FF2B5EF4-FFF2-40B4-BE49-F238E27FC236}">
                <a16:creationId xmlns:a16="http://schemas.microsoft.com/office/drawing/2014/main" id="{86CB6273-3ABB-FD09-1D47-26CCFDAFACC8}"/>
              </a:ext>
            </a:extLst>
          </p:cNvPr>
          <p:cNvSpPr txBox="1"/>
          <p:nvPr/>
        </p:nvSpPr>
        <p:spPr>
          <a:xfrm>
            <a:off x="583660" y="7587574"/>
            <a:ext cx="184731" cy="707886"/>
          </a:xfrm>
          <a:prstGeom prst="rect">
            <a:avLst/>
          </a:prstGeom>
          <a:noFill/>
        </p:spPr>
        <p:txBody>
          <a:bodyPr wrap="none" rtlCol="0">
            <a:spAutoFit/>
          </a:bodyPr>
          <a:lstStyle/>
          <a:p>
            <a:endParaRPr lang="en-US" dirty="0"/>
          </a:p>
        </p:txBody>
      </p:sp>
      <p:sp>
        <p:nvSpPr>
          <p:cNvPr id="3" name="Text Box 4">
            <a:extLst>
              <a:ext uri="{FF2B5EF4-FFF2-40B4-BE49-F238E27FC236}">
                <a16:creationId xmlns:a16="http://schemas.microsoft.com/office/drawing/2014/main" id="{142D0EA8-3754-B084-46BC-03B136725B91}"/>
              </a:ext>
            </a:extLst>
          </p:cNvPr>
          <p:cNvSpPr txBox="1">
            <a:spLocks noChangeArrowheads="1"/>
          </p:cNvSpPr>
          <p:nvPr/>
        </p:nvSpPr>
        <p:spPr bwMode="auto">
          <a:xfrm>
            <a:off x="1720852" y="0"/>
            <a:ext cx="7414684"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a. “Walk as Children of Lights” </a:t>
            </a:r>
          </a:p>
          <a:p>
            <a:pPr marL="36000">
              <a:defRPr/>
            </a:pPr>
            <a:r>
              <a:rPr lang="en-US" sz="3200" b="1" cap="small" spc="50" dirty="0">
                <a:latin typeface="Cambria"/>
                <a:cs typeface="Cambria"/>
              </a:rPr>
              <a:t>The Wrath of God</a:t>
            </a:r>
          </a:p>
        </p:txBody>
      </p:sp>
    </p:spTree>
    <p:extLst>
      <p:ext uri="{BB962C8B-B14F-4D97-AF65-F5344CB8AC3E}">
        <p14:creationId xmlns:p14="http://schemas.microsoft.com/office/powerpoint/2010/main" val="39840744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359124"/>
            <a:ext cx="9135535" cy="5310236"/>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2880" eaLnBrk="1" hangingPunct="1">
              <a:lnSpc>
                <a:spcPct val="90000"/>
              </a:lnSpc>
              <a:spcBef>
                <a:spcPts val="0"/>
              </a:spcBef>
              <a:spcAft>
                <a:spcPts val="600"/>
              </a:spcAft>
              <a:defRPr/>
            </a:pPr>
            <a:r>
              <a:rPr lang="en-US" b="1" spc="100" dirty="0">
                <a:latin typeface="Calibri"/>
                <a:cs typeface="Calibri"/>
              </a:rPr>
              <a:t>Not partakers with sinners </a:t>
            </a:r>
            <a:r>
              <a:rPr lang="en-US" spc="100" dirty="0">
                <a:latin typeface="Calibri"/>
                <a:cs typeface="Calibri"/>
              </a:rPr>
              <a:t>(</a:t>
            </a:r>
            <a:r>
              <a:rPr lang="en-US" i="1" spc="100" dirty="0">
                <a:latin typeface="Calibri"/>
                <a:cs typeface="Calibri"/>
              </a:rPr>
              <a:t>5:7–10</a:t>
            </a:r>
            <a:r>
              <a:rPr lang="en-US" spc="100" dirty="0">
                <a:latin typeface="Calibri"/>
                <a:cs typeface="Calibri"/>
              </a:rPr>
              <a:t>)</a:t>
            </a:r>
          </a:p>
          <a:p>
            <a:pPr marL="182880" eaLnBrk="1" hangingPunct="1">
              <a:lnSpc>
                <a:spcPct val="90000"/>
              </a:lnSpc>
              <a:spcBef>
                <a:spcPts val="0"/>
              </a:spcBef>
              <a:spcAft>
                <a:spcPts val="600"/>
              </a:spcAft>
              <a:defRPr/>
            </a:pPr>
            <a:r>
              <a:rPr lang="en-US" dirty="0">
                <a:latin typeface="Calibri"/>
                <a:cs typeface="Calibri"/>
              </a:rPr>
              <a:t>• The pagan seeks pleasure through “sexual immorality and all impurity or covetousness” (v. 3 </a:t>
            </a:r>
            <a:r>
              <a:rPr lang="en-US" sz="3600" dirty="0">
                <a:latin typeface="Calibri"/>
                <a:cs typeface="Calibri"/>
              </a:rPr>
              <a:t>ESV</a:t>
            </a:r>
            <a:r>
              <a:rPr lang="en-US" dirty="0">
                <a:latin typeface="Calibri"/>
                <a:cs typeface="Calibri"/>
              </a:rPr>
              <a:t>)</a:t>
            </a:r>
            <a:r>
              <a:rPr lang="en-US" spc="-50" dirty="0">
                <a:latin typeface="Calibri"/>
                <a:cs typeface="Calibri"/>
              </a:rPr>
              <a:t>. </a:t>
            </a:r>
          </a:p>
          <a:p>
            <a:pPr marL="182880" eaLnBrk="1" hangingPunct="1">
              <a:lnSpc>
                <a:spcPct val="90000"/>
              </a:lnSpc>
              <a:spcBef>
                <a:spcPts val="0"/>
              </a:spcBef>
              <a:spcAft>
                <a:spcPts val="600"/>
              </a:spcAft>
              <a:defRPr/>
            </a:pPr>
            <a:r>
              <a:rPr lang="en-US" spc="-50" dirty="0">
                <a:latin typeface="Calibri"/>
                <a:cs typeface="Calibri"/>
              </a:rPr>
              <a:t>• </a:t>
            </a:r>
            <a:r>
              <a:rPr lang="en-US" dirty="0">
                <a:latin typeface="Calibri"/>
                <a:cs typeface="Calibri"/>
              </a:rPr>
              <a:t>The believer’s goal is different, not to please oneself but to please God.</a:t>
            </a:r>
          </a:p>
          <a:p>
            <a:pPr marL="182880" eaLnBrk="1" hangingPunct="1">
              <a:lnSpc>
                <a:spcPct val="90000"/>
              </a:lnSpc>
              <a:spcBef>
                <a:spcPts val="0"/>
              </a:spcBef>
              <a:spcAft>
                <a:spcPts val="600"/>
              </a:spcAft>
              <a:defRPr/>
            </a:pPr>
            <a:r>
              <a:rPr lang="en-US" dirty="0">
                <a:latin typeface="Calibri"/>
                <a:cs typeface="Calibri"/>
              </a:rPr>
              <a:t>• The believer seeks to reflect the self-sacrifice of Christ (“walk in love, as Christ </a:t>
            </a:r>
            <a:r>
              <a:rPr lang="en-US" spc="-100" dirty="0">
                <a:latin typeface="Calibri"/>
                <a:cs typeface="Calibri"/>
              </a:rPr>
              <a:t>loved us and gave himself up for us,” v. 2 </a:t>
            </a:r>
            <a:r>
              <a:rPr lang="en-US" sz="3600" spc="-100" dirty="0">
                <a:latin typeface="Calibri"/>
                <a:cs typeface="Calibri"/>
              </a:rPr>
              <a:t>ESV</a:t>
            </a:r>
            <a:r>
              <a:rPr lang="en-US" spc="-100" dirty="0">
                <a:latin typeface="Calibri"/>
                <a:cs typeface="Calibri"/>
              </a:rPr>
              <a:t>). </a:t>
            </a:r>
          </a:p>
        </p:txBody>
      </p:sp>
      <p:sp>
        <p:nvSpPr>
          <p:cNvPr id="7" name="TextBox 6">
            <a:extLst>
              <a:ext uri="{FF2B5EF4-FFF2-40B4-BE49-F238E27FC236}">
                <a16:creationId xmlns:a16="http://schemas.microsoft.com/office/drawing/2014/main" id="{86CB6273-3ABB-FD09-1D47-26CCFDAFACC8}"/>
              </a:ext>
            </a:extLst>
          </p:cNvPr>
          <p:cNvSpPr txBox="1"/>
          <p:nvPr/>
        </p:nvSpPr>
        <p:spPr>
          <a:xfrm>
            <a:off x="583660" y="7587574"/>
            <a:ext cx="184731" cy="707886"/>
          </a:xfrm>
          <a:prstGeom prst="rect">
            <a:avLst/>
          </a:prstGeom>
          <a:noFill/>
        </p:spPr>
        <p:txBody>
          <a:bodyPr wrap="none" rtlCol="0">
            <a:spAutoFit/>
          </a:bodyPr>
          <a:lstStyle/>
          <a:p>
            <a:endParaRPr lang="en-US" dirty="0"/>
          </a:p>
        </p:txBody>
      </p:sp>
      <p:sp>
        <p:nvSpPr>
          <p:cNvPr id="3" name="Text Box 4">
            <a:extLst>
              <a:ext uri="{FF2B5EF4-FFF2-40B4-BE49-F238E27FC236}">
                <a16:creationId xmlns:a16="http://schemas.microsoft.com/office/drawing/2014/main" id="{142D0EA8-3754-B084-46BC-03B136725B91}"/>
              </a:ext>
            </a:extLst>
          </p:cNvPr>
          <p:cNvSpPr txBox="1">
            <a:spLocks noChangeArrowheads="1"/>
          </p:cNvSpPr>
          <p:nvPr/>
        </p:nvSpPr>
        <p:spPr bwMode="auto">
          <a:xfrm>
            <a:off x="1720852" y="0"/>
            <a:ext cx="7414684"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2. Two Alternating Exhortations</a:t>
            </a:r>
          </a:p>
          <a:p>
            <a:pPr marL="36000">
              <a:defRPr/>
            </a:pPr>
            <a:r>
              <a:rPr lang="en-US" sz="3200" b="1" cap="small" spc="50" dirty="0">
                <a:latin typeface="Cambria"/>
                <a:cs typeface="Cambria"/>
              </a:rPr>
              <a:t>a. “Walk as Children of Lights” </a:t>
            </a:r>
          </a:p>
        </p:txBody>
      </p:sp>
    </p:spTree>
    <p:extLst>
      <p:ext uri="{BB962C8B-B14F-4D97-AF65-F5344CB8AC3E}">
        <p14:creationId xmlns:p14="http://schemas.microsoft.com/office/powerpoint/2010/main" val="20665600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6CB6273-3ABB-FD09-1D47-26CCFDAFACC8}"/>
              </a:ext>
            </a:extLst>
          </p:cNvPr>
          <p:cNvSpPr txBox="1"/>
          <p:nvPr/>
        </p:nvSpPr>
        <p:spPr>
          <a:xfrm>
            <a:off x="583660" y="7587574"/>
            <a:ext cx="184731" cy="707886"/>
          </a:xfrm>
          <a:prstGeom prst="rect">
            <a:avLst/>
          </a:prstGeom>
          <a:noFill/>
        </p:spPr>
        <p:txBody>
          <a:bodyPr wrap="none" rtlCol="0">
            <a:spAutoFit/>
          </a:bodyPr>
          <a:lstStyle/>
          <a:p>
            <a:endParaRPr lang="en-US" dirty="0"/>
          </a:p>
        </p:txBody>
      </p:sp>
      <p:sp>
        <p:nvSpPr>
          <p:cNvPr id="3" name="Text Box 4">
            <a:extLst>
              <a:ext uri="{FF2B5EF4-FFF2-40B4-BE49-F238E27FC236}">
                <a16:creationId xmlns:a16="http://schemas.microsoft.com/office/drawing/2014/main" id="{142D0EA8-3754-B084-46BC-03B136725B91}"/>
              </a:ext>
            </a:extLst>
          </p:cNvPr>
          <p:cNvSpPr txBox="1">
            <a:spLocks noChangeArrowheads="1"/>
          </p:cNvSpPr>
          <p:nvPr/>
        </p:nvSpPr>
        <p:spPr bwMode="auto">
          <a:xfrm>
            <a:off x="1720852" y="0"/>
            <a:ext cx="7414684" cy="14988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spcAft>
                <a:spcPts val="600"/>
              </a:spcAft>
              <a:defRPr/>
            </a:pPr>
            <a:r>
              <a:rPr lang="en-US" sz="3200" i="1" dirty="0">
                <a:solidFill>
                  <a:srgbClr val="FFFF00"/>
                </a:solidFill>
                <a:latin typeface="Cambria"/>
                <a:cs typeface="Cambria"/>
              </a:rPr>
              <a:t>Living Wisely</a:t>
            </a:r>
          </a:p>
          <a:p>
            <a:pPr>
              <a:lnSpc>
                <a:spcPct val="85000"/>
              </a:lnSpc>
              <a:defRPr/>
            </a:pPr>
            <a:r>
              <a:rPr lang="en-US" sz="3200" b="1" cap="small" spc="50" dirty="0">
                <a:latin typeface="Cambria"/>
                <a:cs typeface="Cambria"/>
              </a:rPr>
              <a:t>2. Two Alternating Exhortations</a:t>
            </a:r>
          </a:p>
          <a:p>
            <a:pPr>
              <a:lnSpc>
                <a:spcPct val="85000"/>
              </a:lnSpc>
              <a:defRPr/>
            </a:pPr>
            <a:r>
              <a:rPr lang="en-US" sz="3200" cap="small" dirty="0">
                <a:latin typeface="Cambria"/>
                <a:cs typeface="Cambria"/>
              </a:rPr>
              <a:t>b. “Awake, O Sleeper!” </a:t>
            </a:r>
          </a:p>
        </p:txBody>
      </p:sp>
      <p:pic>
        <p:nvPicPr>
          <p:cNvPr id="6" name="Picture 5">
            <a:extLst>
              <a:ext uri="{FF2B5EF4-FFF2-40B4-BE49-F238E27FC236}">
                <a16:creationId xmlns:a16="http://schemas.microsoft.com/office/drawing/2014/main" id="{3ED61361-ACE8-3337-1F68-ACBA9CA6A76D}"/>
              </a:ext>
            </a:extLst>
          </p:cNvPr>
          <p:cNvPicPr>
            <a:picLocks noChangeAspect="1"/>
          </p:cNvPicPr>
          <p:nvPr/>
        </p:nvPicPr>
        <p:blipFill>
          <a:blip r:embed="rId3"/>
          <a:stretch>
            <a:fillRect/>
          </a:stretch>
        </p:blipFill>
        <p:spPr>
          <a:xfrm>
            <a:off x="1619672" y="2348880"/>
            <a:ext cx="5913190" cy="3312368"/>
          </a:xfrm>
          <a:prstGeom prst="rect">
            <a:avLst/>
          </a:prstGeom>
        </p:spPr>
      </p:pic>
      <p:sp>
        <p:nvSpPr>
          <p:cNvPr id="8" name="Rectangle 7">
            <a:extLst>
              <a:ext uri="{FF2B5EF4-FFF2-40B4-BE49-F238E27FC236}">
                <a16:creationId xmlns:a16="http://schemas.microsoft.com/office/drawing/2014/main" id="{55AE86C0-7B1F-07C3-95FB-0BF209453DD7}"/>
              </a:ext>
            </a:extLst>
          </p:cNvPr>
          <p:cNvSpPr/>
          <p:nvPr/>
        </p:nvSpPr>
        <p:spPr bwMode="auto">
          <a:xfrm>
            <a:off x="1720852" y="2348880"/>
            <a:ext cx="5812010" cy="331236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sp>
        <p:nvSpPr>
          <p:cNvPr id="4" name="Text Box 3"/>
          <p:cNvSpPr txBox="1">
            <a:spLocks noChangeArrowheads="1"/>
          </p:cNvSpPr>
          <p:nvPr/>
        </p:nvSpPr>
        <p:spPr bwMode="auto">
          <a:xfrm>
            <a:off x="1" y="1568412"/>
            <a:ext cx="9135535" cy="5331781"/>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600"/>
              </a:spcAft>
              <a:defRPr/>
            </a:pPr>
            <a:r>
              <a:rPr lang="de-DE" sz="3600" dirty="0" err="1">
                <a:latin typeface="Cambria"/>
                <a:cs typeface="Cambria"/>
              </a:rPr>
              <a:t>Ephesians</a:t>
            </a:r>
            <a:r>
              <a:rPr lang="de-DE" sz="3600" dirty="0">
                <a:latin typeface="Cambria"/>
                <a:cs typeface="Cambria"/>
              </a:rPr>
              <a:t> 5:11–14 </a:t>
            </a:r>
            <a:r>
              <a:rPr lang="en-US" sz="2800" dirty="0">
                <a:latin typeface="Cambria"/>
                <a:cs typeface="Cambria"/>
              </a:rPr>
              <a:t>ESV</a:t>
            </a:r>
          </a:p>
          <a:p>
            <a:pPr algn="ctr" eaLnBrk="1" hangingPunct="1">
              <a:lnSpc>
                <a:spcPct val="90000"/>
              </a:lnSpc>
              <a:spcBef>
                <a:spcPts val="0"/>
              </a:spcBef>
              <a:spcAft>
                <a:spcPts val="1800"/>
              </a:spcAft>
              <a:defRPr/>
            </a:pPr>
            <a:r>
              <a:rPr lang="en-US" sz="2800" dirty="0">
                <a:latin typeface="Cambria"/>
                <a:cs typeface="Cambria"/>
              </a:rPr>
              <a:t> </a:t>
            </a:r>
            <a:r>
              <a:rPr lang="en-US" dirty="0">
                <a:latin typeface="Calibri"/>
                <a:cs typeface="Calibri"/>
              </a:rPr>
              <a:t>“Take no part in the unfruitful works of darkness, but instead expose them. For it   is shameful even to speak of the things  that they do in secret. But when anything  is exposed by the light, it becomes visible, for anything that becomes visible is light.</a:t>
            </a:r>
          </a:p>
          <a:p>
            <a:pPr algn="ctr" eaLnBrk="1" hangingPunct="1">
              <a:lnSpc>
                <a:spcPct val="90000"/>
              </a:lnSpc>
              <a:spcBef>
                <a:spcPts val="0"/>
              </a:spcBef>
              <a:spcAft>
                <a:spcPts val="0"/>
              </a:spcAft>
              <a:defRPr/>
            </a:pPr>
            <a:r>
              <a:rPr lang="en-US" spc="-100" dirty="0">
                <a:latin typeface="Calibri"/>
                <a:cs typeface="Calibri"/>
              </a:rPr>
              <a:t>Therefore it says, ‘</a:t>
            </a:r>
            <a:r>
              <a:rPr lang="en-US" spc="-100" dirty="0">
                <a:highlight>
                  <a:srgbClr val="FF00FF"/>
                </a:highlight>
                <a:latin typeface="Calibri"/>
                <a:cs typeface="Calibri"/>
              </a:rPr>
              <a:t>Awake, O sleeper</a:t>
            </a:r>
            <a:r>
              <a:rPr lang="en-US" spc="-100" dirty="0">
                <a:latin typeface="Calibri"/>
                <a:cs typeface="Calibri"/>
              </a:rPr>
              <a:t>, and </a:t>
            </a:r>
            <a:r>
              <a:rPr lang="en-US" spc="-100" dirty="0">
                <a:highlight>
                  <a:srgbClr val="FF00FF"/>
                </a:highlight>
                <a:latin typeface="Calibri"/>
                <a:cs typeface="Calibri"/>
              </a:rPr>
              <a:t>arise from the dead</a:t>
            </a:r>
            <a:r>
              <a:rPr lang="en-US" spc="-100" dirty="0">
                <a:latin typeface="Calibri"/>
                <a:cs typeface="Calibri"/>
              </a:rPr>
              <a:t>, and Christ will shine on you.’ ”</a:t>
            </a:r>
          </a:p>
        </p:txBody>
      </p:sp>
    </p:spTree>
    <p:extLst>
      <p:ext uri="{BB962C8B-B14F-4D97-AF65-F5344CB8AC3E}">
        <p14:creationId xmlns:p14="http://schemas.microsoft.com/office/powerpoint/2010/main" val="3808008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childTnLst>
                                </p:cTn>
                              </p:par>
                            </p:childTnLst>
                          </p:cTn>
                        </p:par>
                        <p:par>
                          <p:cTn id="8" fill="hold">
                            <p:stCondLst>
                              <p:cond delay="2000"/>
                            </p:stCondLst>
                            <p:childTnLst>
                              <p:par>
                                <p:cTn id="9" presetID="10" presetClass="entr" presetSubtype="0" fill="hold" grpId="0" nodeType="afterEffect">
                                  <p:stCondLst>
                                    <p:cond delay="100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1000"/>
                                        <p:tgtEl>
                                          <p:spTgt spid="4">
                                            <p:txEl>
                                              <p:pRg st="0" end="0"/>
                                            </p:txEl>
                                          </p:spTgt>
                                        </p:tgtEl>
                                      </p:cBhvr>
                                    </p:animEffect>
                                  </p:childTnLst>
                                </p:cTn>
                              </p:par>
                            </p:childTnLst>
                          </p:cTn>
                        </p:par>
                        <p:par>
                          <p:cTn id="12" fill="hold">
                            <p:stCondLst>
                              <p:cond delay="4000"/>
                            </p:stCondLst>
                            <p:childTnLst>
                              <p:par>
                                <p:cTn id="13" presetID="10" presetClass="entr" presetSubtype="0" fill="hold" grpId="0" nodeType="afterEffect">
                                  <p:stCondLst>
                                    <p:cond delay="100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1000"/>
                                        <p:tgtEl>
                                          <p:spTgt spid="4">
                                            <p:txEl>
                                              <p:pRg st="2" end="2"/>
                                            </p:txEl>
                                          </p:spTgt>
                                        </p:tgtEl>
                                      </p:cBhvr>
                                    </p:animEffect>
                                  </p:childTnLst>
                                </p:cTn>
                              </p:par>
                              <p:par>
                                <p:cTn id="21" presetID="1" presetClass="exit" presetSubtype="0" fill="hold"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hidden"/>
                                      </p:to>
                                    </p:set>
                                  </p:childTnLst>
                                </p:cTn>
                              </p:par>
                              <p:par>
                                <p:cTn id="23" presetID="16" presetClass="entr" presetSubtype="37"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outVertical)">
                                      <p:cBhvr>
                                        <p:cTn id="25" dur="2000"/>
                                        <p:tgtEl>
                                          <p:spTgt spid="6"/>
                                        </p:tgtEl>
                                      </p:cBhvr>
                                    </p:animEffect>
                                  </p:childTnLst>
                                </p:cTn>
                              </p:par>
                              <p:par>
                                <p:cTn id="26" presetID="1" presetClass="exit"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170102"/>
            <a:ext cx="9135535" cy="5633402"/>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2880" eaLnBrk="1" hangingPunct="1">
              <a:lnSpc>
                <a:spcPct val="90000"/>
              </a:lnSpc>
              <a:spcBef>
                <a:spcPts val="0"/>
              </a:spcBef>
              <a:spcAft>
                <a:spcPts val="0"/>
              </a:spcAft>
              <a:defRPr/>
            </a:pPr>
            <a:r>
              <a:rPr lang="en-US" b="1" spc="100" dirty="0">
                <a:latin typeface="Calibri"/>
                <a:cs typeface="Calibri"/>
              </a:rPr>
              <a:t>Don’t exhibit the “unfruitful works of darkness” </a:t>
            </a:r>
            <a:r>
              <a:rPr lang="en-US" dirty="0">
                <a:latin typeface="Calibri"/>
                <a:cs typeface="Calibri"/>
              </a:rPr>
              <a:t>(Ephesians 5:11)</a:t>
            </a:r>
            <a:endParaRPr lang="en-US" b="1" dirty="0">
              <a:latin typeface="Calibri"/>
              <a:cs typeface="Calibri"/>
            </a:endParaRPr>
          </a:p>
          <a:p>
            <a:pPr marL="182880" eaLnBrk="1" hangingPunct="1">
              <a:lnSpc>
                <a:spcPct val="90000"/>
              </a:lnSpc>
              <a:spcBef>
                <a:spcPts val="0"/>
              </a:spcBef>
              <a:spcAft>
                <a:spcPts val="0"/>
              </a:spcAft>
              <a:defRPr/>
            </a:pPr>
            <a:r>
              <a:rPr lang="en-US" dirty="0">
                <a:latin typeface="Calibri"/>
                <a:cs typeface="Calibri"/>
              </a:rPr>
              <a:t>• </a:t>
            </a:r>
            <a:r>
              <a:rPr lang="en-US" spc="-30" dirty="0">
                <a:latin typeface="Calibri"/>
                <a:cs typeface="Calibri"/>
              </a:rPr>
              <a:t>Believers are to live before unbelievers as </a:t>
            </a:r>
            <a:r>
              <a:rPr lang="en-US" spc="-100" dirty="0">
                <a:latin typeface="Calibri"/>
                <a:cs typeface="Calibri"/>
              </a:rPr>
              <a:t>“light in the Lord” and “children of light”</a:t>
            </a:r>
            <a:r>
              <a:rPr lang="en-US" spc="-300" dirty="0">
                <a:latin typeface="Calibri"/>
                <a:cs typeface="Calibri"/>
              </a:rPr>
              <a:t> </a:t>
            </a:r>
            <a:r>
              <a:rPr lang="en-US" spc="-100" dirty="0">
                <a:latin typeface="Calibri"/>
                <a:cs typeface="Calibri"/>
              </a:rPr>
              <a:t>(</a:t>
            </a:r>
            <a:r>
              <a:rPr lang="en-US" i="1" spc="-150" dirty="0">
                <a:latin typeface="Calibri"/>
                <a:cs typeface="Calibri"/>
              </a:rPr>
              <a:t>5:8</a:t>
            </a:r>
            <a:r>
              <a:rPr lang="en-US" spc="-100" dirty="0">
                <a:latin typeface="Calibri"/>
                <a:cs typeface="Calibri"/>
              </a:rPr>
              <a:t>).</a:t>
            </a:r>
          </a:p>
          <a:p>
            <a:pPr marL="182880" eaLnBrk="1" hangingPunct="1">
              <a:lnSpc>
                <a:spcPct val="90000"/>
              </a:lnSpc>
              <a:spcBef>
                <a:spcPts val="0"/>
              </a:spcBef>
              <a:spcAft>
                <a:spcPts val="0"/>
              </a:spcAft>
              <a:defRPr/>
            </a:pPr>
            <a:r>
              <a:rPr lang="en-US" spc="-100" dirty="0">
                <a:latin typeface="Calibri"/>
                <a:cs typeface="Calibri"/>
              </a:rPr>
              <a:t>• </a:t>
            </a:r>
            <a:r>
              <a:rPr lang="en-US" dirty="0">
                <a:latin typeface="Calibri"/>
                <a:cs typeface="Calibri"/>
              </a:rPr>
              <a:t>The whole point of doing so is to make clear that “the fruit of light is found in all that is good and right and true” (</a:t>
            </a:r>
            <a:r>
              <a:rPr lang="en-US" i="1" dirty="0">
                <a:latin typeface="Calibri"/>
                <a:cs typeface="Calibri"/>
              </a:rPr>
              <a:t>v. 9 </a:t>
            </a:r>
            <a:r>
              <a:rPr lang="en-US" sz="3600" dirty="0">
                <a:latin typeface="Calibri"/>
                <a:cs typeface="Calibri"/>
              </a:rPr>
              <a:t>ESV</a:t>
            </a:r>
            <a:r>
              <a:rPr lang="en-US" dirty="0">
                <a:latin typeface="Calibri"/>
                <a:cs typeface="Calibri"/>
              </a:rPr>
              <a:t>).</a:t>
            </a:r>
          </a:p>
          <a:p>
            <a:pPr marL="182880" eaLnBrk="1" hangingPunct="1">
              <a:lnSpc>
                <a:spcPct val="90000"/>
              </a:lnSpc>
              <a:spcBef>
                <a:spcPts val="0"/>
              </a:spcBef>
              <a:spcAft>
                <a:spcPts val="0"/>
              </a:spcAft>
              <a:defRPr/>
            </a:pPr>
            <a:r>
              <a:rPr lang="en-US" dirty="0">
                <a:latin typeface="Calibri"/>
                <a:cs typeface="Calibri"/>
              </a:rPr>
              <a:t>• Believers are to expose the unfruitful works of darkness by exhibiting the righteous alternative for all to see.</a:t>
            </a:r>
          </a:p>
        </p:txBody>
      </p:sp>
      <p:sp>
        <p:nvSpPr>
          <p:cNvPr id="7" name="TextBox 6">
            <a:extLst>
              <a:ext uri="{FF2B5EF4-FFF2-40B4-BE49-F238E27FC236}">
                <a16:creationId xmlns:a16="http://schemas.microsoft.com/office/drawing/2014/main" id="{86CB6273-3ABB-FD09-1D47-26CCFDAFACC8}"/>
              </a:ext>
            </a:extLst>
          </p:cNvPr>
          <p:cNvSpPr txBox="1"/>
          <p:nvPr/>
        </p:nvSpPr>
        <p:spPr>
          <a:xfrm>
            <a:off x="583660" y="7587574"/>
            <a:ext cx="184731" cy="707886"/>
          </a:xfrm>
          <a:prstGeom prst="rect">
            <a:avLst/>
          </a:prstGeom>
          <a:noFill/>
        </p:spPr>
        <p:txBody>
          <a:bodyPr wrap="none" rtlCol="0">
            <a:spAutoFit/>
          </a:bodyPr>
          <a:lstStyle/>
          <a:p>
            <a:endParaRPr lang="en-US" dirty="0"/>
          </a:p>
        </p:txBody>
      </p:sp>
      <p:sp>
        <p:nvSpPr>
          <p:cNvPr id="3" name="Text Box 4">
            <a:extLst>
              <a:ext uri="{FF2B5EF4-FFF2-40B4-BE49-F238E27FC236}">
                <a16:creationId xmlns:a16="http://schemas.microsoft.com/office/drawing/2014/main" id="{142D0EA8-3754-B084-46BC-03B136725B91}"/>
              </a:ext>
            </a:extLst>
          </p:cNvPr>
          <p:cNvSpPr txBox="1">
            <a:spLocks noChangeArrowheads="1"/>
          </p:cNvSpPr>
          <p:nvPr/>
        </p:nvSpPr>
        <p:spPr bwMode="auto">
          <a:xfrm>
            <a:off x="1720852" y="0"/>
            <a:ext cx="7414684"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2. Two Alternating Exhortations</a:t>
            </a:r>
          </a:p>
          <a:p>
            <a:pPr marL="36000">
              <a:defRPr/>
            </a:pPr>
            <a:r>
              <a:rPr lang="en-US" sz="3200" b="1" cap="small" spc="50" dirty="0">
                <a:latin typeface="Cambria"/>
                <a:cs typeface="Cambria"/>
              </a:rPr>
              <a:t>b. “Awake, O Sleeper!” </a:t>
            </a:r>
          </a:p>
        </p:txBody>
      </p:sp>
    </p:spTree>
    <p:extLst>
      <p:ext uri="{BB962C8B-B14F-4D97-AF65-F5344CB8AC3E}">
        <p14:creationId xmlns:p14="http://schemas.microsoft.com/office/powerpoint/2010/main" val="26255715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170102"/>
            <a:ext cx="9135535" cy="5633402"/>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2880" eaLnBrk="1" hangingPunct="1">
              <a:lnSpc>
                <a:spcPct val="90000"/>
              </a:lnSpc>
              <a:spcBef>
                <a:spcPts val="0"/>
              </a:spcBef>
              <a:spcAft>
                <a:spcPts val="0"/>
              </a:spcAft>
              <a:defRPr/>
            </a:pPr>
            <a:r>
              <a:rPr lang="en-US" b="1" spc="100" dirty="0">
                <a:latin typeface="Calibri"/>
                <a:cs typeface="Calibri"/>
              </a:rPr>
              <a:t>Exhibit the “fruit of the Spirit”</a:t>
            </a:r>
          </a:p>
          <a:p>
            <a:pPr marL="182880" eaLnBrk="1" hangingPunct="1">
              <a:lnSpc>
                <a:spcPct val="90000"/>
              </a:lnSpc>
              <a:spcBef>
                <a:spcPts val="0"/>
              </a:spcBef>
              <a:spcAft>
                <a:spcPts val="0"/>
              </a:spcAft>
              <a:defRPr/>
            </a:pPr>
            <a:r>
              <a:rPr lang="en-US" dirty="0">
                <a:latin typeface="Calibri"/>
                <a:cs typeface="Calibri"/>
              </a:rPr>
              <a:t>• The Spirit is like light and reveals hidden things: “But when anything is exposed by the light, it becomes visible, for anything </a:t>
            </a:r>
            <a:r>
              <a:rPr lang="en-US" spc="-30" dirty="0">
                <a:latin typeface="Calibri"/>
                <a:cs typeface="Calibri"/>
              </a:rPr>
              <a:t>that becomes visible is light” (</a:t>
            </a:r>
            <a:r>
              <a:rPr lang="en-US" i="1" spc="-150" dirty="0">
                <a:latin typeface="Calibri"/>
                <a:cs typeface="Calibri"/>
              </a:rPr>
              <a:t>vs.</a:t>
            </a:r>
            <a:r>
              <a:rPr lang="en-US" i="1" spc="-300" dirty="0">
                <a:latin typeface="Calibri"/>
                <a:cs typeface="Calibri"/>
              </a:rPr>
              <a:t> </a:t>
            </a:r>
            <a:r>
              <a:rPr lang="en-US" i="1" spc="-150" dirty="0">
                <a:latin typeface="Calibri"/>
                <a:cs typeface="Calibri"/>
              </a:rPr>
              <a:t>13</a:t>
            </a:r>
            <a:r>
              <a:rPr lang="en-US" i="1" spc="-300" dirty="0">
                <a:latin typeface="Calibri"/>
                <a:cs typeface="Calibri"/>
              </a:rPr>
              <a:t>, </a:t>
            </a:r>
            <a:r>
              <a:rPr lang="en-US" i="1" spc="-150" dirty="0">
                <a:latin typeface="Calibri"/>
                <a:cs typeface="Calibri"/>
              </a:rPr>
              <a:t>14 </a:t>
            </a:r>
            <a:r>
              <a:rPr lang="en-US" sz="3600" spc="-150" dirty="0">
                <a:latin typeface="Calibri"/>
                <a:cs typeface="Calibri"/>
              </a:rPr>
              <a:t>ESV</a:t>
            </a:r>
            <a:r>
              <a:rPr lang="en-US" spc="-30" dirty="0">
                <a:latin typeface="Calibri"/>
                <a:cs typeface="Calibri"/>
              </a:rPr>
              <a:t>). </a:t>
            </a:r>
            <a:endParaRPr lang="en-US" spc="-100" dirty="0">
              <a:latin typeface="Calibri"/>
              <a:cs typeface="Calibri"/>
            </a:endParaRPr>
          </a:p>
          <a:p>
            <a:pPr marL="182880" eaLnBrk="1" hangingPunct="1">
              <a:lnSpc>
                <a:spcPct val="90000"/>
              </a:lnSpc>
              <a:spcBef>
                <a:spcPts val="0"/>
              </a:spcBef>
              <a:spcAft>
                <a:spcPts val="0"/>
              </a:spcAft>
              <a:defRPr/>
            </a:pPr>
            <a:r>
              <a:rPr lang="en-US" spc="-100" dirty="0">
                <a:latin typeface="Calibri"/>
                <a:cs typeface="Calibri"/>
              </a:rPr>
              <a:t>• </a:t>
            </a:r>
            <a:r>
              <a:rPr lang="en-US" dirty="0">
                <a:latin typeface="Calibri"/>
                <a:cs typeface="Calibri"/>
              </a:rPr>
              <a:t>When decadent living is exposed by the </a:t>
            </a:r>
            <a:r>
              <a:rPr lang="en-US" spc="-30" dirty="0">
                <a:latin typeface="Calibri"/>
                <a:cs typeface="Calibri"/>
              </a:rPr>
              <a:t>light, worldlings may see their behavior for </a:t>
            </a:r>
            <a:r>
              <a:rPr lang="en-US" dirty="0">
                <a:latin typeface="Calibri"/>
                <a:cs typeface="Calibri"/>
              </a:rPr>
              <a:t>what it is (“it becomes visible”), futureless and wrath-bound </a:t>
            </a:r>
            <a:r>
              <a:rPr lang="en-US" spc="-100" dirty="0">
                <a:latin typeface="Calibri"/>
                <a:cs typeface="Calibri"/>
              </a:rPr>
              <a:t>(</a:t>
            </a:r>
            <a:r>
              <a:rPr lang="en-US" i="1" spc="-150" dirty="0">
                <a:latin typeface="Calibri"/>
                <a:cs typeface="Calibri"/>
              </a:rPr>
              <a:t>vs</a:t>
            </a:r>
            <a:r>
              <a:rPr lang="en-US" i="1" spc="-300" dirty="0">
                <a:latin typeface="Calibri"/>
                <a:cs typeface="Calibri"/>
              </a:rPr>
              <a:t>. 5, 6</a:t>
            </a:r>
            <a:r>
              <a:rPr lang="en-US" spc="-100" dirty="0">
                <a:latin typeface="Calibri"/>
                <a:cs typeface="Calibri"/>
              </a:rPr>
              <a:t>), </a:t>
            </a:r>
            <a:r>
              <a:rPr lang="en-US" dirty="0">
                <a:latin typeface="Calibri"/>
                <a:cs typeface="Calibri"/>
              </a:rPr>
              <a:t>and experience a darkness-to-light transformation. </a:t>
            </a:r>
          </a:p>
        </p:txBody>
      </p:sp>
      <p:sp>
        <p:nvSpPr>
          <p:cNvPr id="7" name="TextBox 6">
            <a:extLst>
              <a:ext uri="{FF2B5EF4-FFF2-40B4-BE49-F238E27FC236}">
                <a16:creationId xmlns:a16="http://schemas.microsoft.com/office/drawing/2014/main" id="{86CB6273-3ABB-FD09-1D47-26CCFDAFACC8}"/>
              </a:ext>
            </a:extLst>
          </p:cNvPr>
          <p:cNvSpPr txBox="1"/>
          <p:nvPr/>
        </p:nvSpPr>
        <p:spPr>
          <a:xfrm>
            <a:off x="583660" y="7587574"/>
            <a:ext cx="184731" cy="707886"/>
          </a:xfrm>
          <a:prstGeom prst="rect">
            <a:avLst/>
          </a:prstGeom>
          <a:noFill/>
        </p:spPr>
        <p:txBody>
          <a:bodyPr wrap="none" rtlCol="0">
            <a:spAutoFit/>
          </a:bodyPr>
          <a:lstStyle/>
          <a:p>
            <a:endParaRPr lang="en-US" dirty="0"/>
          </a:p>
        </p:txBody>
      </p:sp>
      <p:sp>
        <p:nvSpPr>
          <p:cNvPr id="3" name="Text Box 4">
            <a:extLst>
              <a:ext uri="{FF2B5EF4-FFF2-40B4-BE49-F238E27FC236}">
                <a16:creationId xmlns:a16="http://schemas.microsoft.com/office/drawing/2014/main" id="{142D0EA8-3754-B084-46BC-03B136725B91}"/>
              </a:ext>
            </a:extLst>
          </p:cNvPr>
          <p:cNvSpPr txBox="1">
            <a:spLocks noChangeArrowheads="1"/>
          </p:cNvSpPr>
          <p:nvPr/>
        </p:nvSpPr>
        <p:spPr bwMode="auto">
          <a:xfrm>
            <a:off x="1720852" y="0"/>
            <a:ext cx="7414684"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2. Two Alternating Exhortations</a:t>
            </a:r>
          </a:p>
          <a:p>
            <a:pPr marL="36000">
              <a:defRPr/>
            </a:pPr>
            <a:r>
              <a:rPr lang="en-US" sz="3200" b="1" cap="small" spc="50" dirty="0">
                <a:latin typeface="Cambria"/>
                <a:cs typeface="Cambria"/>
              </a:rPr>
              <a:t>b. “Awake, O Sleeper!” </a:t>
            </a:r>
          </a:p>
        </p:txBody>
      </p:sp>
    </p:spTree>
    <p:extLst>
      <p:ext uri="{BB962C8B-B14F-4D97-AF65-F5344CB8AC3E}">
        <p14:creationId xmlns:p14="http://schemas.microsoft.com/office/powerpoint/2010/main" val="33974467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323990"/>
            <a:ext cx="9135535" cy="5633402"/>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2880" eaLnBrk="1" hangingPunct="1">
              <a:lnSpc>
                <a:spcPct val="90000"/>
              </a:lnSpc>
              <a:spcBef>
                <a:spcPts val="0"/>
              </a:spcBef>
              <a:spcAft>
                <a:spcPts val="0"/>
              </a:spcAft>
              <a:defRPr/>
            </a:pPr>
            <a:r>
              <a:rPr lang="en-US" dirty="0">
                <a:latin typeface="Calibri"/>
                <a:cs typeface="Calibri"/>
              </a:rPr>
              <a:t>• Ephesians 5:14 uses language associated with the resurrection of the dead at the end of time to issue a call to awaken from spiritual slumber and experience the transforming presence of Christ.</a:t>
            </a:r>
          </a:p>
          <a:p>
            <a:pPr marL="182880" eaLnBrk="1" hangingPunct="1">
              <a:lnSpc>
                <a:spcPct val="90000"/>
              </a:lnSpc>
              <a:spcBef>
                <a:spcPts val="0"/>
              </a:spcBef>
              <a:spcAft>
                <a:spcPts val="0"/>
              </a:spcAft>
              <a:defRPr/>
            </a:pPr>
            <a:r>
              <a:rPr lang="en-US" spc="-100" dirty="0">
                <a:latin typeface="Calibri"/>
                <a:cs typeface="Calibri"/>
              </a:rPr>
              <a:t>• </a:t>
            </a:r>
            <a:r>
              <a:rPr lang="en-US" dirty="0">
                <a:latin typeface="Calibri"/>
                <a:cs typeface="Calibri"/>
              </a:rPr>
              <a:t>Ephesians 5:14 is a powerful appeal to Christian believers to awaken to their role as missionaries, refractors of the light of Christ in a darkened world (</a:t>
            </a:r>
            <a:r>
              <a:rPr lang="en-US" i="1" dirty="0">
                <a:latin typeface="Calibri"/>
                <a:cs typeface="Calibri"/>
              </a:rPr>
              <a:t>compare Phil. 2:14–16, Matt. 5:16</a:t>
            </a:r>
            <a:r>
              <a:rPr lang="en-US" dirty="0">
                <a:latin typeface="Calibri"/>
                <a:cs typeface="Calibri"/>
              </a:rPr>
              <a:t>).</a:t>
            </a:r>
          </a:p>
        </p:txBody>
      </p:sp>
      <p:sp>
        <p:nvSpPr>
          <p:cNvPr id="7" name="TextBox 6">
            <a:extLst>
              <a:ext uri="{FF2B5EF4-FFF2-40B4-BE49-F238E27FC236}">
                <a16:creationId xmlns:a16="http://schemas.microsoft.com/office/drawing/2014/main" id="{86CB6273-3ABB-FD09-1D47-26CCFDAFACC8}"/>
              </a:ext>
            </a:extLst>
          </p:cNvPr>
          <p:cNvSpPr txBox="1"/>
          <p:nvPr/>
        </p:nvSpPr>
        <p:spPr>
          <a:xfrm>
            <a:off x="583660" y="7587574"/>
            <a:ext cx="184731" cy="707886"/>
          </a:xfrm>
          <a:prstGeom prst="rect">
            <a:avLst/>
          </a:prstGeom>
          <a:noFill/>
        </p:spPr>
        <p:txBody>
          <a:bodyPr wrap="none" rtlCol="0">
            <a:spAutoFit/>
          </a:bodyPr>
          <a:lstStyle/>
          <a:p>
            <a:endParaRPr lang="en-US" dirty="0"/>
          </a:p>
        </p:txBody>
      </p:sp>
      <p:sp>
        <p:nvSpPr>
          <p:cNvPr id="3" name="Text Box 4">
            <a:extLst>
              <a:ext uri="{FF2B5EF4-FFF2-40B4-BE49-F238E27FC236}">
                <a16:creationId xmlns:a16="http://schemas.microsoft.com/office/drawing/2014/main" id="{142D0EA8-3754-B084-46BC-03B136725B91}"/>
              </a:ext>
            </a:extLst>
          </p:cNvPr>
          <p:cNvSpPr txBox="1">
            <a:spLocks noChangeArrowheads="1"/>
          </p:cNvSpPr>
          <p:nvPr/>
        </p:nvSpPr>
        <p:spPr bwMode="auto">
          <a:xfrm>
            <a:off x="1720852" y="0"/>
            <a:ext cx="7414684"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b. “Awake, O Sleeper!” </a:t>
            </a:r>
          </a:p>
          <a:p>
            <a:pPr marL="36000">
              <a:defRPr/>
            </a:pPr>
            <a:r>
              <a:rPr lang="en-US" sz="3200" b="1" cap="small" spc="50" dirty="0">
                <a:latin typeface="Cambria"/>
                <a:cs typeface="Cambria"/>
              </a:rPr>
              <a:t>Awaken to Their Role as Missionaries</a:t>
            </a:r>
          </a:p>
        </p:txBody>
      </p:sp>
    </p:spTree>
    <p:extLst>
      <p:ext uri="{BB962C8B-B14F-4D97-AF65-F5344CB8AC3E}">
        <p14:creationId xmlns:p14="http://schemas.microsoft.com/office/powerpoint/2010/main" val="14932038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a:extLst>
              <a:ext uri="{FF2B5EF4-FFF2-40B4-BE49-F238E27FC236}">
                <a16:creationId xmlns:a16="http://schemas.microsoft.com/office/drawing/2014/main" id="{4062FBA2-6E50-81AE-426B-79715230D85E}"/>
              </a:ext>
            </a:extLst>
          </p:cNvPr>
          <p:cNvSpPr txBox="1">
            <a:spLocks noChangeArrowheads="1"/>
          </p:cNvSpPr>
          <p:nvPr/>
        </p:nvSpPr>
        <p:spPr bwMode="auto">
          <a:xfrm>
            <a:off x="1720852" y="0"/>
            <a:ext cx="7414684" cy="14219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Living Wisely</a:t>
            </a:r>
          </a:p>
          <a:p>
            <a:pPr marL="36000">
              <a:lnSpc>
                <a:spcPct val="85000"/>
              </a:lnSpc>
              <a:defRPr/>
            </a:pPr>
            <a:r>
              <a:rPr lang="en-US" sz="3200" b="1" cap="small" spc="50" dirty="0">
                <a:latin typeface="Cambria"/>
                <a:cs typeface="Cambria"/>
              </a:rPr>
              <a:t>3. Two Clusters of Exhortations	</a:t>
            </a:r>
          </a:p>
          <a:p>
            <a:pPr marL="36000">
              <a:lnSpc>
                <a:spcPct val="85000"/>
              </a:lnSpc>
              <a:defRPr/>
            </a:pPr>
            <a:r>
              <a:rPr lang="en-US" sz="3200" cap="small" dirty="0">
                <a:latin typeface="Cambria"/>
                <a:cs typeface="Cambria"/>
              </a:rPr>
              <a:t>a. Snapping Up the Bargain  </a:t>
            </a:r>
            <a:r>
              <a:rPr lang="en-US" sz="3200" b="1" cap="small" spc="50" dirty="0">
                <a:latin typeface="Cambria"/>
                <a:cs typeface="Cambria"/>
              </a:rPr>
              <a:t>	</a:t>
            </a:r>
          </a:p>
        </p:txBody>
      </p:sp>
      <p:sp>
        <p:nvSpPr>
          <p:cNvPr id="3" name="Text Box 3">
            <a:extLst>
              <a:ext uri="{FF2B5EF4-FFF2-40B4-BE49-F238E27FC236}">
                <a16:creationId xmlns:a16="http://schemas.microsoft.com/office/drawing/2014/main" id="{36452C3F-38D1-CA84-B059-98D27A1409C8}"/>
              </a:ext>
            </a:extLst>
          </p:cNvPr>
          <p:cNvSpPr txBox="1">
            <a:spLocks noChangeArrowheads="1"/>
          </p:cNvSpPr>
          <p:nvPr/>
        </p:nvSpPr>
        <p:spPr bwMode="auto">
          <a:xfrm>
            <a:off x="179512" y="1812311"/>
            <a:ext cx="4608512" cy="3992953"/>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eaLnBrk="1" hangingPunct="1">
              <a:lnSpc>
                <a:spcPct val="90000"/>
              </a:lnSpc>
              <a:spcBef>
                <a:spcPts val="0"/>
              </a:spcBef>
              <a:spcAft>
                <a:spcPts val="600"/>
              </a:spcAft>
              <a:defRPr/>
            </a:pPr>
            <a:r>
              <a:rPr lang="de-DE" sz="3600" dirty="0" err="1">
                <a:latin typeface="Cambria"/>
                <a:cs typeface="Cambria"/>
              </a:rPr>
              <a:t>Ephesians</a:t>
            </a:r>
            <a:r>
              <a:rPr lang="de-DE" sz="3600" dirty="0">
                <a:latin typeface="Cambria"/>
                <a:cs typeface="Cambria"/>
              </a:rPr>
              <a:t> 5:15, 16 </a:t>
            </a:r>
            <a:r>
              <a:rPr lang="en-US" sz="2800" dirty="0">
                <a:latin typeface="Cambria"/>
                <a:cs typeface="Cambria"/>
              </a:rPr>
              <a:t>ESV</a:t>
            </a:r>
            <a:endParaRPr lang="en-US" sz="3600" dirty="0">
              <a:latin typeface="Cambria"/>
              <a:cs typeface="Cambria"/>
            </a:endParaRPr>
          </a:p>
          <a:p>
            <a:pPr eaLnBrk="1" hangingPunct="1">
              <a:lnSpc>
                <a:spcPct val="90000"/>
              </a:lnSpc>
              <a:spcBef>
                <a:spcPts val="0"/>
              </a:spcBef>
              <a:spcAft>
                <a:spcPts val="0"/>
              </a:spcAft>
              <a:defRPr/>
            </a:pPr>
            <a:r>
              <a:rPr lang="en-US" dirty="0">
                <a:latin typeface="Calibri"/>
                <a:cs typeface="Calibri"/>
              </a:rPr>
              <a:t>“Look carefully then how you walk, not as unwise but as wise, making the best use of the time, because the days are evil.</a:t>
            </a:r>
          </a:p>
        </p:txBody>
      </p:sp>
      <p:sp>
        <p:nvSpPr>
          <p:cNvPr id="2" name="TextBox 1">
            <a:extLst>
              <a:ext uri="{FF2B5EF4-FFF2-40B4-BE49-F238E27FC236}">
                <a16:creationId xmlns:a16="http://schemas.microsoft.com/office/drawing/2014/main" id="{3044B00A-24EB-7D5B-82D8-65AD458FEE3B}"/>
              </a:ext>
            </a:extLst>
          </p:cNvPr>
          <p:cNvSpPr txBox="1"/>
          <p:nvPr/>
        </p:nvSpPr>
        <p:spPr>
          <a:xfrm>
            <a:off x="6600305" y="7414953"/>
            <a:ext cx="184731" cy="707886"/>
          </a:xfrm>
          <a:prstGeom prst="rect">
            <a:avLst/>
          </a:prstGeom>
          <a:noFill/>
        </p:spPr>
        <p:txBody>
          <a:bodyPr wrap="none" rtlCol="0">
            <a:spAutoFit/>
          </a:bodyPr>
          <a:lstStyle/>
          <a:p>
            <a:endParaRPr lang="en-US" dirty="0"/>
          </a:p>
        </p:txBody>
      </p:sp>
      <p:pic>
        <p:nvPicPr>
          <p:cNvPr id="6" name="Picture 5">
            <a:extLst>
              <a:ext uri="{FF2B5EF4-FFF2-40B4-BE49-F238E27FC236}">
                <a16:creationId xmlns:a16="http://schemas.microsoft.com/office/drawing/2014/main" id="{D7B0E88B-9919-5618-999A-5AED68FCDF24}"/>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4756731" y="3326477"/>
            <a:ext cx="4378805" cy="2250219"/>
          </a:xfrm>
          <a:prstGeom prst="rect">
            <a:avLst/>
          </a:prstGeom>
        </p:spPr>
      </p:pic>
    </p:spTree>
    <p:extLst>
      <p:ext uri="{BB962C8B-B14F-4D97-AF65-F5344CB8AC3E}">
        <p14:creationId xmlns:p14="http://schemas.microsoft.com/office/powerpoint/2010/main" val="153155498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1000"/>
                                        <p:tgtEl>
                                          <p:spTgt spid="5">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5">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1000"/>
                                        <p:tgtEl>
                                          <p:spTgt spid="5">
                                            <p:txEl>
                                              <p:pRg st="2" end="2"/>
                                            </p:txEl>
                                          </p:spTgt>
                                        </p:tgtEl>
                                      </p:cBhvr>
                                    </p:animEffect>
                                  </p:childTnLst>
                                </p:cTn>
                              </p:par>
                            </p:childTnLst>
                          </p:cTn>
                        </p:par>
                        <p:par>
                          <p:cTn id="13" fill="hold">
                            <p:stCondLst>
                              <p:cond delay="3000"/>
                            </p:stCondLst>
                            <p:childTnLst>
                              <p:par>
                                <p:cTn id="14" presetID="10" presetClass="entr" presetSubtype="0" fill="hold" nodeType="afterEffect">
                                  <p:stCondLst>
                                    <p:cond delay="100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0"/>
                                        <p:tgtEl>
                                          <p:spTgt spid="3">
                                            <p:txEl>
                                              <p:pRg st="0" end="0"/>
                                            </p:txEl>
                                          </p:spTgt>
                                        </p:tgtEl>
                                      </p:cBhvr>
                                    </p:animEffect>
                                  </p:childTnLst>
                                </p:cTn>
                              </p:par>
                            </p:childTnLst>
                          </p:cTn>
                        </p:par>
                        <p:par>
                          <p:cTn id="17" fill="hold">
                            <p:stCondLst>
                              <p:cond delay="5000"/>
                            </p:stCondLst>
                            <p:childTnLst>
                              <p:par>
                                <p:cTn id="18" presetID="10" presetClass="entr" presetSubtype="0" fill="hold" nodeType="afterEffect">
                                  <p:stCondLst>
                                    <p:cond delay="100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par>
                                <p:cTn id="21" presetID="1" presetClass="exit" presetSubtype="0"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hidden"/>
                                      </p:to>
                                    </p:set>
                                  </p:childTnLst>
                                </p:cTn>
                              </p:par>
                              <p:par>
                                <p:cTn id="23" presetID="16" presetClass="entr" presetSubtype="37" fill="hold" nodeType="withEffect">
                                  <p:stCondLst>
                                    <p:cond delay="500"/>
                                  </p:stCondLst>
                                  <p:childTnLst>
                                    <p:set>
                                      <p:cBhvr>
                                        <p:cTn id="24" dur="1" fill="hold">
                                          <p:stCondLst>
                                            <p:cond delay="0"/>
                                          </p:stCondLst>
                                        </p:cTn>
                                        <p:tgtEl>
                                          <p:spTgt spid="6"/>
                                        </p:tgtEl>
                                        <p:attrNameLst>
                                          <p:attrName>style.visibility</p:attrName>
                                        </p:attrNameLst>
                                      </p:cBhvr>
                                      <p:to>
                                        <p:strVal val="visible"/>
                                      </p:to>
                                    </p:set>
                                    <p:animEffect transition="in" filter="barn(outVertical)">
                                      <p:cBhvr>
                                        <p:cTn id="2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A7BC9E33-31A0-6643-55CF-06E93B027BC7}"/>
              </a:ext>
            </a:extLst>
          </p:cNvPr>
          <p:cNvSpPr txBox="1">
            <a:spLocks noChangeArrowheads="1"/>
          </p:cNvSpPr>
          <p:nvPr/>
        </p:nvSpPr>
        <p:spPr bwMode="auto">
          <a:xfrm>
            <a:off x="1751987" y="6350"/>
            <a:ext cx="7428525" cy="1077218"/>
          </a:xfrm>
          <a:prstGeom prst="rect">
            <a:avLst/>
          </a:prstGeom>
          <a:noFill/>
          <a:ln w="19050">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3. Two Clusters of Exhortations	</a:t>
            </a:r>
          </a:p>
          <a:p>
            <a:pPr marL="36000">
              <a:defRPr/>
            </a:pPr>
            <a:r>
              <a:rPr lang="en-US" sz="3200" b="1" cap="small" spc="100" dirty="0">
                <a:latin typeface="Cambria"/>
                <a:cs typeface="Cambria"/>
              </a:rPr>
              <a:t>a. Snapping Up the Bargain </a:t>
            </a:r>
          </a:p>
        </p:txBody>
      </p:sp>
      <p:sp>
        <p:nvSpPr>
          <p:cNvPr id="2" name="Text Box 3">
            <a:extLst>
              <a:ext uri="{FF2B5EF4-FFF2-40B4-BE49-F238E27FC236}">
                <a16:creationId xmlns:a16="http://schemas.microsoft.com/office/drawing/2014/main" id="{3739E88E-A463-DAA4-63A2-438FE6D0B46B}"/>
              </a:ext>
            </a:extLst>
          </p:cNvPr>
          <p:cNvSpPr txBox="1">
            <a:spLocks noChangeArrowheads="1"/>
          </p:cNvSpPr>
          <p:nvPr/>
        </p:nvSpPr>
        <p:spPr bwMode="auto">
          <a:xfrm>
            <a:off x="0" y="1341994"/>
            <a:ext cx="9144000" cy="5310236"/>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270828" eaLnBrk="1" hangingPunct="1">
              <a:lnSpc>
                <a:spcPct val="90000"/>
              </a:lnSpc>
              <a:spcBef>
                <a:spcPts val="0"/>
              </a:spcBef>
              <a:spcAft>
                <a:spcPts val="600"/>
              </a:spcAft>
              <a:tabLst>
                <a:tab pos="390525" algn="l"/>
                <a:tab pos="731838" algn="l"/>
              </a:tabLst>
              <a:defRPr/>
            </a:pPr>
            <a:r>
              <a:rPr lang="en-US" b="1" spc="100" dirty="0">
                <a:latin typeface="Calibri"/>
                <a:cs typeface="Calibri"/>
              </a:rPr>
              <a:t>“Walk circumspectly”</a:t>
            </a:r>
          </a:p>
          <a:p>
            <a:pPr marL="270828" eaLnBrk="1" hangingPunct="1">
              <a:lnSpc>
                <a:spcPct val="90000"/>
              </a:lnSpc>
              <a:spcBef>
                <a:spcPts val="0"/>
              </a:spcBef>
              <a:spcAft>
                <a:spcPts val="600"/>
              </a:spcAft>
              <a:tabLst>
                <a:tab pos="390525" algn="l"/>
                <a:tab pos="731838" algn="l"/>
              </a:tabLst>
              <a:defRPr/>
            </a:pPr>
            <a:r>
              <a:rPr lang="en-US" dirty="0">
                <a:latin typeface="Calibri"/>
                <a:cs typeface="Calibri"/>
              </a:rPr>
              <a:t>• “Walking” is a common Old Testament metaphor for </a:t>
            </a:r>
            <a:r>
              <a:rPr lang="en-US" dirty="0">
                <a:highlight>
                  <a:srgbClr val="FF0000"/>
                </a:highlight>
                <a:latin typeface="Calibri"/>
                <a:cs typeface="Calibri"/>
              </a:rPr>
              <a:t>how one lives</a:t>
            </a:r>
            <a:r>
              <a:rPr lang="en-US" dirty="0">
                <a:latin typeface="Calibri"/>
                <a:cs typeface="Calibri"/>
              </a:rPr>
              <a:t>.</a:t>
            </a:r>
          </a:p>
          <a:p>
            <a:pPr marL="270828" eaLnBrk="1" hangingPunct="1">
              <a:lnSpc>
                <a:spcPct val="90000"/>
              </a:lnSpc>
              <a:spcBef>
                <a:spcPts val="0"/>
              </a:spcBef>
              <a:spcAft>
                <a:spcPts val="600"/>
              </a:spcAft>
              <a:tabLst>
                <a:tab pos="390525" algn="l"/>
                <a:tab pos="731838" algn="l"/>
              </a:tabLst>
              <a:defRPr/>
            </a:pPr>
            <a:r>
              <a:rPr lang="en-US" dirty="0">
                <a:latin typeface="Calibri"/>
                <a:cs typeface="Calibri"/>
              </a:rPr>
              <a:t>• Here Paul uses the metaphor to encourage intentional discipleship.</a:t>
            </a:r>
          </a:p>
          <a:p>
            <a:pPr marL="270828" eaLnBrk="1" hangingPunct="1">
              <a:lnSpc>
                <a:spcPct val="90000"/>
              </a:lnSpc>
              <a:spcBef>
                <a:spcPts val="0"/>
              </a:spcBef>
              <a:spcAft>
                <a:spcPts val="600"/>
              </a:spcAft>
              <a:tabLst>
                <a:tab pos="390525" algn="l"/>
                <a:tab pos="731838" algn="l"/>
              </a:tabLst>
              <a:defRPr/>
            </a:pPr>
            <a:r>
              <a:rPr lang="en-US" dirty="0">
                <a:latin typeface="Calibri"/>
                <a:cs typeface="Calibri"/>
              </a:rPr>
              <a:t>• Just as you should “watch your step” when walking on a rough or darkened path, believers should “look carefully  then how you walk” (</a:t>
            </a:r>
            <a:r>
              <a:rPr lang="en-US" i="1" dirty="0">
                <a:latin typeface="Calibri"/>
                <a:cs typeface="Calibri"/>
              </a:rPr>
              <a:t>v. 15 </a:t>
            </a:r>
            <a:r>
              <a:rPr lang="en-US" sz="3600" dirty="0">
                <a:latin typeface="Calibri"/>
                <a:cs typeface="Calibri"/>
              </a:rPr>
              <a:t>ESV</a:t>
            </a:r>
            <a:r>
              <a:rPr lang="en-US" dirty="0">
                <a:latin typeface="Calibri"/>
                <a:cs typeface="Calibri"/>
              </a:rPr>
              <a:t>).</a:t>
            </a:r>
          </a:p>
        </p:txBody>
      </p:sp>
    </p:spTree>
    <p:extLst>
      <p:ext uri="{BB962C8B-B14F-4D97-AF65-F5344CB8AC3E}">
        <p14:creationId xmlns:p14="http://schemas.microsoft.com/office/powerpoint/2010/main" val="302238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254B413-CCD7-E2BF-68B3-C355316CC0CB}"/>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11200"/>
                    </a14:imgEffect>
                    <a14:imgEffect>
                      <a14:brightnessContrast bright="-20000" contrast="40000"/>
                    </a14:imgEffect>
                  </a14:imgLayer>
                </a14:imgProps>
              </a:ext>
            </a:extLst>
          </a:blip>
          <a:srcRect l="4527" r="3603"/>
          <a:stretch/>
        </p:blipFill>
        <p:spPr>
          <a:xfrm>
            <a:off x="4932040" y="1700808"/>
            <a:ext cx="4176464" cy="2088232"/>
          </a:xfrm>
          <a:prstGeom prst="rect">
            <a:avLst/>
          </a:prstGeom>
        </p:spPr>
      </p:pic>
      <p:sp>
        <p:nvSpPr>
          <p:cNvPr id="8" name="TextBox 7"/>
          <p:cNvSpPr txBox="1"/>
          <p:nvPr/>
        </p:nvSpPr>
        <p:spPr>
          <a:xfrm>
            <a:off x="5472608" y="4797425"/>
            <a:ext cx="3131840" cy="862013"/>
          </a:xfrm>
          <a:prstGeom prst="rect">
            <a:avLst/>
          </a:prstGeom>
          <a:noFill/>
          <a:ln>
            <a:noFill/>
          </a:ln>
        </p:spPr>
        <p:txBody>
          <a:bodyPr wrap="square">
            <a:spAutoFit/>
          </a:bodyPr>
          <a:lstStyle/>
          <a:p>
            <a:pPr algn="r">
              <a:defRPr/>
            </a:pPr>
            <a:r>
              <a:rPr lang="en-US" sz="2800" dirty="0">
                <a:solidFill>
                  <a:schemeClr val="tx1">
                    <a:lumMod val="95000"/>
                  </a:schemeClr>
                </a:solidFill>
                <a:latin typeface="Calibri"/>
                <a:ea typeface="ＭＳ Ｐゴシック" charset="0"/>
                <a:cs typeface="Calibri"/>
              </a:rPr>
              <a:t>John K. </a:t>
            </a:r>
            <a:r>
              <a:rPr lang="en-US" sz="2800" dirty="0" err="1">
                <a:solidFill>
                  <a:schemeClr val="tx1">
                    <a:lumMod val="95000"/>
                  </a:schemeClr>
                </a:solidFill>
                <a:latin typeface="Calibri"/>
                <a:ea typeface="ＭＳ Ｐゴシック" charset="0"/>
                <a:cs typeface="Calibri"/>
              </a:rPr>
              <a:t>McVay</a:t>
            </a:r>
            <a:endParaRPr lang="en-US" sz="2800" dirty="0">
              <a:solidFill>
                <a:schemeClr val="tx1">
                  <a:lumMod val="95000"/>
                </a:schemeClr>
              </a:solidFill>
              <a:latin typeface="Calibri"/>
              <a:ea typeface="ＭＳ Ｐゴシック" charset="0"/>
              <a:cs typeface="Calibri"/>
            </a:endParaRPr>
          </a:p>
          <a:p>
            <a:pPr algn="r">
              <a:defRPr/>
            </a:pPr>
            <a:r>
              <a:rPr lang="en-US" sz="2200" spc="100" dirty="0">
                <a:solidFill>
                  <a:schemeClr val="tx1">
                    <a:lumMod val="95000"/>
                  </a:schemeClr>
                </a:solidFill>
                <a:latin typeface="Calibri"/>
                <a:ea typeface="ＭＳ Ｐゴシック" charset="0"/>
                <a:cs typeface="Calibri"/>
              </a:rPr>
              <a:t>Principal Contributor</a:t>
            </a:r>
          </a:p>
        </p:txBody>
      </p:sp>
      <p:pic>
        <p:nvPicPr>
          <p:cNvPr id="3" name="Picture 2">
            <a:extLst>
              <a:ext uri="{FF2B5EF4-FFF2-40B4-BE49-F238E27FC236}">
                <a16:creationId xmlns:a16="http://schemas.microsoft.com/office/drawing/2014/main" id="{2D3F375C-27CA-26EC-34A5-E843A5A0ED87}"/>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a14:imgEffect>
                  </a14:imgLayer>
                </a14:imgProps>
              </a:ext>
            </a:extLst>
          </a:blip>
          <a:stretch>
            <a:fillRect/>
          </a:stretch>
        </p:blipFill>
        <p:spPr>
          <a:xfrm>
            <a:off x="35495" y="0"/>
            <a:ext cx="5075599" cy="6858000"/>
          </a:xfrm>
          <a:prstGeom prst="rect">
            <a:avLst/>
          </a:prstGeom>
        </p:spPr>
      </p:pic>
      <p:sp>
        <p:nvSpPr>
          <p:cNvPr id="2" name="TextBox 1">
            <a:extLst>
              <a:ext uri="{FF2B5EF4-FFF2-40B4-BE49-F238E27FC236}">
                <a16:creationId xmlns:a16="http://schemas.microsoft.com/office/drawing/2014/main" id="{2C251594-1414-0079-7ABB-FE3A7C6C08F1}"/>
              </a:ext>
            </a:extLst>
          </p:cNvPr>
          <p:cNvSpPr txBox="1"/>
          <p:nvPr/>
        </p:nvSpPr>
        <p:spPr>
          <a:xfrm>
            <a:off x="5257800" y="4543425"/>
            <a:ext cx="184731" cy="707886"/>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52794497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A7BC9E33-31A0-6643-55CF-06E93B027BC7}"/>
              </a:ext>
            </a:extLst>
          </p:cNvPr>
          <p:cNvSpPr txBox="1">
            <a:spLocks noChangeArrowheads="1"/>
          </p:cNvSpPr>
          <p:nvPr/>
        </p:nvSpPr>
        <p:spPr bwMode="auto">
          <a:xfrm>
            <a:off x="1751987" y="6350"/>
            <a:ext cx="7428525" cy="1077218"/>
          </a:xfrm>
          <a:prstGeom prst="rect">
            <a:avLst/>
          </a:prstGeom>
          <a:noFill/>
          <a:ln w="19050">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a. Snapping Up the Bargain 	</a:t>
            </a:r>
          </a:p>
          <a:p>
            <a:pPr marL="36000">
              <a:defRPr/>
            </a:pPr>
            <a:r>
              <a:rPr lang="en-US" sz="3200" b="1" cap="small" spc="100" dirty="0">
                <a:latin typeface="Cambria"/>
                <a:cs typeface="Cambria"/>
              </a:rPr>
              <a:t>“Walk Circumspectly”</a:t>
            </a:r>
          </a:p>
        </p:txBody>
      </p:sp>
      <p:sp>
        <p:nvSpPr>
          <p:cNvPr id="2" name="Text Box 3">
            <a:extLst>
              <a:ext uri="{FF2B5EF4-FFF2-40B4-BE49-F238E27FC236}">
                <a16:creationId xmlns:a16="http://schemas.microsoft.com/office/drawing/2014/main" id="{3739E88E-A463-DAA4-63A2-438FE6D0B46B}"/>
              </a:ext>
            </a:extLst>
          </p:cNvPr>
          <p:cNvSpPr txBox="1">
            <a:spLocks noChangeArrowheads="1"/>
          </p:cNvSpPr>
          <p:nvPr/>
        </p:nvSpPr>
        <p:spPr bwMode="auto">
          <a:xfrm>
            <a:off x="0" y="1312957"/>
            <a:ext cx="9144000" cy="5356403"/>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0"/>
              </a:spcAft>
              <a:tabLst>
                <a:tab pos="390525" algn="l"/>
                <a:tab pos="731838" algn="l"/>
              </a:tabLst>
              <a:defRPr/>
            </a:pPr>
            <a:r>
              <a:rPr lang="en-US" dirty="0">
                <a:latin typeface="Calibri"/>
                <a:cs typeface="Calibri"/>
              </a:rPr>
              <a:t>Because Ephesians 5:15 finds a parallel in Ephesians 5:17, we may look there for a definition of what it means to live as           wise people. </a:t>
            </a:r>
            <a:r>
              <a:rPr lang="en-US" dirty="0">
                <a:latin typeface="Calibri" panose="020F0502020204030204" pitchFamily="34" charset="0"/>
                <a:cs typeface="Calibri" panose="020F0502020204030204" pitchFamily="34" charset="0"/>
              </a:rPr>
              <a:t>We do  </a:t>
            </a:r>
          </a:p>
          <a:p>
            <a:pPr algn="ctr" eaLnBrk="1" hangingPunct="1">
              <a:lnSpc>
                <a:spcPct val="90000"/>
              </a:lnSpc>
              <a:spcBef>
                <a:spcPts val="0"/>
              </a:spcBef>
              <a:spcAft>
                <a:spcPts val="0"/>
              </a:spcAft>
              <a:tabLst>
                <a:tab pos="390525" algn="l"/>
                <a:tab pos="731838" algn="l"/>
              </a:tabLst>
              <a:defRPr/>
            </a:pPr>
            <a:r>
              <a:rPr lang="en-US" sz="6000" dirty="0">
                <a:latin typeface="Calibri Light" panose="020F0302020204030204" pitchFamily="34" charset="0"/>
                <a:cs typeface="Calibri Light" panose="020F0302020204030204" pitchFamily="34" charset="0"/>
              </a:rPr>
              <a:t>not</a:t>
            </a:r>
            <a:r>
              <a:rPr lang="en-US" sz="6000" dirty="0">
                <a:latin typeface="Calibri" panose="020F0502020204030204" pitchFamily="34" charset="0"/>
                <a:cs typeface="Calibri" panose="020F0502020204030204" pitchFamily="34" charset="0"/>
              </a:rPr>
              <a:t> </a:t>
            </a:r>
            <a:r>
              <a:rPr lang="en-US" sz="6000" dirty="0">
                <a:latin typeface="Calibri Light" panose="020F0302020204030204" pitchFamily="34" charset="0"/>
                <a:cs typeface="Calibri Light" panose="020F0302020204030204" pitchFamily="34" charset="0"/>
              </a:rPr>
              <a:t>look within for wisdom. </a:t>
            </a:r>
          </a:p>
          <a:p>
            <a:pPr algn="ctr" eaLnBrk="1" hangingPunct="1">
              <a:lnSpc>
                <a:spcPct val="90000"/>
              </a:lnSpc>
              <a:spcBef>
                <a:spcPts val="0"/>
              </a:spcBef>
              <a:spcAft>
                <a:spcPts val="0"/>
              </a:spcAft>
              <a:tabLst>
                <a:tab pos="390525" algn="l"/>
                <a:tab pos="731838" algn="l"/>
              </a:tabLst>
              <a:defRPr/>
            </a:pPr>
            <a:r>
              <a:rPr lang="en-US" dirty="0">
                <a:latin typeface="Calibri"/>
                <a:cs typeface="Calibri"/>
              </a:rPr>
              <a:t>To be wise is to </a:t>
            </a:r>
          </a:p>
          <a:p>
            <a:pPr algn="ctr" eaLnBrk="1" hangingPunct="1">
              <a:lnSpc>
                <a:spcPct val="90000"/>
              </a:lnSpc>
              <a:spcBef>
                <a:spcPts val="0"/>
              </a:spcBef>
              <a:spcAft>
                <a:spcPts val="0"/>
              </a:spcAft>
              <a:tabLst>
                <a:tab pos="390525" algn="l"/>
                <a:tab pos="731838" algn="l"/>
              </a:tabLst>
              <a:defRPr/>
            </a:pPr>
            <a:r>
              <a:rPr lang="en-US" dirty="0">
                <a:latin typeface="Calibri"/>
                <a:cs typeface="Calibri"/>
              </a:rPr>
              <a:t>REACH BEYOND OURSELVES,</a:t>
            </a:r>
          </a:p>
          <a:p>
            <a:pPr algn="ctr" eaLnBrk="1" hangingPunct="1">
              <a:lnSpc>
                <a:spcPct val="90000"/>
              </a:lnSpc>
              <a:spcBef>
                <a:spcPts val="0"/>
              </a:spcBef>
              <a:spcAft>
                <a:spcPts val="0"/>
              </a:spcAft>
              <a:tabLst>
                <a:tab pos="390525" algn="l"/>
                <a:tab pos="731838" algn="l"/>
              </a:tabLst>
              <a:defRPr/>
            </a:pPr>
            <a:r>
              <a:rPr lang="en-US" dirty="0">
                <a:latin typeface="Calibri"/>
                <a:cs typeface="Calibri"/>
              </a:rPr>
              <a:t>to “understand what the </a:t>
            </a:r>
          </a:p>
          <a:p>
            <a:pPr algn="ctr" eaLnBrk="1" hangingPunct="1">
              <a:lnSpc>
                <a:spcPct val="90000"/>
              </a:lnSpc>
              <a:spcBef>
                <a:spcPts val="0"/>
              </a:spcBef>
              <a:spcAft>
                <a:spcPts val="0"/>
              </a:spcAft>
              <a:tabLst>
                <a:tab pos="390525" algn="l"/>
                <a:tab pos="731838" algn="l"/>
              </a:tabLst>
              <a:defRPr/>
            </a:pPr>
            <a:r>
              <a:rPr lang="en-US" dirty="0">
                <a:solidFill>
                  <a:schemeClr val="tx2"/>
                </a:solidFill>
                <a:latin typeface="Calibri"/>
                <a:cs typeface="Calibri"/>
              </a:rPr>
              <a:t>WILL OF THE LORD IS</a:t>
            </a:r>
            <a:r>
              <a:rPr lang="en-US" dirty="0">
                <a:latin typeface="Calibri"/>
                <a:cs typeface="Calibri"/>
              </a:rPr>
              <a:t>.”</a:t>
            </a:r>
          </a:p>
        </p:txBody>
      </p:sp>
    </p:spTree>
    <p:extLst>
      <p:ext uri="{BB962C8B-B14F-4D97-AF65-F5344CB8AC3E}">
        <p14:creationId xmlns:p14="http://schemas.microsoft.com/office/powerpoint/2010/main" val="2426519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childTnLst>
                                </p:cTn>
                              </p:par>
                            </p:childTnLst>
                          </p:cTn>
                        </p:par>
                        <p:par>
                          <p:cTn id="18" fill="hold">
                            <p:stCondLst>
                              <p:cond delay="1000"/>
                            </p:stCondLst>
                            <p:childTnLst>
                              <p:par>
                                <p:cTn id="19" presetID="10" presetClass="entr" presetSubtype="0" fill="hold" nodeType="afterEffect">
                                  <p:stCondLst>
                                    <p:cond delay="100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fade">
                                      <p:cBhvr>
                                        <p:cTn id="26" dur="1000"/>
                                        <p:tgtEl>
                                          <p:spTgt spid="2">
                                            <p:txEl>
                                              <p:pRg st="4" end="4"/>
                                            </p:txEl>
                                          </p:spTgt>
                                        </p:tgtEl>
                                      </p:cBhvr>
                                    </p:animEffect>
                                  </p:childTnLst>
                                </p:cTn>
                              </p:par>
                            </p:childTnLst>
                          </p:cTn>
                        </p:par>
                        <p:par>
                          <p:cTn id="27" fill="hold">
                            <p:stCondLst>
                              <p:cond delay="1000"/>
                            </p:stCondLst>
                            <p:childTnLst>
                              <p:par>
                                <p:cTn id="28" presetID="10" presetClass="entr" presetSubtype="0" fill="hold" nodeType="afterEffect">
                                  <p:stCondLst>
                                    <p:cond delay="1000"/>
                                  </p:stCondLst>
                                  <p:childTnLst>
                                    <p:set>
                                      <p:cBhvr>
                                        <p:cTn id="29" dur="1" fill="hold">
                                          <p:stCondLst>
                                            <p:cond delay="0"/>
                                          </p:stCondLst>
                                        </p:cTn>
                                        <p:tgtEl>
                                          <p:spTgt spid="2">
                                            <p:txEl>
                                              <p:pRg st="5" end="5"/>
                                            </p:txEl>
                                          </p:spTgt>
                                        </p:tgtEl>
                                        <p:attrNameLst>
                                          <p:attrName>style.visibility</p:attrName>
                                        </p:attrNameLst>
                                      </p:cBhvr>
                                      <p:to>
                                        <p:strVal val="visible"/>
                                      </p:to>
                                    </p:set>
                                    <p:animEffect transition="in" filter="fade">
                                      <p:cBhvr>
                                        <p:cTn id="30" dur="1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A7BC9E33-31A0-6643-55CF-06E93B027BC7}"/>
              </a:ext>
            </a:extLst>
          </p:cNvPr>
          <p:cNvSpPr txBox="1">
            <a:spLocks noChangeArrowheads="1"/>
          </p:cNvSpPr>
          <p:nvPr/>
        </p:nvSpPr>
        <p:spPr bwMode="auto">
          <a:xfrm>
            <a:off x="1751987" y="6350"/>
            <a:ext cx="7428525" cy="1077218"/>
          </a:xfrm>
          <a:prstGeom prst="rect">
            <a:avLst/>
          </a:prstGeom>
          <a:noFill/>
          <a:ln w="19050">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a. Snapping Up the Bargain 	</a:t>
            </a:r>
          </a:p>
          <a:p>
            <a:pPr marL="36000">
              <a:defRPr/>
            </a:pPr>
            <a:r>
              <a:rPr lang="en-US" sz="3200" b="1" cap="small" spc="100" dirty="0">
                <a:latin typeface="Cambria"/>
                <a:cs typeface="Cambria"/>
              </a:rPr>
              <a:t>“Redeeming the Time” </a:t>
            </a:r>
          </a:p>
        </p:txBody>
      </p:sp>
      <p:sp>
        <p:nvSpPr>
          <p:cNvPr id="2" name="Text Box 3">
            <a:extLst>
              <a:ext uri="{FF2B5EF4-FFF2-40B4-BE49-F238E27FC236}">
                <a16:creationId xmlns:a16="http://schemas.microsoft.com/office/drawing/2014/main" id="{3739E88E-A463-DAA4-63A2-438FE6D0B46B}"/>
              </a:ext>
            </a:extLst>
          </p:cNvPr>
          <p:cNvSpPr txBox="1">
            <a:spLocks noChangeArrowheads="1"/>
          </p:cNvSpPr>
          <p:nvPr/>
        </p:nvSpPr>
        <p:spPr bwMode="auto">
          <a:xfrm>
            <a:off x="0" y="1196752"/>
            <a:ext cx="9144000" cy="5633402"/>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2880" eaLnBrk="1" hangingPunct="1">
              <a:lnSpc>
                <a:spcPct val="90000"/>
              </a:lnSpc>
              <a:spcBef>
                <a:spcPts val="0"/>
              </a:spcBef>
              <a:spcAft>
                <a:spcPts val="0"/>
              </a:spcAft>
              <a:tabLst>
                <a:tab pos="390525" algn="l"/>
                <a:tab pos="731838" algn="l"/>
              </a:tabLst>
              <a:defRPr/>
            </a:pPr>
            <a:r>
              <a:rPr lang="en-US" dirty="0">
                <a:latin typeface="Calibri"/>
                <a:cs typeface="Calibri"/>
              </a:rPr>
              <a:t>• Paul uses the verb </a:t>
            </a:r>
            <a:r>
              <a:rPr lang="en-US" i="1" dirty="0" err="1">
                <a:latin typeface="Calibri"/>
                <a:cs typeface="Calibri"/>
              </a:rPr>
              <a:t>exagorazo</a:t>
            </a:r>
            <a:r>
              <a:rPr lang="en-US" i="1" dirty="0">
                <a:latin typeface="Calibri"/>
                <a:cs typeface="Calibri"/>
              </a:rPr>
              <a:t>̄ </a:t>
            </a:r>
            <a:r>
              <a:rPr lang="en-US" dirty="0">
                <a:latin typeface="Calibri"/>
                <a:cs typeface="Calibri"/>
              </a:rPr>
              <a:t>(</a:t>
            </a:r>
            <a:r>
              <a:rPr lang="en-US" i="1" dirty="0">
                <a:latin typeface="Calibri"/>
                <a:cs typeface="Calibri"/>
              </a:rPr>
              <a:t>compare </a:t>
            </a:r>
            <a:r>
              <a:rPr lang="en-US" i="1" spc="-90" dirty="0">
                <a:latin typeface="Calibri"/>
                <a:cs typeface="Calibri"/>
              </a:rPr>
              <a:t>Col.</a:t>
            </a:r>
            <a:r>
              <a:rPr lang="en-US" i="1" spc="-300" dirty="0">
                <a:latin typeface="Calibri"/>
                <a:cs typeface="Calibri"/>
              </a:rPr>
              <a:t> </a:t>
            </a:r>
            <a:r>
              <a:rPr lang="en-US" i="1" spc="-150" dirty="0">
                <a:latin typeface="Calibri"/>
                <a:cs typeface="Calibri"/>
              </a:rPr>
              <a:t>4:5</a:t>
            </a:r>
            <a:r>
              <a:rPr lang="en-US" spc="-90" dirty="0">
                <a:latin typeface="Calibri"/>
                <a:cs typeface="Calibri"/>
              </a:rPr>
              <a:t>)</a:t>
            </a:r>
            <a:r>
              <a:rPr lang="en-US" spc="-300" dirty="0">
                <a:latin typeface="Calibri"/>
                <a:cs typeface="Calibri"/>
              </a:rPr>
              <a:t> </a:t>
            </a:r>
            <a:r>
              <a:rPr lang="en-US" spc="-90" dirty="0">
                <a:latin typeface="Calibri"/>
                <a:cs typeface="Calibri"/>
              </a:rPr>
              <a:t>in</a:t>
            </a:r>
            <a:r>
              <a:rPr lang="en-US" spc="-300" dirty="0">
                <a:latin typeface="Calibri"/>
                <a:cs typeface="Calibri"/>
              </a:rPr>
              <a:t> </a:t>
            </a:r>
            <a:r>
              <a:rPr lang="en-US" spc="-90" dirty="0">
                <a:latin typeface="Calibri"/>
                <a:cs typeface="Calibri"/>
              </a:rPr>
              <a:t>“</a:t>
            </a:r>
            <a:r>
              <a:rPr lang="en-US" spc="-70" dirty="0">
                <a:latin typeface="Calibri"/>
                <a:cs typeface="Calibri"/>
              </a:rPr>
              <a:t>making the best use of the time</a:t>
            </a:r>
            <a:r>
              <a:rPr lang="en-US" spc="-90" dirty="0">
                <a:latin typeface="Calibri"/>
                <a:cs typeface="Calibri"/>
              </a:rPr>
              <a:t>” </a:t>
            </a:r>
            <a:r>
              <a:rPr lang="en-US" dirty="0">
                <a:latin typeface="Calibri"/>
                <a:cs typeface="Calibri"/>
              </a:rPr>
              <a:t>(</a:t>
            </a:r>
            <a:r>
              <a:rPr lang="en-US" i="1" dirty="0">
                <a:latin typeface="Calibri"/>
                <a:cs typeface="Calibri"/>
              </a:rPr>
              <a:t>5:16</a:t>
            </a:r>
            <a:r>
              <a:rPr lang="en-US" dirty="0">
                <a:latin typeface="Calibri"/>
                <a:cs typeface="Calibri"/>
              </a:rPr>
              <a:t> </a:t>
            </a:r>
            <a:r>
              <a:rPr lang="en-US" sz="3600" dirty="0">
                <a:latin typeface="Calibri"/>
                <a:cs typeface="Calibri"/>
              </a:rPr>
              <a:t>ESV</a:t>
            </a:r>
            <a:r>
              <a:rPr lang="en-US" dirty="0">
                <a:latin typeface="Calibri"/>
                <a:cs typeface="Calibri"/>
              </a:rPr>
              <a:t>; “redeeming the time,” </a:t>
            </a:r>
            <a:r>
              <a:rPr lang="en-US" sz="3600" dirty="0">
                <a:latin typeface="Calibri"/>
                <a:cs typeface="Calibri"/>
              </a:rPr>
              <a:t>NKJV</a:t>
            </a:r>
            <a:r>
              <a:rPr lang="en-US" dirty="0">
                <a:latin typeface="Calibri"/>
                <a:cs typeface="Calibri"/>
              </a:rPr>
              <a:t>). </a:t>
            </a:r>
          </a:p>
          <a:p>
            <a:pPr marL="182880" eaLnBrk="1" hangingPunct="1">
              <a:lnSpc>
                <a:spcPct val="90000"/>
              </a:lnSpc>
              <a:spcBef>
                <a:spcPts val="0"/>
              </a:spcBef>
              <a:spcAft>
                <a:spcPts val="0"/>
              </a:spcAft>
              <a:tabLst>
                <a:tab pos="390525" algn="l"/>
                <a:tab pos="731838" algn="l"/>
              </a:tabLst>
              <a:defRPr/>
            </a:pPr>
            <a:r>
              <a:rPr lang="en-US" dirty="0">
                <a:latin typeface="Calibri"/>
                <a:cs typeface="Calibri"/>
              </a:rPr>
              <a:t>• It is an intensive form of the verb “to buy” and means “to snap up the bargains” on offer as we await Christ’s return.</a:t>
            </a:r>
          </a:p>
          <a:p>
            <a:pPr marL="182880" eaLnBrk="1" hangingPunct="1">
              <a:lnSpc>
                <a:spcPct val="90000"/>
              </a:lnSpc>
              <a:spcBef>
                <a:spcPts val="0"/>
              </a:spcBef>
              <a:spcAft>
                <a:spcPts val="0"/>
              </a:spcAft>
              <a:tabLst>
                <a:tab pos="390525" algn="l"/>
                <a:tab pos="731838" algn="l"/>
              </a:tabLst>
              <a:defRPr/>
            </a:pPr>
            <a:r>
              <a:rPr lang="en-US" dirty="0">
                <a:latin typeface="Calibri"/>
                <a:cs typeface="Calibri"/>
              </a:rPr>
              <a:t>• “Time” here is the Greek word </a:t>
            </a:r>
            <a:r>
              <a:rPr lang="en-US" i="1" dirty="0" err="1">
                <a:latin typeface="Calibri"/>
                <a:cs typeface="Calibri"/>
              </a:rPr>
              <a:t>kairos</a:t>
            </a:r>
            <a:r>
              <a:rPr lang="en-US" dirty="0">
                <a:latin typeface="Calibri"/>
                <a:cs typeface="Calibri"/>
              </a:rPr>
              <a:t>, which describes a moment of opportunity.</a:t>
            </a:r>
          </a:p>
          <a:p>
            <a:pPr marL="182880" eaLnBrk="1" hangingPunct="1">
              <a:lnSpc>
                <a:spcPct val="90000"/>
              </a:lnSpc>
              <a:spcBef>
                <a:spcPts val="0"/>
              </a:spcBef>
              <a:spcAft>
                <a:spcPts val="0"/>
              </a:spcAft>
              <a:tabLst>
                <a:tab pos="390525" algn="l"/>
                <a:tab pos="731838" algn="l"/>
              </a:tabLst>
              <a:defRPr/>
            </a:pPr>
            <a:r>
              <a:rPr lang="en-US" dirty="0">
                <a:latin typeface="Calibri"/>
                <a:cs typeface="Calibri"/>
              </a:rPr>
              <a:t>• The “time” until the end is a promising period to be used to the full.  </a:t>
            </a:r>
          </a:p>
        </p:txBody>
      </p:sp>
    </p:spTree>
    <p:extLst>
      <p:ext uri="{BB962C8B-B14F-4D97-AF65-F5344CB8AC3E}">
        <p14:creationId xmlns:p14="http://schemas.microsoft.com/office/powerpoint/2010/main" val="3158104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1000"/>
                                        <p:tgtEl>
                                          <p:spTgt spid="6">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6">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10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10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34A3FE19-4019-60B5-ABBD-40DD1780AACB}"/>
              </a:ext>
            </a:extLst>
          </p:cNvPr>
          <p:cNvSpPr txBox="1">
            <a:spLocks noChangeArrowheads="1"/>
          </p:cNvSpPr>
          <p:nvPr/>
        </p:nvSpPr>
        <p:spPr bwMode="auto">
          <a:xfrm>
            <a:off x="0" y="1301924"/>
            <a:ext cx="9144000" cy="5079404"/>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2880" eaLnBrk="1" hangingPunct="1">
              <a:lnSpc>
                <a:spcPct val="90000"/>
              </a:lnSpc>
              <a:spcBef>
                <a:spcPts val="0"/>
              </a:spcBef>
              <a:spcAft>
                <a:spcPts val="0"/>
              </a:spcAft>
              <a:tabLst>
                <a:tab pos="390525" algn="l"/>
                <a:tab pos="731838" algn="l"/>
              </a:tabLst>
              <a:defRPr/>
            </a:pPr>
            <a:r>
              <a:rPr lang="en-US" dirty="0">
                <a:solidFill>
                  <a:schemeClr val="bg1"/>
                </a:solidFill>
                <a:latin typeface="Calibri"/>
                <a:cs typeface="Calibri"/>
              </a:rPr>
              <a:t>As believers look toward the return of Christ, they live in a difficult time, one that is portrayed as a hazardous but rewarding marketplace. They are to be as attentive in their use of the time that remains as are </a:t>
            </a:r>
            <a:r>
              <a:rPr lang="en-US" b="1" spc="100" dirty="0">
                <a:solidFill>
                  <a:schemeClr val="bg1"/>
                </a:solidFill>
                <a:latin typeface="Calibri"/>
                <a:cs typeface="Calibri"/>
              </a:rPr>
              <a:t>bargain hunters </a:t>
            </a:r>
            <a:r>
              <a:rPr lang="en-US" dirty="0">
                <a:solidFill>
                  <a:schemeClr val="bg1"/>
                </a:solidFill>
                <a:latin typeface="Calibri"/>
                <a:cs typeface="Calibri"/>
              </a:rPr>
              <a:t>during a brief sale that offers steep discounts. </a:t>
            </a:r>
            <a:r>
              <a:rPr lang="en-US" dirty="0">
                <a:latin typeface="Calibri"/>
                <a:cs typeface="Calibri"/>
              </a:rPr>
              <a:t>Though we can’t buy salvation, the imagery is still apt: </a:t>
            </a:r>
            <a:r>
              <a:rPr lang="en-US" b="1" spc="100" dirty="0">
                <a:latin typeface="Calibri"/>
                <a:cs typeface="Calibri"/>
              </a:rPr>
              <a:t>take promptly</a:t>
            </a:r>
            <a:r>
              <a:rPr lang="en-US" dirty="0">
                <a:latin typeface="Calibri"/>
                <a:cs typeface="Calibri"/>
              </a:rPr>
              <a:t> what is offered us in Christ.</a:t>
            </a:r>
          </a:p>
        </p:txBody>
      </p:sp>
      <p:sp>
        <p:nvSpPr>
          <p:cNvPr id="3" name="Text Box 3">
            <a:extLst>
              <a:ext uri="{FF2B5EF4-FFF2-40B4-BE49-F238E27FC236}">
                <a16:creationId xmlns:a16="http://schemas.microsoft.com/office/drawing/2014/main" id="{E2E38910-9E32-A098-6EDF-B85DF9C2871E}"/>
              </a:ext>
            </a:extLst>
          </p:cNvPr>
          <p:cNvSpPr txBox="1">
            <a:spLocks noChangeArrowheads="1"/>
          </p:cNvSpPr>
          <p:nvPr/>
        </p:nvSpPr>
        <p:spPr bwMode="auto">
          <a:xfrm>
            <a:off x="0" y="1301924"/>
            <a:ext cx="9144000" cy="3971408"/>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2880" eaLnBrk="1" hangingPunct="1">
              <a:lnSpc>
                <a:spcPct val="90000"/>
              </a:lnSpc>
              <a:spcBef>
                <a:spcPts val="0"/>
              </a:spcBef>
              <a:spcAft>
                <a:spcPts val="0"/>
              </a:spcAft>
              <a:tabLst>
                <a:tab pos="390525" algn="l"/>
                <a:tab pos="731838" algn="l"/>
              </a:tabLst>
              <a:defRPr/>
            </a:pPr>
            <a:r>
              <a:rPr lang="en-US" dirty="0">
                <a:solidFill>
                  <a:schemeClr val="bg1"/>
                </a:solidFill>
                <a:latin typeface="Calibri"/>
                <a:cs typeface="Calibri"/>
              </a:rPr>
              <a:t>As believers look toward the return of Christ, they live in a difficult time, one that is portrayed as a hazardous but rewarding marketplace. </a:t>
            </a:r>
            <a:r>
              <a:rPr lang="en-US" dirty="0">
                <a:latin typeface="Calibri"/>
                <a:cs typeface="Calibri"/>
              </a:rPr>
              <a:t>They are to be as attentive in their use of the time that remains as are </a:t>
            </a:r>
            <a:r>
              <a:rPr lang="en-US" b="1" spc="100" dirty="0">
                <a:latin typeface="Calibri"/>
                <a:cs typeface="Calibri"/>
              </a:rPr>
              <a:t>bargain hunters </a:t>
            </a:r>
            <a:r>
              <a:rPr lang="en-US" dirty="0">
                <a:latin typeface="Calibri"/>
                <a:cs typeface="Calibri"/>
              </a:rPr>
              <a:t>during a brief sale that offers steep discounts. </a:t>
            </a:r>
          </a:p>
        </p:txBody>
      </p:sp>
      <p:sp>
        <p:nvSpPr>
          <p:cNvPr id="6" name="Text Box 2">
            <a:extLst>
              <a:ext uri="{FF2B5EF4-FFF2-40B4-BE49-F238E27FC236}">
                <a16:creationId xmlns:a16="http://schemas.microsoft.com/office/drawing/2014/main" id="{A7BC9E33-31A0-6643-55CF-06E93B027BC7}"/>
              </a:ext>
            </a:extLst>
          </p:cNvPr>
          <p:cNvSpPr txBox="1">
            <a:spLocks noChangeArrowheads="1"/>
          </p:cNvSpPr>
          <p:nvPr/>
        </p:nvSpPr>
        <p:spPr bwMode="auto">
          <a:xfrm>
            <a:off x="1751987" y="6350"/>
            <a:ext cx="7428525" cy="1077218"/>
          </a:xfrm>
          <a:prstGeom prst="rect">
            <a:avLst/>
          </a:prstGeom>
          <a:noFill/>
          <a:ln w="19050">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a. Snapping Up the Bargain 	</a:t>
            </a:r>
          </a:p>
          <a:p>
            <a:pPr marL="36000">
              <a:defRPr/>
            </a:pPr>
            <a:r>
              <a:rPr lang="en-US" sz="3200" b="1" cap="small" spc="100" dirty="0">
                <a:latin typeface="Cambria"/>
                <a:cs typeface="Cambria"/>
              </a:rPr>
              <a:t>“Redeeming the Time” </a:t>
            </a:r>
          </a:p>
        </p:txBody>
      </p:sp>
      <p:sp>
        <p:nvSpPr>
          <p:cNvPr id="2" name="Text Box 3">
            <a:extLst>
              <a:ext uri="{FF2B5EF4-FFF2-40B4-BE49-F238E27FC236}">
                <a16:creationId xmlns:a16="http://schemas.microsoft.com/office/drawing/2014/main" id="{3739E88E-A463-DAA4-63A2-438FE6D0B46B}"/>
              </a:ext>
            </a:extLst>
          </p:cNvPr>
          <p:cNvSpPr txBox="1">
            <a:spLocks noChangeArrowheads="1"/>
          </p:cNvSpPr>
          <p:nvPr/>
        </p:nvSpPr>
        <p:spPr bwMode="auto">
          <a:xfrm>
            <a:off x="0" y="1301924"/>
            <a:ext cx="9144000" cy="2309415"/>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2880" eaLnBrk="1" hangingPunct="1">
              <a:lnSpc>
                <a:spcPct val="90000"/>
              </a:lnSpc>
              <a:spcBef>
                <a:spcPts val="0"/>
              </a:spcBef>
              <a:spcAft>
                <a:spcPts val="0"/>
              </a:spcAft>
              <a:tabLst>
                <a:tab pos="390525" algn="l"/>
                <a:tab pos="731838" algn="l"/>
              </a:tabLst>
              <a:defRPr/>
            </a:pPr>
            <a:r>
              <a:rPr lang="en-US" dirty="0">
                <a:latin typeface="Calibri"/>
                <a:cs typeface="Calibri"/>
              </a:rPr>
              <a:t>As believers look toward the return of Christ, they live in a difficult time, one that is portrayed as a hazardous but rewarding marketplace. </a:t>
            </a:r>
          </a:p>
        </p:txBody>
      </p:sp>
    </p:spTree>
    <p:extLst>
      <p:ext uri="{BB962C8B-B14F-4D97-AF65-F5344CB8AC3E}">
        <p14:creationId xmlns:p14="http://schemas.microsoft.com/office/powerpoint/2010/main" val="104694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a:extLst>
              <a:ext uri="{FF2B5EF4-FFF2-40B4-BE49-F238E27FC236}">
                <a16:creationId xmlns:a16="http://schemas.microsoft.com/office/drawing/2014/main" id="{4062FBA2-6E50-81AE-426B-79715230D85E}"/>
              </a:ext>
            </a:extLst>
          </p:cNvPr>
          <p:cNvSpPr txBox="1">
            <a:spLocks noChangeArrowheads="1"/>
          </p:cNvSpPr>
          <p:nvPr/>
        </p:nvSpPr>
        <p:spPr bwMode="auto">
          <a:xfrm>
            <a:off x="1720852" y="0"/>
            <a:ext cx="7414684" cy="14988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spcAft>
                <a:spcPts val="600"/>
              </a:spcAft>
              <a:defRPr/>
            </a:pPr>
            <a:r>
              <a:rPr lang="en-US" sz="3200" i="1" dirty="0">
                <a:solidFill>
                  <a:srgbClr val="FFFF00"/>
                </a:solidFill>
                <a:latin typeface="Cambria"/>
                <a:cs typeface="Cambria"/>
              </a:rPr>
              <a:t>Living Wisely</a:t>
            </a:r>
          </a:p>
          <a:p>
            <a:pPr marL="36000">
              <a:lnSpc>
                <a:spcPct val="85000"/>
              </a:lnSpc>
              <a:defRPr/>
            </a:pPr>
            <a:r>
              <a:rPr lang="en-US" sz="3200" b="1" cap="small" spc="50" dirty="0">
                <a:latin typeface="Cambria"/>
                <a:cs typeface="Cambria"/>
              </a:rPr>
              <a:t>3. Two Clusters of Exhortations	</a:t>
            </a:r>
          </a:p>
          <a:p>
            <a:pPr marL="36000">
              <a:lnSpc>
                <a:spcPct val="85000"/>
              </a:lnSpc>
              <a:defRPr/>
            </a:pPr>
            <a:r>
              <a:rPr lang="en-US" sz="3200" cap="small" dirty="0">
                <a:latin typeface="Cambria"/>
                <a:cs typeface="Cambria"/>
              </a:rPr>
              <a:t>b. Spirit-Filled Worship </a:t>
            </a:r>
            <a:r>
              <a:rPr lang="en-US" sz="3200" b="1" cap="small" spc="50" dirty="0">
                <a:latin typeface="Cambria"/>
                <a:cs typeface="Cambria"/>
              </a:rPr>
              <a:t>	</a:t>
            </a:r>
          </a:p>
        </p:txBody>
      </p:sp>
      <p:sp>
        <p:nvSpPr>
          <p:cNvPr id="2" name="TextBox 1">
            <a:extLst>
              <a:ext uri="{FF2B5EF4-FFF2-40B4-BE49-F238E27FC236}">
                <a16:creationId xmlns:a16="http://schemas.microsoft.com/office/drawing/2014/main" id="{3044B00A-24EB-7D5B-82D8-65AD458FEE3B}"/>
              </a:ext>
            </a:extLst>
          </p:cNvPr>
          <p:cNvSpPr txBox="1"/>
          <p:nvPr/>
        </p:nvSpPr>
        <p:spPr>
          <a:xfrm>
            <a:off x="6600305" y="7414953"/>
            <a:ext cx="184731" cy="707886"/>
          </a:xfrm>
          <a:prstGeom prst="rect">
            <a:avLst/>
          </a:prstGeom>
          <a:noFill/>
        </p:spPr>
        <p:txBody>
          <a:bodyPr wrap="none" rtlCol="0">
            <a:spAutoFit/>
          </a:bodyPr>
          <a:lstStyle/>
          <a:p>
            <a:endParaRPr lang="en-US" dirty="0"/>
          </a:p>
        </p:txBody>
      </p:sp>
      <p:pic>
        <p:nvPicPr>
          <p:cNvPr id="4" name="Picture 3">
            <a:extLst>
              <a:ext uri="{FF2B5EF4-FFF2-40B4-BE49-F238E27FC236}">
                <a16:creationId xmlns:a16="http://schemas.microsoft.com/office/drawing/2014/main" id="{0631F85F-B6ED-0CE1-C1BC-2F7789567316}"/>
              </a:ext>
            </a:extLst>
          </p:cNvPr>
          <p:cNvPicPr>
            <a:picLocks noChangeAspect="1"/>
          </p:cNvPicPr>
          <p:nvPr/>
        </p:nvPicPr>
        <p:blipFill>
          <a:blip r:embed="rId3"/>
          <a:stretch>
            <a:fillRect/>
          </a:stretch>
        </p:blipFill>
        <p:spPr>
          <a:xfrm>
            <a:off x="2483768" y="2348880"/>
            <a:ext cx="4224298" cy="3096344"/>
          </a:xfrm>
          <a:prstGeom prst="rect">
            <a:avLst/>
          </a:prstGeom>
        </p:spPr>
      </p:pic>
      <p:sp>
        <p:nvSpPr>
          <p:cNvPr id="6" name="Rectangle 5">
            <a:extLst>
              <a:ext uri="{FF2B5EF4-FFF2-40B4-BE49-F238E27FC236}">
                <a16:creationId xmlns:a16="http://schemas.microsoft.com/office/drawing/2014/main" id="{09A51749-5104-F704-99EF-2828F62400E5}"/>
              </a:ext>
            </a:extLst>
          </p:cNvPr>
          <p:cNvSpPr/>
          <p:nvPr/>
        </p:nvSpPr>
        <p:spPr bwMode="auto">
          <a:xfrm>
            <a:off x="2483768" y="2348880"/>
            <a:ext cx="4224298" cy="309634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sp>
        <p:nvSpPr>
          <p:cNvPr id="3" name="Text Box 3">
            <a:extLst>
              <a:ext uri="{FF2B5EF4-FFF2-40B4-BE49-F238E27FC236}">
                <a16:creationId xmlns:a16="http://schemas.microsoft.com/office/drawing/2014/main" id="{36452C3F-38D1-CA84-B059-98D27A1409C8}"/>
              </a:ext>
            </a:extLst>
          </p:cNvPr>
          <p:cNvSpPr txBox="1">
            <a:spLocks noChangeArrowheads="1"/>
          </p:cNvSpPr>
          <p:nvPr/>
        </p:nvSpPr>
        <p:spPr bwMode="auto">
          <a:xfrm>
            <a:off x="-36512" y="1590478"/>
            <a:ext cx="9172048" cy="5254836"/>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600"/>
              </a:spcAft>
              <a:defRPr/>
            </a:pPr>
            <a:r>
              <a:rPr lang="de-DE" sz="3600" dirty="0" err="1">
                <a:latin typeface="Cambria"/>
                <a:cs typeface="Cambria"/>
              </a:rPr>
              <a:t>Ephesians</a:t>
            </a:r>
            <a:r>
              <a:rPr lang="de-DE" sz="3600" dirty="0">
                <a:latin typeface="Cambria"/>
                <a:cs typeface="Cambria"/>
              </a:rPr>
              <a:t> 5:18–20 </a:t>
            </a:r>
            <a:r>
              <a:rPr lang="en-US" sz="2800" dirty="0">
                <a:latin typeface="Cambria"/>
                <a:cs typeface="Cambria"/>
              </a:rPr>
              <a:t>NKJV</a:t>
            </a:r>
            <a:endParaRPr lang="en-US" sz="3600" dirty="0">
              <a:latin typeface="Cambria"/>
              <a:cs typeface="Cambria"/>
            </a:endParaRPr>
          </a:p>
          <a:p>
            <a:pPr algn="ctr" eaLnBrk="1" hangingPunct="1">
              <a:lnSpc>
                <a:spcPct val="90000"/>
              </a:lnSpc>
              <a:spcBef>
                <a:spcPts val="0"/>
              </a:spcBef>
              <a:spcAft>
                <a:spcPts val="1200"/>
              </a:spcAft>
              <a:defRPr/>
            </a:pPr>
            <a:r>
              <a:rPr lang="en-US" dirty="0">
                <a:latin typeface="Calibri"/>
                <a:cs typeface="Calibri"/>
              </a:rPr>
              <a:t>“And do not be drunk with wine,                         in which is dissipation;                                         but be filled with the Spirit,                          speaking to one another in psalms and hymns and spiritual songs, singing and making melody in your heart to the Lord,</a:t>
            </a:r>
          </a:p>
          <a:p>
            <a:pPr algn="ctr" eaLnBrk="1" hangingPunct="1">
              <a:lnSpc>
                <a:spcPct val="90000"/>
              </a:lnSpc>
              <a:spcBef>
                <a:spcPts val="0"/>
              </a:spcBef>
              <a:spcAft>
                <a:spcPts val="0"/>
              </a:spcAft>
              <a:defRPr/>
            </a:pPr>
            <a:r>
              <a:rPr lang="en-US" dirty="0">
                <a:latin typeface="Calibri"/>
                <a:cs typeface="Calibri"/>
              </a:rPr>
              <a:t>giving thanks always for all things to God </a:t>
            </a:r>
            <a:r>
              <a:rPr lang="en-US" spc="-50" dirty="0">
                <a:latin typeface="Calibri"/>
                <a:cs typeface="Calibri"/>
              </a:rPr>
              <a:t>the Father in the name of our Lord Jesus</a:t>
            </a:r>
            <a:r>
              <a:rPr lang="en-US" spc="-300" dirty="0">
                <a:latin typeface="Calibri"/>
                <a:cs typeface="Calibri"/>
              </a:rPr>
              <a:t>….”</a:t>
            </a:r>
          </a:p>
        </p:txBody>
      </p:sp>
    </p:spTree>
    <p:extLst>
      <p:ext uri="{BB962C8B-B14F-4D97-AF65-F5344CB8AC3E}">
        <p14:creationId xmlns:p14="http://schemas.microsoft.com/office/powerpoint/2010/main" val="2886787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50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1000"/>
                                        <p:tgtEl>
                                          <p:spTgt spid="5">
                                            <p:txEl>
                                              <p:pRg st="2" end="2"/>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5">
                                            <p:txEl>
                                              <p:pRg st="2" end="2"/>
                                            </p:txEl>
                                          </p:spTgt>
                                        </p:tgtEl>
                                      </p:cBhvr>
                                    </p:animEffect>
                                  </p:childTnLst>
                                </p:cTn>
                              </p:par>
                            </p:childTnLst>
                          </p:cTn>
                        </p:par>
                        <p:par>
                          <p:cTn id="9" fill="hold">
                            <p:stCondLst>
                              <p:cond delay="1500"/>
                            </p:stCondLst>
                            <p:childTnLst>
                              <p:par>
                                <p:cTn id="10" presetID="10" presetClass="entr" presetSubtype="0" fill="hold" nodeType="afterEffect">
                                  <p:stCondLst>
                                    <p:cond delay="10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childTnLst>
                          </p:cTn>
                        </p:par>
                        <p:par>
                          <p:cTn id="13" fill="hold">
                            <p:stCondLst>
                              <p:cond delay="3500"/>
                            </p:stCondLst>
                            <p:childTnLst>
                              <p:par>
                                <p:cTn id="14" presetID="10" presetClass="entr" presetSubtype="0" fill="hold" nodeType="afterEffect">
                                  <p:stCondLst>
                                    <p:cond delay="100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par>
                                <p:cTn id="22" presetID="1" presetClass="exit" presetSubtype="0" fill="hold"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hidden"/>
                                      </p:to>
                                    </p:set>
                                  </p:childTnLst>
                                </p:cTn>
                              </p:par>
                              <p:par>
                                <p:cTn id="24" presetID="16" presetClass="entr" presetSubtype="37" fill="hold" nodeType="withEffect">
                                  <p:stCondLst>
                                    <p:cond delay="500"/>
                                  </p:stCondLst>
                                  <p:childTnLst>
                                    <p:set>
                                      <p:cBhvr>
                                        <p:cTn id="25" dur="1" fill="hold">
                                          <p:stCondLst>
                                            <p:cond delay="0"/>
                                          </p:stCondLst>
                                        </p:cTn>
                                        <p:tgtEl>
                                          <p:spTgt spid="4"/>
                                        </p:tgtEl>
                                        <p:attrNameLst>
                                          <p:attrName>style.visibility</p:attrName>
                                        </p:attrNameLst>
                                      </p:cBhvr>
                                      <p:to>
                                        <p:strVal val="visible"/>
                                      </p:to>
                                    </p:set>
                                    <p:animEffect transition="in" filter="barn(outVertical)">
                                      <p:cBhvr>
                                        <p:cTn id="26" dur="2000"/>
                                        <p:tgtEl>
                                          <p:spTgt spid="4"/>
                                        </p:tgtEl>
                                      </p:cBhvr>
                                    </p:animEffect>
                                  </p:childTnLst>
                                </p:cTn>
                              </p:par>
                              <p:par>
                                <p:cTn id="27" presetID="1" presetClass="exit"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A7BC9E33-31A0-6643-55CF-06E93B027BC7}"/>
              </a:ext>
            </a:extLst>
          </p:cNvPr>
          <p:cNvSpPr txBox="1">
            <a:spLocks noChangeArrowheads="1"/>
          </p:cNvSpPr>
          <p:nvPr/>
        </p:nvSpPr>
        <p:spPr bwMode="auto">
          <a:xfrm>
            <a:off x="1751987" y="6350"/>
            <a:ext cx="7428525" cy="1077218"/>
          </a:xfrm>
          <a:prstGeom prst="rect">
            <a:avLst/>
          </a:prstGeom>
          <a:noFill/>
          <a:ln w="19050">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3. Two Clusters of Exhortations	</a:t>
            </a:r>
          </a:p>
          <a:p>
            <a:pPr marL="36000">
              <a:defRPr/>
            </a:pPr>
            <a:r>
              <a:rPr lang="en-US" sz="3200" b="1" cap="small" spc="100" dirty="0">
                <a:latin typeface="Cambria"/>
                <a:cs typeface="Cambria"/>
              </a:rPr>
              <a:t>b. Spirit-Filled Worship </a:t>
            </a:r>
          </a:p>
        </p:txBody>
      </p:sp>
      <p:sp>
        <p:nvSpPr>
          <p:cNvPr id="2" name="Text Box 3">
            <a:extLst>
              <a:ext uri="{FF2B5EF4-FFF2-40B4-BE49-F238E27FC236}">
                <a16:creationId xmlns:a16="http://schemas.microsoft.com/office/drawing/2014/main" id="{3739E88E-A463-DAA4-63A2-438FE6D0B46B}"/>
              </a:ext>
            </a:extLst>
          </p:cNvPr>
          <p:cNvSpPr txBox="1">
            <a:spLocks noChangeArrowheads="1"/>
          </p:cNvSpPr>
          <p:nvPr/>
        </p:nvSpPr>
        <p:spPr bwMode="auto">
          <a:xfrm>
            <a:off x="0" y="1341994"/>
            <a:ext cx="9144000" cy="5156348"/>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270828" eaLnBrk="1" hangingPunct="1">
              <a:lnSpc>
                <a:spcPct val="90000"/>
              </a:lnSpc>
              <a:spcBef>
                <a:spcPts val="0"/>
              </a:spcBef>
              <a:spcAft>
                <a:spcPts val="0"/>
              </a:spcAft>
              <a:tabLst>
                <a:tab pos="390525" algn="l"/>
                <a:tab pos="731838" algn="l"/>
              </a:tabLst>
              <a:defRPr/>
            </a:pPr>
            <a:r>
              <a:rPr lang="en-US" b="1" spc="100" dirty="0">
                <a:latin typeface="Calibri"/>
                <a:cs typeface="Calibri"/>
              </a:rPr>
              <a:t>Don’t “be drunk with wine” </a:t>
            </a:r>
          </a:p>
          <a:p>
            <a:pPr marL="270828" eaLnBrk="1" hangingPunct="1">
              <a:lnSpc>
                <a:spcPct val="90000"/>
              </a:lnSpc>
              <a:spcBef>
                <a:spcPts val="0"/>
              </a:spcBef>
              <a:spcAft>
                <a:spcPts val="600"/>
              </a:spcAft>
              <a:tabLst>
                <a:tab pos="390525" algn="l"/>
                <a:tab pos="731838" algn="l"/>
              </a:tabLst>
              <a:defRPr/>
            </a:pPr>
            <a:r>
              <a:rPr lang="en-US" dirty="0">
                <a:latin typeface="Calibri"/>
                <a:cs typeface="Calibri"/>
              </a:rPr>
              <a:t>• Paul bans drunkenness, suggesting he has in mind the injunctions against the  use of alcohol as seen in the wisdom literature (</a:t>
            </a:r>
            <a:r>
              <a:rPr lang="en-US" i="1" dirty="0">
                <a:latin typeface="Calibri"/>
                <a:cs typeface="Calibri"/>
              </a:rPr>
              <a:t>Prov. 20:1, Prov. 23:29–35</a:t>
            </a:r>
            <a:r>
              <a:rPr lang="en-US" dirty="0">
                <a:latin typeface="Calibri"/>
                <a:cs typeface="Calibri"/>
              </a:rPr>
              <a:t>).</a:t>
            </a:r>
          </a:p>
          <a:p>
            <a:pPr marL="270828" eaLnBrk="1" hangingPunct="1">
              <a:lnSpc>
                <a:spcPct val="90000"/>
              </a:lnSpc>
              <a:spcBef>
                <a:spcPts val="0"/>
              </a:spcBef>
              <a:spcAft>
                <a:spcPts val="600"/>
              </a:spcAft>
              <a:tabLst>
                <a:tab pos="390525" algn="l"/>
                <a:tab pos="731838" algn="l"/>
              </a:tabLst>
              <a:defRPr/>
            </a:pPr>
            <a:r>
              <a:rPr lang="en-US" dirty="0">
                <a:latin typeface="Calibri"/>
                <a:cs typeface="Calibri"/>
              </a:rPr>
              <a:t>• The evil things that come in the wake   of drunkenness include crude, sexually explicit speech, mindlessness, immorality, and idolatry (</a:t>
            </a:r>
            <a:r>
              <a:rPr lang="en-US" i="1" dirty="0">
                <a:latin typeface="Calibri"/>
                <a:cs typeface="Calibri"/>
              </a:rPr>
              <a:t>Eph. 5:3–14</a:t>
            </a:r>
            <a:r>
              <a:rPr lang="en-US" dirty="0">
                <a:latin typeface="Calibri"/>
                <a:cs typeface="Calibri"/>
              </a:rPr>
              <a:t>).</a:t>
            </a:r>
          </a:p>
        </p:txBody>
      </p:sp>
    </p:spTree>
    <p:extLst>
      <p:ext uri="{BB962C8B-B14F-4D97-AF65-F5344CB8AC3E}">
        <p14:creationId xmlns:p14="http://schemas.microsoft.com/office/powerpoint/2010/main" val="3863964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A7BC9E33-31A0-6643-55CF-06E93B027BC7}"/>
              </a:ext>
            </a:extLst>
          </p:cNvPr>
          <p:cNvSpPr txBox="1">
            <a:spLocks noChangeArrowheads="1"/>
          </p:cNvSpPr>
          <p:nvPr/>
        </p:nvSpPr>
        <p:spPr bwMode="auto">
          <a:xfrm>
            <a:off x="1751987" y="6350"/>
            <a:ext cx="7428525" cy="1077218"/>
          </a:xfrm>
          <a:prstGeom prst="rect">
            <a:avLst/>
          </a:prstGeom>
          <a:noFill/>
          <a:ln w="19050">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3. Two Clusters of Exhortations	</a:t>
            </a:r>
          </a:p>
          <a:p>
            <a:pPr marL="36000">
              <a:defRPr/>
            </a:pPr>
            <a:r>
              <a:rPr lang="en-US" sz="3200" b="1" cap="small" spc="100" dirty="0">
                <a:latin typeface="Cambria"/>
                <a:cs typeface="Cambria"/>
              </a:rPr>
              <a:t>b. Spirit-Filled Worship </a:t>
            </a:r>
          </a:p>
        </p:txBody>
      </p:sp>
      <p:sp>
        <p:nvSpPr>
          <p:cNvPr id="2" name="Text Box 3">
            <a:extLst>
              <a:ext uri="{FF2B5EF4-FFF2-40B4-BE49-F238E27FC236}">
                <a16:creationId xmlns:a16="http://schemas.microsoft.com/office/drawing/2014/main" id="{3739E88E-A463-DAA4-63A2-438FE6D0B46B}"/>
              </a:ext>
            </a:extLst>
          </p:cNvPr>
          <p:cNvSpPr txBox="1">
            <a:spLocks noChangeArrowheads="1"/>
          </p:cNvSpPr>
          <p:nvPr/>
        </p:nvSpPr>
        <p:spPr bwMode="auto">
          <a:xfrm>
            <a:off x="0" y="1196752"/>
            <a:ext cx="9144000" cy="5633402"/>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270828" eaLnBrk="1" hangingPunct="1">
              <a:lnSpc>
                <a:spcPct val="90000"/>
              </a:lnSpc>
              <a:spcBef>
                <a:spcPts val="0"/>
              </a:spcBef>
              <a:spcAft>
                <a:spcPts val="0"/>
              </a:spcAft>
              <a:tabLst>
                <a:tab pos="390525" algn="l"/>
                <a:tab pos="731838" algn="l"/>
              </a:tabLst>
              <a:defRPr/>
            </a:pPr>
            <a:r>
              <a:rPr lang="en-US" b="1" spc="100" dirty="0">
                <a:latin typeface="Calibri"/>
                <a:cs typeface="Calibri"/>
              </a:rPr>
              <a:t>“Be filled with the Spirit” </a:t>
            </a:r>
            <a:r>
              <a:rPr lang="en-US" dirty="0">
                <a:latin typeface="Calibri"/>
                <a:cs typeface="Calibri"/>
              </a:rPr>
              <a:t>(</a:t>
            </a:r>
            <a:r>
              <a:rPr lang="en-US" i="1" dirty="0">
                <a:latin typeface="Calibri"/>
                <a:cs typeface="Calibri"/>
              </a:rPr>
              <a:t>v. 18</a:t>
            </a:r>
            <a:r>
              <a:rPr lang="en-US" dirty="0">
                <a:latin typeface="Calibri"/>
                <a:cs typeface="Calibri"/>
              </a:rPr>
              <a:t>)</a:t>
            </a:r>
            <a:r>
              <a:rPr lang="en-US" b="1" spc="100" dirty="0">
                <a:latin typeface="Calibri"/>
                <a:cs typeface="Calibri"/>
              </a:rPr>
              <a:t> </a:t>
            </a:r>
          </a:p>
          <a:p>
            <a:pPr marL="270828" eaLnBrk="1" hangingPunct="1">
              <a:lnSpc>
                <a:spcPct val="90000"/>
              </a:lnSpc>
              <a:spcBef>
                <a:spcPts val="0"/>
              </a:spcBef>
              <a:spcAft>
                <a:spcPts val="0"/>
              </a:spcAft>
              <a:tabLst>
                <a:tab pos="390525" algn="l"/>
                <a:tab pos="731838" algn="l"/>
              </a:tabLst>
              <a:defRPr/>
            </a:pPr>
            <a:r>
              <a:rPr lang="en-US" dirty="0">
                <a:latin typeface="Calibri"/>
                <a:cs typeface="Calibri"/>
              </a:rPr>
              <a:t>• This is applied corporately; believers gathering in Spirit-inspired worship of  God that nourishes unity.</a:t>
            </a:r>
          </a:p>
          <a:p>
            <a:pPr marL="270828" eaLnBrk="1" hangingPunct="1">
              <a:lnSpc>
                <a:spcPct val="90000"/>
              </a:lnSpc>
              <a:spcBef>
                <a:spcPts val="0"/>
              </a:spcBef>
              <a:spcAft>
                <a:spcPts val="0"/>
              </a:spcAft>
              <a:tabLst>
                <a:tab pos="390525" algn="l"/>
                <a:tab pos="731838" algn="l"/>
              </a:tabLst>
              <a:defRPr/>
            </a:pPr>
            <a:r>
              <a:rPr lang="en-US" dirty="0">
                <a:latin typeface="Calibri"/>
                <a:cs typeface="Calibri"/>
              </a:rPr>
              <a:t>• Musical praise dominates; a “horizontal” element to worship since, in singing, church members are in a sense “speaking to one another” (</a:t>
            </a:r>
            <a:r>
              <a:rPr lang="en-US" i="1" dirty="0">
                <a:latin typeface="Calibri"/>
                <a:cs typeface="Calibri"/>
              </a:rPr>
              <a:t>v. 19</a:t>
            </a:r>
            <a:r>
              <a:rPr lang="en-US" dirty="0">
                <a:latin typeface="Calibri"/>
                <a:cs typeface="Calibri"/>
              </a:rPr>
              <a:t>). </a:t>
            </a:r>
          </a:p>
          <a:p>
            <a:pPr marL="270828" eaLnBrk="1" hangingPunct="1">
              <a:lnSpc>
                <a:spcPct val="90000"/>
              </a:lnSpc>
              <a:spcBef>
                <a:spcPts val="0"/>
              </a:spcBef>
              <a:spcAft>
                <a:spcPts val="0"/>
              </a:spcAft>
              <a:tabLst>
                <a:tab pos="390525" algn="l"/>
                <a:tab pos="731838" algn="l"/>
              </a:tabLst>
              <a:defRPr/>
            </a:pPr>
            <a:r>
              <a:rPr lang="en-US" dirty="0">
                <a:latin typeface="Calibri"/>
                <a:cs typeface="Calibri"/>
              </a:rPr>
              <a:t>• The specific object of the musical praise is “the </a:t>
            </a:r>
            <a:r>
              <a:rPr lang="en-US" dirty="0">
                <a:highlight>
                  <a:srgbClr val="C80000"/>
                </a:highlight>
                <a:latin typeface="Calibri"/>
                <a:cs typeface="Calibri"/>
              </a:rPr>
              <a:t>Lord Jesus Christ</a:t>
            </a:r>
            <a:r>
              <a:rPr lang="en-US" dirty="0">
                <a:latin typeface="Calibri"/>
                <a:cs typeface="Calibri"/>
              </a:rPr>
              <a:t>” (</a:t>
            </a:r>
            <a:r>
              <a:rPr lang="en-US" i="1" dirty="0">
                <a:latin typeface="Calibri"/>
                <a:cs typeface="Calibri"/>
              </a:rPr>
              <a:t>v. 20</a:t>
            </a:r>
            <a:r>
              <a:rPr lang="en-US" dirty="0">
                <a:latin typeface="Calibri"/>
                <a:cs typeface="Calibri"/>
              </a:rPr>
              <a:t>).</a:t>
            </a:r>
          </a:p>
        </p:txBody>
      </p:sp>
    </p:spTree>
    <p:extLst>
      <p:ext uri="{BB962C8B-B14F-4D97-AF65-F5344CB8AC3E}">
        <p14:creationId xmlns:p14="http://schemas.microsoft.com/office/powerpoint/2010/main" val="1292459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A7BC9E33-31A0-6643-55CF-06E93B027BC7}"/>
              </a:ext>
            </a:extLst>
          </p:cNvPr>
          <p:cNvSpPr txBox="1">
            <a:spLocks noChangeArrowheads="1"/>
          </p:cNvSpPr>
          <p:nvPr/>
        </p:nvSpPr>
        <p:spPr bwMode="auto">
          <a:xfrm>
            <a:off x="1751987" y="6350"/>
            <a:ext cx="7428525" cy="1077218"/>
          </a:xfrm>
          <a:prstGeom prst="rect">
            <a:avLst/>
          </a:prstGeom>
          <a:noFill/>
          <a:ln w="19050">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b. Spirit-Filled Worship 	</a:t>
            </a:r>
          </a:p>
          <a:p>
            <a:pPr marL="36000">
              <a:defRPr/>
            </a:pPr>
            <a:r>
              <a:rPr lang="en-US" sz="3200" b="1" cap="small" spc="100" dirty="0">
                <a:latin typeface="Cambria"/>
                <a:cs typeface="Cambria"/>
              </a:rPr>
              <a:t>“Be filled with the Spirit” </a:t>
            </a:r>
            <a:r>
              <a:rPr lang="en-US" sz="3200" cap="small" dirty="0">
                <a:latin typeface="Cambria"/>
                <a:cs typeface="Cambria"/>
              </a:rPr>
              <a:t>(v. 18) </a:t>
            </a:r>
          </a:p>
        </p:txBody>
      </p:sp>
      <p:sp>
        <p:nvSpPr>
          <p:cNvPr id="2" name="Text Box 3">
            <a:extLst>
              <a:ext uri="{FF2B5EF4-FFF2-40B4-BE49-F238E27FC236}">
                <a16:creationId xmlns:a16="http://schemas.microsoft.com/office/drawing/2014/main" id="{3739E88E-A463-DAA4-63A2-438FE6D0B46B}"/>
              </a:ext>
            </a:extLst>
          </p:cNvPr>
          <p:cNvSpPr txBox="1">
            <a:spLocks noChangeArrowheads="1"/>
          </p:cNvSpPr>
          <p:nvPr/>
        </p:nvSpPr>
        <p:spPr bwMode="auto">
          <a:xfrm>
            <a:off x="0" y="1196752"/>
            <a:ext cx="9144000" cy="5633402"/>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270828" eaLnBrk="1" hangingPunct="1">
              <a:lnSpc>
                <a:spcPct val="90000"/>
              </a:lnSpc>
              <a:spcBef>
                <a:spcPts val="0"/>
              </a:spcBef>
              <a:spcAft>
                <a:spcPts val="0"/>
              </a:spcAft>
              <a:tabLst>
                <a:tab pos="390525" algn="l"/>
                <a:tab pos="731838" algn="l"/>
              </a:tabLst>
              <a:defRPr/>
            </a:pPr>
            <a:r>
              <a:rPr lang="en-US" dirty="0">
                <a:latin typeface="Calibri"/>
                <a:cs typeface="Calibri"/>
              </a:rPr>
              <a:t>• The thanksgiving of Ephesians 5:20 is to be offered “unto </a:t>
            </a:r>
            <a:r>
              <a:rPr lang="en-US" dirty="0">
                <a:highlight>
                  <a:srgbClr val="C80000"/>
                </a:highlight>
                <a:latin typeface="Calibri"/>
                <a:cs typeface="Calibri"/>
              </a:rPr>
              <a:t>God the Father</a:t>
            </a:r>
            <a:r>
              <a:rPr lang="en-US" dirty="0">
                <a:latin typeface="Calibri"/>
                <a:cs typeface="Calibri"/>
              </a:rPr>
              <a:t> in the name of our Lord Jesus Christ.”</a:t>
            </a:r>
          </a:p>
          <a:p>
            <a:pPr marL="270828" eaLnBrk="1" hangingPunct="1">
              <a:lnSpc>
                <a:spcPct val="90000"/>
              </a:lnSpc>
              <a:spcBef>
                <a:spcPts val="0"/>
              </a:spcBef>
              <a:spcAft>
                <a:spcPts val="0"/>
              </a:spcAft>
              <a:tabLst>
                <a:tab pos="390525" algn="l"/>
                <a:tab pos="731838" algn="l"/>
              </a:tabLst>
              <a:defRPr/>
            </a:pPr>
            <a:r>
              <a:rPr lang="en-US" dirty="0">
                <a:latin typeface="Calibri"/>
                <a:cs typeface="Calibri"/>
              </a:rPr>
              <a:t>• “Spiritual songs” highlights the role of the </a:t>
            </a:r>
            <a:r>
              <a:rPr lang="en-US" dirty="0">
                <a:highlight>
                  <a:srgbClr val="C80000"/>
                </a:highlight>
                <a:latin typeface="Calibri"/>
                <a:cs typeface="Calibri"/>
              </a:rPr>
              <a:t>Holy Spirit</a:t>
            </a:r>
            <a:r>
              <a:rPr lang="en-US" dirty="0">
                <a:latin typeface="Calibri"/>
                <a:cs typeface="Calibri"/>
              </a:rPr>
              <a:t> in worship since the term describes songs that are inspired by or filled with the Holy Spirit.</a:t>
            </a:r>
          </a:p>
          <a:p>
            <a:pPr marL="270828" eaLnBrk="1" hangingPunct="1">
              <a:lnSpc>
                <a:spcPct val="90000"/>
              </a:lnSpc>
              <a:spcBef>
                <a:spcPts val="0"/>
              </a:spcBef>
              <a:spcAft>
                <a:spcPts val="0"/>
              </a:spcAft>
              <a:tabLst>
                <a:tab pos="390525" algn="l"/>
                <a:tab pos="731838" algn="l"/>
              </a:tabLst>
              <a:defRPr/>
            </a:pPr>
            <a:r>
              <a:rPr lang="en-US" dirty="0">
                <a:latin typeface="Calibri"/>
                <a:cs typeface="Calibri"/>
              </a:rPr>
              <a:t>• The early Christian worship portrays all three members of the Godhead as active participants. </a:t>
            </a:r>
          </a:p>
        </p:txBody>
      </p:sp>
    </p:spTree>
    <p:extLst>
      <p:ext uri="{BB962C8B-B14F-4D97-AF65-F5344CB8AC3E}">
        <p14:creationId xmlns:p14="http://schemas.microsoft.com/office/powerpoint/2010/main" val="1217065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8E8DBCB-0AB4-348C-1321-23F348138F85}"/>
              </a:ext>
            </a:extLst>
          </p:cNvPr>
          <p:cNvSpPr txBox="1">
            <a:spLocks noChangeArrowheads="1"/>
          </p:cNvSpPr>
          <p:nvPr/>
        </p:nvSpPr>
        <p:spPr bwMode="auto">
          <a:xfrm>
            <a:off x="35685" y="1268760"/>
            <a:ext cx="9144000" cy="5633402"/>
          </a:xfrm>
          <a:prstGeom prst="rect">
            <a:avLst/>
          </a:prstGeom>
          <a:noFill/>
          <a:ln w="9525">
            <a:noFill/>
            <a:miter lim="800000"/>
            <a:headEnd/>
            <a:tailEnd/>
          </a:ln>
        </p:spPr>
        <p:txBody>
          <a:bodyPr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2880" eaLnBrk="1" hangingPunct="1">
              <a:lnSpc>
                <a:spcPct val="90000"/>
              </a:lnSpc>
              <a:spcBef>
                <a:spcPts val="0"/>
              </a:spcBef>
              <a:spcAft>
                <a:spcPts val="0"/>
              </a:spcAft>
              <a:tabLst>
                <a:tab pos="538163" algn="l"/>
                <a:tab pos="4445000" algn="l"/>
                <a:tab pos="4911725" algn="l"/>
              </a:tabLst>
              <a:defRPr/>
            </a:pPr>
            <a:r>
              <a:rPr lang="en-US" spc="-50" dirty="0">
                <a:latin typeface="Calibri"/>
                <a:cs typeface="Calibri"/>
              </a:rPr>
              <a:t>Motivated by their status “as beloved </a:t>
            </a:r>
            <a:r>
              <a:rPr lang="en-US" spc="-40" dirty="0">
                <a:latin typeface="Calibri"/>
                <a:cs typeface="Calibri"/>
              </a:rPr>
              <a:t>child-ren” of God and by Christ’s death for them </a:t>
            </a:r>
            <a:r>
              <a:rPr lang="en-US" spc="-50" dirty="0">
                <a:latin typeface="Calibri"/>
                <a:cs typeface="Calibri"/>
              </a:rPr>
              <a:t>(</a:t>
            </a:r>
            <a:r>
              <a:rPr lang="en-US" i="1" spc="-100" dirty="0">
                <a:latin typeface="Calibri"/>
                <a:cs typeface="Calibri"/>
              </a:rPr>
              <a:t>Eph. 5:1, 2</a:t>
            </a:r>
            <a:r>
              <a:rPr lang="en-US" spc="-50" dirty="0">
                <a:latin typeface="Calibri"/>
                <a:cs typeface="Calibri"/>
              </a:rPr>
              <a:t>)</a:t>
            </a:r>
            <a:r>
              <a:rPr lang="en-US" spc="-300" dirty="0">
                <a:latin typeface="Calibri"/>
                <a:cs typeface="Calibri"/>
              </a:rPr>
              <a:t> </a:t>
            </a:r>
            <a:r>
              <a:rPr lang="en-US" dirty="0">
                <a:latin typeface="Calibri"/>
                <a:cs typeface="Calibri"/>
              </a:rPr>
              <a:t>and filled with the Spirit </a:t>
            </a:r>
            <a:r>
              <a:rPr lang="en-US" spc="-50" dirty="0">
                <a:latin typeface="Calibri"/>
                <a:cs typeface="Calibri"/>
              </a:rPr>
              <a:t>(</a:t>
            </a:r>
            <a:r>
              <a:rPr lang="en-US" i="1" spc="-100" dirty="0">
                <a:latin typeface="Calibri"/>
                <a:cs typeface="Calibri"/>
              </a:rPr>
              <a:t>v. 18</a:t>
            </a:r>
            <a:r>
              <a:rPr lang="en-US" spc="-50" dirty="0">
                <a:latin typeface="Calibri"/>
                <a:cs typeface="Calibri"/>
              </a:rPr>
              <a:t>), </a:t>
            </a:r>
            <a:r>
              <a:rPr lang="en-US" dirty="0">
                <a:latin typeface="Calibri"/>
                <a:cs typeface="Calibri"/>
              </a:rPr>
              <a:t>their </a:t>
            </a:r>
            <a:r>
              <a:rPr lang="en-US" b="1" spc="100" dirty="0">
                <a:latin typeface="Calibri"/>
                <a:cs typeface="Calibri"/>
              </a:rPr>
              <a:t>shared worship </a:t>
            </a:r>
            <a:r>
              <a:rPr lang="en-US" dirty="0">
                <a:latin typeface="Calibri"/>
                <a:cs typeface="Calibri"/>
              </a:rPr>
              <a:t>is characterized by energy and joy as together they sing </a:t>
            </a:r>
            <a:r>
              <a:rPr lang="en-US" spc="-70" dirty="0">
                <a:latin typeface="Calibri"/>
                <a:cs typeface="Calibri"/>
              </a:rPr>
              <a:t>thanksgiving praise to their Lord and to God.</a:t>
            </a:r>
          </a:p>
          <a:p>
            <a:pPr marL="182880" eaLnBrk="1" hangingPunct="1">
              <a:lnSpc>
                <a:spcPct val="90000"/>
              </a:lnSpc>
              <a:spcBef>
                <a:spcPts val="0"/>
              </a:spcBef>
              <a:spcAft>
                <a:spcPts val="0"/>
              </a:spcAft>
              <a:tabLst>
                <a:tab pos="538163" algn="l"/>
                <a:tab pos="4445000" algn="l"/>
                <a:tab pos="4911725" algn="l"/>
              </a:tabLst>
              <a:defRPr/>
            </a:pPr>
            <a:r>
              <a:rPr lang="en-US" dirty="0">
                <a:latin typeface="Calibri"/>
                <a:cs typeface="Calibri"/>
              </a:rPr>
              <a:t>With a firm grip on heavenly realities</a:t>
            </a:r>
            <a:r>
              <a:rPr lang="en-US" spc="-100" dirty="0">
                <a:latin typeface="Calibri"/>
                <a:cs typeface="Calibri"/>
              </a:rPr>
              <a:t>, they celebrate their hope for the future, rooted in the story of what God has done,</a:t>
            </a:r>
            <a:r>
              <a:rPr lang="en-US" spc="-300" dirty="0">
                <a:latin typeface="Calibri"/>
                <a:cs typeface="Calibri"/>
              </a:rPr>
              <a:t> </a:t>
            </a:r>
            <a:r>
              <a:rPr lang="en-US" spc="-100" dirty="0">
                <a:latin typeface="Calibri"/>
                <a:cs typeface="Calibri"/>
              </a:rPr>
              <a:t>is doing,</a:t>
            </a:r>
            <a:r>
              <a:rPr lang="en-US" spc="-300" dirty="0">
                <a:latin typeface="Calibri"/>
                <a:cs typeface="Calibri"/>
              </a:rPr>
              <a:t> </a:t>
            </a:r>
            <a:r>
              <a:rPr lang="en-US" spc="-100" dirty="0">
                <a:latin typeface="Calibri"/>
                <a:cs typeface="Calibri"/>
              </a:rPr>
              <a:t>and </a:t>
            </a:r>
            <a:r>
              <a:rPr lang="en-US" dirty="0">
                <a:latin typeface="Calibri"/>
                <a:cs typeface="Calibri"/>
              </a:rPr>
              <a:t>will accomplish through Christ </a:t>
            </a:r>
            <a:r>
              <a:rPr lang="en-US" spc="-100" dirty="0">
                <a:latin typeface="Calibri"/>
                <a:cs typeface="Calibri"/>
              </a:rPr>
              <a:t>(</a:t>
            </a:r>
            <a:r>
              <a:rPr lang="en-US" i="1" spc="-100" dirty="0">
                <a:latin typeface="Calibri"/>
                <a:cs typeface="Calibri"/>
              </a:rPr>
              <a:t>vs. 18–20</a:t>
            </a:r>
            <a:r>
              <a:rPr lang="en-US" spc="-300" dirty="0">
                <a:latin typeface="Calibri"/>
                <a:cs typeface="Calibri"/>
              </a:rPr>
              <a:t>).</a:t>
            </a:r>
          </a:p>
        </p:txBody>
      </p:sp>
      <p:sp>
        <p:nvSpPr>
          <p:cNvPr id="4" name="Text Box 4">
            <a:extLst>
              <a:ext uri="{FF2B5EF4-FFF2-40B4-BE49-F238E27FC236}">
                <a16:creationId xmlns:a16="http://schemas.microsoft.com/office/drawing/2014/main" id="{3B0BB7CC-C79C-5469-6178-65D475D69D17}"/>
              </a:ext>
            </a:extLst>
          </p:cNvPr>
          <p:cNvSpPr txBox="1">
            <a:spLocks noChangeArrowheads="1"/>
          </p:cNvSpPr>
          <p:nvPr/>
        </p:nvSpPr>
        <p:spPr bwMode="auto">
          <a:xfrm>
            <a:off x="1720852" y="0"/>
            <a:ext cx="7414684"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Living Wisely</a:t>
            </a:r>
          </a:p>
          <a:p>
            <a:pPr marL="36576">
              <a:defRPr/>
            </a:pPr>
            <a:r>
              <a:rPr lang="en-US" sz="3200" b="1" cap="small" spc="50" dirty="0">
                <a:latin typeface="Cambria"/>
                <a:cs typeface="Cambria"/>
              </a:rPr>
              <a:t>Last Word</a:t>
            </a:r>
            <a:endParaRPr lang="en-US" sz="1800" b="1" cap="small" dirty="0">
              <a:latin typeface="Cambria"/>
              <a:cs typeface="Cambria"/>
            </a:endParaRPr>
          </a:p>
        </p:txBody>
      </p:sp>
    </p:spTree>
    <p:extLst>
      <p:ext uri="{BB962C8B-B14F-4D97-AF65-F5344CB8AC3E}">
        <p14:creationId xmlns:p14="http://schemas.microsoft.com/office/powerpoint/2010/main" val="24103724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1000"/>
                                        <p:tgtEl>
                                          <p:spTgt spid="4">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4">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iterate type="lt">
                                    <p:tmPct val="0"/>
                                  </p:iterate>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iterate type="lt">
                                    <p:tmPct val="0"/>
                                  </p:iterate>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6AAB78D-62CD-067E-FC21-A2C39D2CAB79}"/>
              </a:ext>
            </a:extLst>
          </p:cNvPr>
          <p:cNvSpPr/>
          <p:nvPr/>
        </p:nvSpPr>
        <p:spPr>
          <a:xfrm>
            <a:off x="0" y="1484784"/>
            <a:ext cx="9144000" cy="1077218"/>
          </a:xfrm>
          <a:prstGeom prst="rect">
            <a:avLst/>
          </a:prstGeom>
        </p:spPr>
        <p:txBody>
          <a:bodyPr>
            <a:spAutoFit/>
          </a:bodyPr>
          <a:lstStyle/>
          <a:p>
            <a:pPr algn="ctr">
              <a:lnSpc>
                <a:spcPct val="80000"/>
              </a:lnSpc>
              <a:defRPr/>
            </a:pPr>
            <a:r>
              <a:rPr lang="en-US" sz="5400" dirty="0">
                <a:effectLst>
                  <a:outerShdw blurRad="38100" dist="38100" dir="2700000" algn="tl">
                    <a:srgbClr val="000000"/>
                  </a:outerShdw>
                </a:effectLst>
                <a:latin typeface="Cambria"/>
                <a:ea typeface="ＭＳ Ｐゴシック" charset="0"/>
                <a:cs typeface="Cambria"/>
              </a:rPr>
              <a:t>Living </a:t>
            </a:r>
            <a:r>
              <a:rPr lang="en-US" sz="8000" dirty="0">
                <a:effectLst>
                  <a:outerShdw blurRad="38100" dist="38100" dir="2700000" algn="tl">
                    <a:srgbClr val="000000"/>
                  </a:outerShdw>
                </a:effectLst>
                <a:latin typeface="Cambria"/>
                <a:ea typeface="ＭＳ Ｐゴシック" charset="0"/>
                <a:cs typeface="Cambria"/>
              </a:rPr>
              <a:t>Wisely</a:t>
            </a:r>
          </a:p>
        </p:txBody>
      </p:sp>
      <p:sp>
        <p:nvSpPr>
          <p:cNvPr id="7" name="TextBox 6">
            <a:extLst>
              <a:ext uri="{FF2B5EF4-FFF2-40B4-BE49-F238E27FC236}">
                <a16:creationId xmlns:a16="http://schemas.microsoft.com/office/drawing/2014/main" id="{49021A36-1FEF-F77B-7472-4761D0C53E56}"/>
              </a:ext>
            </a:extLst>
          </p:cNvPr>
          <p:cNvSpPr txBox="1"/>
          <p:nvPr/>
        </p:nvSpPr>
        <p:spPr>
          <a:xfrm>
            <a:off x="6741459" y="7064188"/>
            <a:ext cx="184731" cy="707886"/>
          </a:xfrm>
          <a:prstGeom prst="rect">
            <a:avLst/>
          </a:prstGeom>
          <a:noFill/>
        </p:spPr>
        <p:txBody>
          <a:bodyPr wrap="none" rtlCol="0">
            <a:spAutoFit/>
          </a:bodyPr>
          <a:lstStyle/>
          <a:p>
            <a:endParaRPr lang="en-US" dirty="0"/>
          </a:p>
        </p:txBody>
      </p:sp>
      <p:sp>
        <p:nvSpPr>
          <p:cNvPr id="6" name="Text Box 7">
            <a:extLst>
              <a:ext uri="{FF2B5EF4-FFF2-40B4-BE49-F238E27FC236}">
                <a16:creationId xmlns:a16="http://schemas.microsoft.com/office/drawing/2014/main" id="{D27E9010-8F02-9578-C82A-373E38242457}"/>
              </a:ext>
            </a:extLst>
          </p:cNvPr>
          <p:cNvSpPr txBox="1">
            <a:spLocks noChangeArrowheads="1"/>
          </p:cNvSpPr>
          <p:nvPr/>
        </p:nvSpPr>
        <p:spPr bwMode="auto">
          <a:xfrm>
            <a:off x="1725612" y="7938"/>
            <a:ext cx="7418387" cy="1076325"/>
          </a:xfrm>
          <a:prstGeom prst="rect">
            <a:avLst/>
          </a:prstGeom>
          <a:noFill/>
          <a:ln w="9525">
            <a:noFill/>
            <a:miter lim="800000"/>
            <a:headEnd/>
            <a:tailEnd/>
          </a:ln>
          <a:effectLst>
            <a:outerShdw blurRad="63500" dist="63500" dir="2700000" algn="ctr" rotWithShape="0">
              <a:schemeClr val="bg1">
                <a:alpha val="74998"/>
              </a:schemeClr>
            </a:outerShdw>
          </a:effec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Ephesians</a:t>
            </a:r>
          </a:p>
          <a:p>
            <a:pPr marL="36000">
              <a:defRPr/>
            </a:pPr>
            <a:r>
              <a:rPr lang="en-US" sz="3200" b="1" cap="small" spc="50" dirty="0">
                <a:latin typeface="Cambria"/>
                <a:cs typeface="Cambria"/>
              </a:rPr>
              <a:t>Lesson 9,  August 26, 2023</a:t>
            </a:r>
          </a:p>
        </p:txBody>
      </p:sp>
      <p:pic>
        <p:nvPicPr>
          <p:cNvPr id="3" name="Picture 2">
            <a:extLst>
              <a:ext uri="{FF2B5EF4-FFF2-40B4-BE49-F238E27FC236}">
                <a16:creationId xmlns:a16="http://schemas.microsoft.com/office/drawing/2014/main" id="{F0AAFE33-421D-6CE7-BC80-6C47D83CD9AA}"/>
              </a:ext>
            </a:extLst>
          </p:cNvPr>
          <p:cNvPicPr>
            <a:picLocks noChangeAspect="1"/>
          </p:cNvPicPr>
          <p:nvPr/>
        </p:nvPicPr>
        <p:blipFill>
          <a:blip r:embed="rId3"/>
          <a:stretch>
            <a:fillRect/>
          </a:stretch>
        </p:blipFill>
        <p:spPr>
          <a:xfrm>
            <a:off x="251520" y="3077314"/>
            <a:ext cx="8641690" cy="3520038"/>
          </a:xfrm>
          <a:prstGeom prst="rect">
            <a:avLst/>
          </a:prstGeom>
        </p:spPr>
      </p:pic>
    </p:spTree>
    <p:extLst>
      <p:ext uri="{BB962C8B-B14F-4D97-AF65-F5344CB8AC3E}">
        <p14:creationId xmlns:p14="http://schemas.microsoft.com/office/powerpoint/2010/main" val="320190315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slide(fromRight)">
                                      <p:cBhvr>
                                        <p:cTn id="7" dur="1000"/>
                                        <p:tgtEl>
                                          <p:spTgt spid="6">
                                            <p:txEl>
                                              <p:pRg st="1" end="1"/>
                                            </p:txEl>
                                          </p:spTgt>
                                        </p:tgtEl>
                                      </p:cBhvr>
                                    </p:animEffect>
                                  </p:childTnLst>
                                </p:cTn>
                              </p:par>
                            </p:childTnLst>
                          </p:cTn>
                        </p:par>
                        <p:par>
                          <p:cTn id="8" fill="hold">
                            <p:stCondLst>
                              <p:cond delay="1000"/>
                            </p:stCondLst>
                            <p:childTnLst>
                              <p:par>
                                <p:cTn id="9" presetID="16" presetClass="entr" presetSubtype="37" fill="hold" nodeType="afterEffect">
                                  <p:stCondLst>
                                    <p:cond delay="100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barn(outVertical)">
                                      <p:cBhvr>
                                        <p:cTn id="11" dur="2000"/>
                                        <p:tgtEl>
                                          <p:spTgt spid="4">
                                            <p:txEl>
                                              <p:pRg st="0" end="0"/>
                                            </p:txEl>
                                          </p:spTgt>
                                        </p:tgtEl>
                                      </p:cBhvr>
                                    </p:animEffect>
                                  </p:childTnLst>
                                </p:cTn>
                              </p:par>
                              <p:par>
                                <p:cTn id="12" presetID="16" presetClass="entr" presetSubtype="37" fill="hold" nodeType="withEffect">
                                  <p:stCondLst>
                                    <p:cond delay="1000"/>
                                  </p:stCondLst>
                                  <p:childTnLst>
                                    <p:set>
                                      <p:cBhvr>
                                        <p:cTn id="13" dur="1" fill="hold">
                                          <p:stCondLst>
                                            <p:cond delay="0"/>
                                          </p:stCondLst>
                                        </p:cTn>
                                        <p:tgtEl>
                                          <p:spTgt spid="3"/>
                                        </p:tgtEl>
                                        <p:attrNameLst>
                                          <p:attrName>style.visibility</p:attrName>
                                        </p:attrNameLst>
                                      </p:cBhvr>
                                      <p:to>
                                        <p:strVal val="visible"/>
                                      </p:to>
                                    </p:set>
                                    <p:animEffect transition="in" filter="barn(outVertical)">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p:cNvSpPr txBox="1">
            <a:spLocks noChangeArrowheads="1"/>
          </p:cNvSpPr>
          <p:nvPr/>
        </p:nvSpPr>
        <p:spPr bwMode="auto">
          <a:xfrm>
            <a:off x="1588" y="1484784"/>
            <a:ext cx="9144000" cy="4576637"/>
          </a:xfrm>
          <a:prstGeom prst="rect">
            <a:avLst/>
          </a:prstGeom>
          <a:noFill/>
          <a:ln w="9525">
            <a:noFill/>
            <a:miter lim="800000"/>
            <a:headEnd/>
            <a:tailEnd/>
          </a:ln>
        </p:spPr>
        <p:txBody>
          <a:bodyPr tIns="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1200"/>
              </a:spcAft>
              <a:tabLst/>
              <a:defRPr/>
            </a:pPr>
            <a:r>
              <a:rPr lang="de-DE" sz="3600" dirty="0" err="1">
                <a:latin typeface="Cambria"/>
                <a:ea typeface="Helvetica CY" charset="0"/>
                <a:cs typeface="Cambria"/>
              </a:rPr>
              <a:t>Ephesians</a:t>
            </a:r>
            <a:r>
              <a:rPr lang="de-DE" sz="3600" dirty="0">
                <a:latin typeface="Cambria"/>
                <a:ea typeface="Helvetica CY" charset="0"/>
                <a:cs typeface="Cambria"/>
              </a:rPr>
              <a:t> 5:15–17 </a:t>
            </a:r>
            <a:r>
              <a:rPr lang="de-DE" sz="2800" cap="small" dirty="0">
                <a:latin typeface="Cambria"/>
                <a:ea typeface="Helvetica CY" charset="0"/>
                <a:cs typeface="Cambria"/>
              </a:rPr>
              <a:t>ESV </a:t>
            </a:r>
          </a:p>
          <a:p>
            <a:pPr algn="ctr" eaLnBrk="1" hangingPunct="1">
              <a:lnSpc>
                <a:spcPct val="90000"/>
              </a:lnSpc>
              <a:spcBef>
                <a:spcPts val="0"/>
              </a:spcBef>
              <a:spcAft>
                <a:spcPts val="1200"/>
              </a:spcAft>
              <a:tabLst/>
              <a:defRPr/>
            </a:pPr>
            <a:r>
              <a:rPr lang="en-US" dirty="0">
                <a:latin typeface="Calibri"/>
                <a:ea typeface="Helvetica CY" charset="0"/>
                <a:cs typeface="Calibri"/>
              </a:rPr>
              <a:t>“Look carefully then how you walk,                 not as unwise but as wise,                              making the best use of the time,                 because the days are evil.                         Therefore do not be foolish,                                but understand what                                            the will of the Lord is.”</a:t>
            </a:r>
          </a:p>
        </p:txBody>
      </p:sp>
      <p:sp>
        <p:nvSpPr>
          <p:cNvPr id="3" name="Text Box 4">
            <a:extLst>
              <a:ext uri="{FF2B5EF4-FFF2-40B4-BE49-F238E27FC236}">
                <a16:creationId xmlns:a16="http://schemas.microsoft.com/office/drawing/2014/main" id="{3703D12A-517B-22BD-6D0E-49760D9110CD}"/>
              </a:ext>
            </a:extLst>
          </p:cNvPr>
          <p:cNvSpPr txBox="1">
            <a:spLocks noChangeArrowheads="1"/>
          </p:cNvSpPr>
          <p:nvPr/>
        </p:nvSpPr>
        <p:spPr bwMode="auto">
          <a:xfrm>
            <a:off x="1720852" y="0"/>
            <a:ext cx="7414684"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Living Wisely</a:t>
            </a:r>
          </a:p>
          <a:p>
            <a:pPr marL="36000">
              <a:defRPr/>
            </a:pPr>
            <a:r>
              <a:rPr lang="en-US" sz="3200" b="1" cap="small" spc="50" dirty="0">
                <a:latin typeface="Cambria"/>
                <a:cs typeface="Cambria"/>
              </a:rPr>
              <a:t>Key Text   </a:t>
            </a:r>
          </a:p>
        </p:txBody>
      </p:sp>
    </p:spTree>
    <p:extLst>
      <p:ext uri="{BB962C8B-B14F-4D97-AF65-F5344CB8AC3E}">
        <p14:creationId xmlns:p14="http://schemas.microsoft.com/office/powerpoint/2010/main" val="33843916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p:tgtEl>
                                          <p:spTgt spid="3">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3">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childTnLst>
                                </p:cTn>
                              </p:par>
                            </p:childTnLst>
                          </p:cTn>
                        </p:par>
                        <p:par>
                          <p:cTn id="13" fill="hold">
                            <p:stCondLst>
                              <p:cond delay="3000"/>
                            </p:stCondLst>
                            <p:childTnLst>
                              <p:par>
                                <p:cTn id="14" presetID="10" presetClass="entr" presetSubtype="0" fill="hold" nodeType="afterEffect">
                                  <p:stCondLst>
                                    <p:cond delay="100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fade">
                                      <p:cBhvr>
                                        <p:cTn id="16"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a:extLst>
              <a:ext uri="{FF2B5EF4-FFF2-40B4-BE49-F238E27FC236}">
                <a16:creationId xmlns:a16="http://schemas.microsoft.com/office/drawing/2014/main" id="{639B593D-7181-50C5-D5F2-DD1BB2AAF967}"/>
              </a:ext>
            </a:extLst>
          </p:cNvPr>
          <p:cNvSpPr txBox="1">
            <a:spLocks noChangeArrowheads="1"/>
          </p:cNvSpPr>
          <p:nvPr/>
        </p:nvSpPr>
        <p:spPr bwMode="auto">
          <a:xfrm>
            <a:off x="1720852" y="0"/>
            <a:ext cx="7414684"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Living Wisely</a:t>
            </a:r>
          </a:p>
          <a:p>
            <a:pPr marL="36000">
              <a:defRPr/>
            </a:pPr>
            <a:r>
              <a:rPr lang="en-US" sz="3200" b="1" cap="small" spc="50" dirty="0">
                <a:latin typeface="Cambria"/>
                <a:cs typeface="Cambria"/>
              </a:rPr>
              <a:t>Initial Word</a:t>
            </a:r>
          </a:p>
        </p:txBody>
      </p:sp>
      <p:sp>
        <p:nvSpPr>
          <p:cNvPr id="7" name="Text Box 3">
            <a:extLst>
              <a:ext uri="{FF2B5EF4-FFF2-40B4-BE49-F238E27FC236}">
                <a16:creationId xmlns:a16="http://schemas.microsoft.com/office/drawing/2014/main" id="{33DB625C-EEDE-FC3C-8D33-DAAE4DC926A6}"/>
              </a:ext>
            </a:extLst>
          </p:cNvPr>
          <p:cNvSpPr txBox="1">
            <a:spLocks noChangeArrowheads="1"/>
          </p:cNvSpPr>
          <p:nvPr/>
        </p:nvSpPr>
        <p:spPr bwMode="auto">
          <a:xfrm>
            <a:off x="0" y="1251982"/>
            <a:ext cx="9144000" cy="5633402"/>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975" eaLnBrk="1" hangingPunct="1">
              <a:lnSpc>
                <a:spcPct val="90000"/>
              </a:lnSpc>
              <a:spcBef>
                <a:spcPts val="0"/>
              </a:spcBef>
              <a:spcAft>
                <a:spcPts val="0"/>
              </a:spcAft>
              <a:tabLst>
                <a:tab pos="846138" algn="l"/>
                <a:tab pos="3074988" algn="l"/>
                <a:tab pos="4445000" algn="l"/>
                <a:tab pos="4911725" algn="l"/>
              </a:tabLst>
              <a:defRPr/>
            </a:pPr>
            <a:r>
              <a:rPr lang="en-US" spc="-90" dirty="0">
                <a:latin typeface="Calibri"/>
                <a:cs typeface="Calibri"/>
              </a:rPr>
              <a:t>Ephesians</a:t>
            </a:r>
            <a:r>
              <a:rPr lang="en-US" spc="-300" dirty="0">
                <a:latin typeface="Calibri"/>
                <a:cs typeface="Calibri"/>
              </a:rPr>
              <a:t> </a:t>
            </a:r>
            <a:r>
              <a:rPr lang="en-US" spc="-150" dirty="0">
                <a:latin typeface="Calibri"/>
                <a:cs typeface="Calibri"/>
              </a:rPr>
              <a:t>5:1–20</a:t>
            </a:r>
            <a:r>
              <a:rPr lang="en-US" spc="-100" dirty="0">
                <a:latin typeface="Calibri"/>
                <a:cs typeface="Calibri"/>
              </a:rPr>
              <a:t>,</a:t>
            </a:r>
            <a:r>
              <a:rPr lang="en-US" spc="-300" dirty="0">
                <a:latin typeface="Calibri"/>
                <a:cs typeface="Calibri"/>
              </a:rPr>
              <a:t> </a:t>
            </a:r>
            <a:r>
              <a:rPr lang="en-US" spc="-100" dirty="0">
                <a:highlight>
                  <a:srgbClr val="0000FF"/>
                </a:highlight>
                <a:latin typeface="Calibri"/>
                <a:cs typeface="Calibri"/>
              </a:rPr>
              <a:t>contrasts</a:t>
            </a:r>
            <a:r>
              <a:rPr lang="en-US" spc="-100" dirty="0">
                <a:latin typeface="Calibri"/>
                <a:cs typeface="Calibri"/>
              </a:rPr>
              <a:t> what pagans and </a:t>
            </a:r>
            <a:r>
              <a:rPr lang="en-US" spc="-50" dirty="0">
                <a:latin typeface="Calibri"/>
                <a:cs typeface="Calibri"/>
              </a:rPr>
              <a:t>believers valued. </a:t>
            </a:r>
            <a:r>
              <a:rPr lang="en-US" spc="-50" dirty="0">
                <a:highlight>
                  <a:srgbClr val="0000FF"/>
                </a:highlight>
                <a:latin typeface="Calibri"/>
                <a:cs typeface="Calibri"/>
              </a:rPr>
              <a:t>Pagans</a:t>
            </a:r>
            <a:r>
              <a:rPr lang="en-US" spc="-50" dirty="0">
                <a:latin typeface="Calibri"/>
                <a:cs typeface="Calibri"/>
              </a:rPr>
              <a:t> valued a racy story </a:t>
            </a:r>
            <a:r>
              <a:rPr lang="en-US" spc="-100" dirty="0">
                <a:latin typeface="Calibri"/>
                <a:cs typeface="Calibri"/>
              </a:rPr>
              <a:t>(</a:t>
            </a:r>
            <a:r>
              <a:rPr lang="en-US" i="1" spc="-150" dirty="0">
                <a:latin typeface="Calibri"/>
                <a:cs typeface="Calibri"/>
              </a:rPr>
              <a:t>v.</a:t>
            </a:r>
            <a:r>
              <a:rPr lang="en-US" i="1" spc="-300" dirty="0">
                <a:latin typeface="Calibri"/>
                <a:cs typeface="Calibri"/>
              </a:rPr>
              <a:t> </a:t>
            </a:r>
            <a:r>
              <a:rPr lang="en-US" i="1" spc="-150" dirty="0">
                <a:latin typeface="Calibri"/>
                <a:cs typeface="Calibri"/>
              </a:rPr>
              <a:t>4</a:t>
            </a:r>
            <a:r>
              <a:rPr lang="en-US" spc="-100" dirty="0">
                <a:latin typeface="Calibri"/>
                <a:cs typeface="Calibri"/>
              </a:rPr>
              <a:t>), </a:t>
            </a:r>
            <a:r>
              <a:rPr lang="en-US" spc="-80" dirty="0">
                <a:latin typeface="Calibri"/>
                <a:cs typeface="Calibri"/>
              </a:rPr>
              <a:t>a drunken party </a:t>
            </a:r>
            <a:r>
              <a:rPr lang="en-US" spc="-100" dirty="0">
                <a:latin typeface="Calibri"/>
                <a:cs typeface="Calibri"/>
              </a:rPr>
              <a:t>(</a:t>
            </a:r>
            <a:r>
              <a:rPr lang="en-US" i="1" spc="-150" dirty="0">
                <a:latin typeface="Calibri"/>
                <a:cs typeface="Calibri"/>
              </a:rPr>
              <a:t>v.</a:t>
            </a:r>
            <a:r>
              <a:rPr lang="en-US" i="1" spc="-300" dirty="0">
                <a:latin typeface="Calibri"/>
                <a:cs typeface="Calibri"/>
              </a:rPr>
              <a:t> </a:t>
            </a:r>
            <a:r>
              <a:rPr lang="en-US" i="1" spc="-150" dirty="0">
                <a:latin typeface="Calibri"/>
                <a:cs typeface="Calibri"/>
              </a:rPr>
              <a:t>18</a:t>
            </a:r>
            <a:r>
              <a:rPr lang="en-US" spc="-100" dirty="0">
                <a:latin typeface="Calibri"/>
                <a:cs typeface="Calibri"/>
              </a:rPr>
              <a:t>), </a:t>
            </a:r>
            <a:r>
              <a:rPr lang="en-US" spc="-80" dirty="0">
                <a:latin typeface="Calibri"/>
                <a:cs typeface="Calibri"/>
              </a:rPr>
              <a:t>and debauched </a:t>
            </a:r>
            <a:r>
              <a:rPr lang="en-US" dirty="0">
                <a:latin typeface="Calibri"/>
                <a:cs typeface="Calibri"/>
              </a:rPr>
              <a:t>sex</a:t>
            </a:r>
            <a:r>
              <a:rPr lang="en-US" spc="-100" dirty="0">
                <a:latin typeface="Calibri"/>
                <a:cs typeface="Calibri"/>
              </a:rPr>
              <a:t> (</a:t>
            </a:r>
            <a:r>
              <a:rPr lang="en-US" i="1" spc="-150" dirty="0">
                <a:latin typeface="Calibri"/>
                <a:cs typeface="Calibri"/>
              </a:rPr>
              <a:t>vs.</a:t>
            </a:r>
            <a:r>
              <a:rPr lang="en-US" i="1" spc="-300" dirty="0">
                <a:latin typeface="Calibri"/>
                <a:cs typeface="Calibri"/>
              </a:rPr>
              <a:t> </a:t>
            </a:r>
            <a:r>
              <a:rPr lang="en-US" i="1" spc="-150" dirty="0">
                <a:latin typeface="Calibri"/>
                <a:cs typeface="Calibri"/>
              </a:rPr>
              <a:t>3,</a:t>
            </a:r>
            <a:r>
              <a:rPr lang="en-US" i="1" spc="-300" dirty="0">
                <a:latin typeface="Calibri"/>
                <a:cs typeface="Calibri"/>
              </a:rPr>
              <a:t> </a:t>
            </a:r>
            <a:r>
              <a:rPr lang="en-US" i="1" spc="-150" dirty="0">
                <a:latin typeface="Calibri"/>
                <a:cs typeface="Calibri"/>
              </a:rPr>
              <a:t>5</a:t>
            </a:r>
            <a:r>
              <a:rPr lang="en-US" spc="-100" dirty="0">
                <a:latin typeface="Calibri"/>
                <a:cs typeface="Calibri"/>
              </a:rPr>
              <a:t>) </a:t>
            </a:r>
            <a:r>
              <a:rPr lang="en-US" dirty="0">
                <a:latin typeface="Calibri"/>
                <a:cs typeface="Calibri"/>
              </a:rPr>
              <a:t>as the great treasures of life.</a:t>
            </a:r>
          </a:p>
          <a:p>
            <a:pPr marL="181610" eaLnBrk="1" hangingPunct="1">
              <a:lnSpc>
                <a:spcPct val="90000"/>
              </a:lnSpc>
              <a:spcBef>
                <a:spcPts val="0"/>
              </a:spcBef>
              <a:spcAft>
                <a:spcPts val="0"/>
              </a:spcAft>
              <a:tabLst>
                <a:tab pos="846138" algn="l"/>
                <a:tab pos="4445000" algn="l"/>
                <a:tab pos="4911725" algn="l"/>
              </a:tabLst>
              <a:defRPr/>
            </a:pPr>
            <a:r>
              <a:rPr lang="en-US" spc="-10" dirty="0">
                <a:highlight>
                  <a:srgbClr val="0000FF"/>
                </a:highlight>
                <a:latin typeface="Calibri"/>
                <a:cs typeface="Calibri"/>
              </a:rPr>
              <a:t>Believers</a:t>
            </a:r>
            <a:r>
              <a:rPr lang="en-US" spc="-50" dirty="0">
                <a:latin typeface="Calibri"/>
                <a:cs typeface="Calibri"/>
              </a:rPr>
              <a:t>,</a:t>
            </a:r>
            <a:r>
              <a:rPr lang="en-US" spc="-100" dirty="0">
                <a:latin typeface="Calibri"/>
                <a:cs typeface="Calibri"/>
              </a:rPr>
              <a:t> </a:t>
            </a:r>
            <a:r>
              <a:rPr lang="en-US" spc="-20" dirty="0">
                <a:latin typeface="Calibri"/>
                <a:cs typeface="Calibri"/>
              </a:rPr>
              <a:t>though</a:t>
            </a:r>
            <a:r>
              <a:rPr lang="en-US" spc="-100" dirty="0">
                <a:latin typeface="Calibri"/>
                <a:cs typeface="Calibri"/>
              </a:rPr>
              <a:t>, </a:t>
            </a:r>
            <a:r>
              <a:rPr lang="en-US" spc="-10" dirty="0">
                <a:latin typeface="Calibri"/>
                <a:cs typeface="Calibri"/>
              </a:rPr>
              <a:t>know an ultimate day of </a:t>
            </a:r>
            <a:r>
              <a:rPr lang="en-US" spc="-30" dirty="0">
                <a:latin typeface="Calibri"/>
                <a:cs typeface="Calibri"/>
              </a:rPr>
              <a:t>appraisal is coming, when the true value of </a:t>
            </a:r>
            <a:r>
              <a:rPr lang="en-US" dirty="0">
                <a:latin typeface="Calibri"/>
                <a:cs typeface="Calibri"/>
              </a:rPr>
              <a:t>all things will become apparent </a:t>
            </a:r>
            <a:r>
              <a:rPr lang="en-US" spc="-100" dirty="0">
                <a:latin typeface="Calibri"/>
                <a:cs typeface="Calibri"/>
              </a:rPr>
              <a:t>(</a:t>
            </a:r>
            <a:r>
              <a:rPr lang="en-US" i="1" spc="-100" dirty="0">
                <a:latin typeface="Calibri"/>
                <a:cs typeface="Calibri"/>
              </a:rPr>
              <a:t>vs. 5, 6</a:t>
            </a:r>
            <a:r>
              <a:rPr lang="en-US" spc="-100" dirty="0">
                <a:latin typeface="Calibri"/>
                <a:cs typeface="Calibri"/>
              </a:rPr>
              <a:t>).</a:t>
            </a:r>
          </a:p>
          <a:p>
            <a:pPr marL="181610" eaLnBrk="1" hangingPunct="1">
              <a:lnSpc>
                <a:spcPct val="90000"/>
              </a:lnSpc>
              <a:spcBef>
                <a:spcPts val="0"/>
              </a:spcBef>
              <a:spcAft>
                <a:spcPts val="0"/>
              </a:spcAft>
              <a:tabLst>
                <a:tab pos="846138" algn="l"/>
                <a:tab pos="4445000" algn="l"/>
                <a:tab pos="4911725" algn="l"/>
              </a:tabLst>
              <a:defRPr/>
            </a:pPr>
            <a:r>
              <a:rPr lang="en-US" spc="-60" dirty="0">
                <a:latin typeface="Calibri"/>
                <a:cs typeface="Calibri"/>
              </a:rPr>
              <a:t>They treasure “all that is good and right and </a:t>
            </a:r>
            <a:r>
              <a:rPr lang="en-US" dirty="0">
                <a:latin typeface="Calibri"/>
                <a:cs typeface="Calibri"/>
              </a:rPr>
              <a:t>true”</a:t>
            </a:r>
            <a:r>
              <a:rPr lang="en-US" spc="-100" dirty="0">
                <a:latin typeface="Calibri"/>
                <a:cs typeface="Calibri"/>
              </a:rPr>
              <a:t> (</a:t>
            </a:r>
            <a:r>
              <a:rPr lang="en-US" i="1" spc="-100" dirty="0">
                <a:latin typeface="Calibri"/>
                <a:cs typeface="Calibri"/>
              </a:rPr>
              <a:t>v. 9 </a:t>
            </a:r>
            <a:r>
              <a:rPr lang="en-US" sz="3600" dirty="0">
                <a:latin typeface="Calibri"/>
                <a:cs typeface="Calibri"/>
              </a:rPr>
              <a:t>ESV</a:t>
            </a:r>
            <a:r>
              <a:rPr lang="en-US" spc="-100" dirty="0">
                <a:latin typeface="Calibri"/>
                <a:cs typeface="Calibri"/>
              </a:rPr>
              <a:t>) </a:t>
            </a:r>
            <a:r>
              <a:rPr lang="en-US" dirty="0">
                <a:latin typeface="Calibri"/>
                <a:cs typeface="Calibri"/>
              </a:rPr>
              <a:t>in Christ. Paul, thus, urges </a:t>
            </a:r>
            <a:r>
              <a:rPr lang="en-US" spc="-100" dirty="0">
                <a:latin typeface="Calibri"/>
                <a:cs typeface="Calibri"/>
              </a:rPr>
              <a:t>them to snap up the bargains found in Christ. </a:t>
            </a:r>
            <a:endParaRPr lang="en-US" b="1" spc="-100" dirty="0">
              <a:latin typeface="Calibri"/>
              <a:cs typeface="Calibri"/>
            </a:endParaRPr>
          </a:p>
        </p:txBody>
      </p:sp>
    </p:spTree>
    <p:extLst>
      <p:ext uri="{BB962C8B-B14F-4D97-AF65-F5344CB8AC3E}">
        <p14:creationId xmlns:p14="http://schemas.microsoft.com/office/powerpoint/2010/main" val="25929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p:tgtEl>
                                          <p:spTgt spid="3">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3">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10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1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a:extLst>
              <a:ext uri="{FF2B5EF4-FFF2-40B4-BE49-F238E27FC236}">
                <a16:creationId xmlns:a16="http://schemas.microsoft.com/office/drawing/2014/main" id="{F764EFA9-6DD1-0B97-CEF9-98D1916186C4}"/>
              </a:ext>
            </a:extLst>
          </p:cNvPr>
          <p:cNvSpPr txBox="1">
            <a:spLocks noChangeArrowheads="1"/>
          </p:cNvSpPr>
          <p:nvPr/>
        </p:nvSpPr>
        <p:spPr bwMode="auto">
          <a:xfrm>
            <a:off x="0" y="1360214"/>
            <a:ext cx="9144000" cy="5386090"/>
          </a:xfrm>
          <a:prstGeom prst="rect">
            <a:avLst/>
          </a:prstGeom>
          <a:noFill/>
          <a:ln w="9525">
            <a:noFill/>
            <a:miter lim="800000"/>
            <a:headEnd/>
            <a:tailEnd/>
          </a:ln>
        </p:spPr>
        <p:txBody>
          <a:bodyPr wrap="square">
            <a:spAutoFit/>
          </a:bodyPr>
          <a:lstStyle>
            <a:lvl1pPr eaLnBrk="0" hangingPunct="0">
              <a:tabLst>
                <a:tab pos="50800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508000" algn="l"/>
              </a:tabLst>
              <a:defRPr sz="4000">
                <a:solidFill>
                  <a:schemeClr val="tx1"/>
                </a:solidFill>
                <a:latin typeface="Helvetica Neue" charset="0"/>
                <a:ea typeface="ＭＳ Ｐゴシック" charset="0"/>
              </a:defRPr>
            </a:lvl2pPr>
            <a:lvl3pPr eaLnBrk="0" hangingPunct="0">
              <a:tabLst>
                <a:tab pos="508000" algn="l"/>
              </a:tabLst>
              <a:defRPr sz="4000">
                <a:solidFill>
                  <a:schemeClr val="tx1"/>
                </a:solidFill>
                <a:latin typeface="Helvetica Neue" charset="0"/>
                <a:ea typeface="ＭＳ Ｐゴシック" charset="0"/>
              </a:defRPr>
            </a:lvl3pPr>
            <a:lvl4pPr eaLnBrk="0" hangingPunct="0">
              <a:tabLst>
                <a:tab pos="508000" algn="l"/>
              </a:tabLst>
              <a:defRPr sz="4000">
                <a:solidFill>
                  <a:schemeClr val="tx1"/>
                </a:solidFill>
                <a:latin typeface="Helvetica Neue" charset="0"/>
                <a:ea typeface="ＭＳ Ｐゴシック" charset="0"/>
              </a:defRPr>
            </a:lvl4pPr>
            <a:lvl5pPr eaLnBrk="0" hangingPunct="0">
              <a:tabLst>
                <a:tab pos="50800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9pPr>
          </a:lstStyle>
          <a:p>
            <a:pPr marL="177800" eaLnBrk="1" hangingPunct="1">
              <a:lnSpc>
                <a:spcPct val="90000"/>
              </a:lnSpc>
              <a:spcBef>
                <a:spcPts val="0"/>
              </a:spcBef>
              <a:spcAft>
                <a:spcPts val="0"/>
              </a:spcAft>
              <a:tabLst>
                <a:tab pos="733425" algn="l"/>
                <a:tab pos="1027113" algn="l"/>
                <a:tab pos="3810000" algn="l"/>
              </a:tabLst>
            </a:pPr>
            <a:r>
              <a:rPr lang="en-US" dirty="0">
                <a:latin typeface="Calibri" panose="020F0502020204030204" pitchFamily="34" charset="0"/>
                <a:cs typeface="Calibri" panose="020F0502020204030204" pitchFamily="34" charset="0"/>
              </a:rPr>
              <a:t>1. “</a:t>
            </a:r>
            <a:r>
              <a:rPr lang="en-US" b="1" spc="100" dirty="0">
                <a:latin typeface="Calibri" panose="020F0502020204030204" pitchFamily="34" charset="0"/>
                <a:cs typeface="Calibri" panose="020F0502020204030204" pitchFamily="34" charset="0"/>
              </a:rPr>
              <a:t>Imitators</a:t>
            </a:r>
            <a:r>
              <a:rPr lang="en-US" dirty="0">
                <a:latin typeface="Calibri" panose="020F0502020204030204" pitchFamily="34" charset="0"/>
                <a:cs typeface="Calibri" panose="020F0502020204030204" pitchFamily="34" charset="0"/>
              </a:rPr>
              <a:t> of God” </a:t>
            </a:r>
          </a:p>
          <a:p>
            <a:pPr marL="177800" eaLnBrk="1" hangingPunct="1">
              <a:lnSpc>
                <a:spcPct val="90000"/>
              </a:lnSpc>
              <a:spcBef>
                <a:spcPts val="0"/>
              </a:spcBef>
              <a:spcAft>
                <a:spcPts val="1200"/>
              </a:spcAft>
              <a:tabLst>
                <a:tab pos="733425" algn="l"/>
                <a:tab pos="1027113" algn="l"/>
                <a:tab pos="3810000" algn="l"/>
              </a:tabLst>
            </a:pPr>
            <a:r>
              <a:rPr lang="en-US" b="1" spc="100"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“Walk in Love” (</a:t>
            </a:r>
            <a:r>
              <a:rPr lang="en-US" i="1" spc="-100" dirty="0">
                <a:latin typeface="Calibri" panose="020F0502020204030204" pitchFamily="34" charset="0"/>
                <a:cs typeface="Calibri" panose="020F0502020204030204" pitchFamily="34" charset="0"/>
              </a:rPr>
              <a:t>Eph. 5:1, 2</a:t>
            </a:r>
            <a:r>
              <a:rPr lang="en-US" spc="-100" dirty="0">
                <a:latin typeface="Calibri" panose="020F0502020204030204" pitchFamily="34" charset="0"/>
                <a:cs typeface="Calibri" panose="020F0502020204030204" pitchFamily="34" charset="0"/>
              </a:rPr>
              <a:t>). </a:t>
            </a:r>
          </a:p>
          <a:p>
            <a:pPr marL="177800" eaLnBrk="1" hangingPunct="1">
              <a:lnSpc>
                <a:spcPct val="90000"/>
              </a:lnSpc>
              <a:spcBef>
                <a:spcPts val="0"/>
              </a:spcBef>
              <a:spcAft>
                <a:spcPts val="0"/>
              </a:spcAft>
              <a:tabLst>
                <a:tab pos="733425" algn="l"/>
                <a:tab pos="1027113" algn="l"/>
                <a:tab pos="3810000" algn="l"/>
              </a:tabLst>
            </a:pPr>
            <a:r>
              <a:rPr lang="en-US" dirty="0">
                <a:latin typeface="Calibri" panose="020F0502020204030204" pitchFamily="34" charset="0"/>
                <a:cs typeface="Calibri" panose="020F0502020204030204" pitchFamily="34" charset="0"/>
              </a:rPr>
              <a:t>2. Two </a:t>
            </a:r>
            <a:r>
              <a:rPr lang="en-US" b="1" spc="100" dirty="0">
                <a:latin typeface="Calibri" panose="020F0502020204030204" pitchFamily="34" charset="0"/>
                <a:cs typeface="Calibri" panose="020F0502020204030204" pitchFamily="34" charset="0"/>
              </a:rPr>
              <a:t>Alternating</a:t>
            </a:r>
            <a:r>
              <a:rPr lang="en-US" dirty="0">
                <a:latin typeface="Calibri" panose="020F0502020204030204" pitchFamily="34" charset="0"/>
                <a:cs typeface="Calibri" panose="020F0502020204030204" pitchFamily="34" charset="0"/>
              </a:rPr>
              <a:t> Exhortations </a:t>
            </a:r>
          </a:p>
          <a:p>
            <a:pPr marL="177800" eaLnBrk="1" hangingPunct="1">
              <a:lnSpc>
                <a:spcPct val="90000"/>
              </a:lnSpc>
              <a:spcBef>
                <a:spcPts val="0"/>
              </a:spcBef>
              <a:spcAft>
                <a:spcPts val="0"/>
              </a:spcAft>
              <a:tabLst>
                <a:tab pos="733425" algn="l"/>
                <a:tab pos="1027113" algn="l"/>
                <a:tab pos="3810000" algn="l"/>
              </a:tabLst>
            </a:pPr>
            <a:r>
              <a:rPr lang="en-US" dirty="0">
                <a:latin typeface="Calibri" panose="020F0502020204030204" pitchFamily="34" charset="0"/>
                <a:cs typeface="Calibri" panose="020F0502020204030204" pitchFamily="34" charset="0"/>
              </a:rPr>
              <a:t>	(a) “Walk as Children of Lights”                		   (</a:t>
            </a:r>
            <a:r>
              <a:rPr lang="en-US" i="1" dirty="0">
                <a:latin typeface="Calibri" panose="020F0502020204030204" pitchFamily="34" charset="0"/>
                <a:cs typeface="Calibri" panose="020F0502020204030204" pitchFamily="34" charset="0"/>
              </a:rPr>
              <a:t>Eph. 5:6–8</a:t>
            </a:r>
            <a:r>
              <a:rPr lang="en-US" dirty="0">
                <a:latin typeface="Calibri" panose="020F0502020204030204" pitchFamily="34" charset="0"/>
                <a:cs typeface="Calibri" panose="020F0502020204030204" pitchFamily="34" charset="0"/>
              </a:rPr>
              <a:t>).</a:t>
            </a:r>
          </a:p>
          <a:p>
            <a:pPr marL="177800" eaLnBrk="1" hangingPunct="1">
              <a:lnSpc>
                <a:spcPct val="90000"/>
              </a:lnSpc>
              <a:spcBef>
                <a:spcPts val="0"/>
              </a:spcBef>
              <a:spcAft>
                <a:spcPts val="1200"/>
              </a:spcAft>
              <a:tabLst>
                <a:tab pos="733425" algn="l"/>
                <a:tab pos="1027113" algn="l"/>
                <a:tab pos="3810000" algn="l"/>
              </a:tabLst>
            </a:pPr>
            <a:r>
              <a:rPr lang="en-US" dirty="0">
                <a:latin typeface="Calibri" panose="020F0502020204030204" pitchFamily="34" charset="0"/>
                <a:cs typeface="Calibri" panose="020F0502020204030204" pitchFamily="34" charset="0"/>
              </a:rPr>
              <a:t>	(b) “Awake, O Sleeper!” (</a:t>
            </a:r>
            <a:r>
              <a:rPr lang="en-US" i="1" spc="-100" dirty="0">
                <a:latin typeface="Calibri" panose="020F0502020204030204" pitchFamily="34" charset="0"/>
                <a:cs typeface="Calibri" panose="020F0502020204030204" pitchFamily="34" charset="0"/>
              </a:rPr>
              <a:t>Eph. 5:11–14</a:t>
            </a:r>
            <a:r>
              <a:rPr lang="en-US" dirty="0">
                <a:latin typeface="Calibri" panose="020F0502020204030204" pitchFamily="34" charset="0"/>
                <a:cs typeface="Calibri" panose="020F0502020204030204" pitchFamily="34" charset="0"/>
              </a:rPr>
              <a:t>).</a:t>
            </a:r>
          </a:p>
          <a:p>
            <a:pPr marL="177800" eaLnBrk="1" hangingPunct="1">
              <a:lnSpc>
                <a:spcPct val="90000"/>
              </a:lnSpc>
              <a:spcBef>
                <a:spcPts val="0"/>
              </a:spcBef>
              <a:spcAft>
                <a:spcPts val="0"/>
              </a:spcAft>
              <a:tabLst>
                <a:tab pos="733425" algn="l"/>
                <a:tab pos="1027113" algn="l"/>
                <a:tab pos="3810000" algn="l"/>
              </a:tabLst>
            </a:pPr>
            <a:r>
              <a:rPr lang="en-US" dirty="0">
                <a:latin typeface="Calibri" panose="020F0502020204030204" pitchFamily="34" charset="0"/>
                <a:cs typeface="Calibri" panose="020F0502020204030204" pitchFamily="34" charset="0"/>
              </a:rPr>
              <a:t>3. Two </a:t>
            </a:r>
            <a:r>
              <a:rPr lang="en-US" b="1" spc="100" dirty="0">
                <a:latin typeface="Calibri" panose="020F0502020204030204" pitchFamily="34" charset="0"/>
                <a:cs typeface="Calibri" panose="020F0502020204030204" pitchFamily="34" charset="0"/>
              </a:rPr>
              <a:t>Clusters</a:t>
            </a:r>
            <a:r>
              <a:rPr lang="en-US" dirty="0">
                <a:latin typeface="Calibri" panose="020F0502020204030204" pitchFamily="34" charset="0"/>
                <a:cs typeface="Calibri" panose="020F0502020204030204" pitchFamily="34" charset="0"/>
              </a:rPr>
              <a:t> of Exhortations	</a:t>
            </a:r>
          </a:p>
          <a:p>
            <a:pPr marL="177800" eaLnBrk="1" hangingPunct="1">
              <a:lnSpc>
                <a:spcPct val="90000"/>
              </a:lnSpc>
              <a:spcBef>
                <a:spcPts val="0"/>
              </a:spcBef>
              <a:spcAft>
                <a:spcPts val="0"/>
              </a:spcAft>
              <a:tabLst>
                <a:tab pos="733425" algn="l"/>
                <a:tab pos="1027113" algn="l"/>
                <a:tab pos="3810000" algn="l"/>
              </a:tabLst>
            </a:pPr>
            <a:r>
              <a:rPr lang="en-US" dirty="0">
                <a:latin typeface="Calibri" panose="020F0502020204030204" pitchFamily="34" charset="0"/>
                <a:cs typeface="Calibri" panose="020F0502020204030204" pitchFamily="34" charset="0"/>
              </a:rPr>
              <a:t>	(a)</a:t>
            </a:r>
            <a:r>
              <a:rPr lang="en-US" spc="-150" dirty="0">
                <a:latin typeface="Calibri" panose="020F0502020204030204" pitchFamily="34" charset="0"/>
                <a:cs typeface="Calibri" panose="020F0502020204030204" pitchFamily="34" charset="0"/>
              </a:rPr>
              <a:t> </a:t>
            </a:r>
            <a:r>
              <a:rPr lang="en-US" spc="-100" dirty="0">
                <a:latin typeface="Calibri" panose="020F0502020204030204" pitchFamily="34" charset="0"/>
                <a:cs typeface="Calibri" panose="020F0502020204030204" pitchFamily="34" charset="0"/>
              </a:rPr>
              <a:t>Snapping Up the Bargain </a:t>
            </a:r>
            <a:r>
              <a:rPr lang="en-US" dirty="0">
                <a:latin typeface="Calibri" panose="020F0502020204030204" pitchFamily="34" charset="0"/>
                <a:cs typeface="Calibri" panose="020F0502020204030204" pitchFamily="34" charset="0"/>
              </a:rPr>
              <a:t>(</a:t>
            </a:r>
            <a:r>
              <a:rPr lang="en-US" i="1" spc="-100" dirty="0">
                <a:latin typeface="Calibri" panose="020F0502020204030204" pitchFamily="34" charset="0"/>
                <a:cs typeface="Calibri" panose="020F0502020204030204" pitchFamily="34" charset="0"/>
              </a:rPr>
              <a:t>Eph.</a:t>
            </a:r>
            <a:r>
              <a:rPr lang="en-US" i="1" spc="-300" dirty="0">
                <a:latin typeface="Calibri" panose="020F0502020204030204" pitchFamily="34" charset="0"/>
                <a:cs typeface="Calibri" panose="020F0502020204030204" pitchFamily="34" charset="0"/>
              </a:rPr>
              <a:t> 5:15, 16</a:t>
            </a:r>
            <a:r>
              <a:rPr lang="en-US" spc="-100" dirty="0">
                <a:latin typeface="Calibri" panose="020F0502020204030204" pitchFamily="34" charset="0"/>
                <a:cs typeface="Calibri" panose="020F0502020204030204" pitchFamily="34" charset="0"/>
              </a:rPr>
              <a:t>).</a:t>
            </a:r>
          </a:p>
          <a:p>
            <a:pPr marL="177800" eaLnBrk="1" hangingPunct="1">
              <a:lnSpc>
                <a:spcPct val="90000"/>
              </a:lnSpc>
              <a:spcBef>
                <a:spcPts val="0"/>
              </a:spcBef>
              <a:spcAft>
                <a:spcPts val="0"/>
              </a:spcAft>
              <a:tabLst>
                <a:tab pos="733425" algn="l"/>
                <a:tab pos="1027113" algn="l"/>
                <a:tab pos="3810000" algn="l"/>
              </a:tabLst>
            </a:pPr>
            <a:r>
              <a:rPr lang="en-US" dirty="0">
                <a:latin typeface="Calibri" panose="020F0502020204030204" pitchFamily="34" charset="0"/>
                <a:cs typeface="Calibri" panose="020F0502020204030204" pitchFamily="34" charset="0"/>
              </a:rPr>
              <a:t>	(b) Spirit-Filled Worship (</a:t>
            </a:r>
            <a:r>
              <a:rPr lang="en-US" i="1" spc="-100" dirty="0">
                <a:latin typeface="Calibri" panose="020F0502020204030204" pitchFamily="34" charset="0"/>
                <a:cs typeface="Calibri" panose="020F0502020204030204" pitchFamily="34" charset="0"/>
              </a:rPr>
              <a:t>5:18–20</a:t>
            </a:r>
            <a:r>
              <a:rPr lang="en-US" spc="-100" dirty="0">
                <a:latin typeface="Calibri" panose="020F0502020204030204" pitchFamily="34" charset="0"/>
                <a:cs typeface="Calibri" panose="020F0502020204030204" pitchFamily="34" charset="0"/>
              </a:rPr>
              <a:t>).</a:t>
            </a:r>
          </a:p>
        </p:txBody>
      </p:sp>
      <p:sp>
        <p:nvSpPr>
          <p:cNvPr id="7" name="Text Box 4">
            <a:extLst>
              <a:ext uri="{FF2B5EF4-FFF2-40B4-BE49-F238E27FC236}">
                <a16:creationId xmlns:a16="http://schemas.microsoft.com/office/drawing/2014/main" id="{025BF9C5-E895-4D77-F5F8-C25136AE4C77}"/>
              </a:ext>
            </a:extLst>
          </p:cNvPr>
          <p:cNvSpPr txBox="1">
            <a:spLocks noChangeArrowheads="1"/>
          </p:cNvSpPr>
          <p:nvPr/>
        </p:nvSpPr>
        <p:spPr bwMode="auto">
          <a:xfrm>
            <a:off x="1720852" y="0"/>
            <a:ext cx="7414684"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Living Wisely</a:t>
            </a:r>
          </a:p>
          <a:p>
            <a:pPr marL="36000">
              <a:defRPr/>
            </a:pPr>
            <a:r>
              <a:rPr lang="en-US" sz="3200" b="1" cap="small" spc="50" dirty="0">
                <a:latin typeface="Cambria"/>
                <a:cs typeface="Cambria"/>
              </a:rPr>
              <a:t>Quick Look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1000"/>
                                        <p:tgtEl>
                                          <p:spTgt spid="7">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7">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par>
                                <p:cTn id="13" presetID="10" presetClass="entr" presetSubtype="0" fill="hold" nodeType="withEffect">
                                  <p:stCondLst>
                                    <p:cond delay="10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par>
                                <p:cTn id="16" presetID="10" presetClass="entr" presetSubtype="0" fill="hold" nodeType="withEffect">
                                  <p:stCondLst>
                                    <p:cond delay="100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10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a:extLst>
              <a:ext uri="{FF2B5EF4-FFF2-40B4-BE49-F238E27FC236}">
                <a16:creationId xmlns:a16="http://schemas.microsoft.com/office/drawing/2014/main" id="{8B0FB830-F977-FBEF-9E27-530950512A6F}"/>
              </a:ext>
            </a:extLst>
          </p:cNvPr>
          <p:cNvSpPr txBox="1">
            <a:spLocks noChangeArrowheads="1"/>
          </p:cNvSpPr>
          <p:nvPr/>
        </p:nvSpPr>
        <p:spPr bwMode="auto">
          <a:xfrm>
            <a:off x="1720852" y="0"/>
            <a:ext cx="7414684"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Living Wisely</a:t>
            </a:r>
          </a:p>
          <a:p>
            <a:pPr marL="36000">
              <a:spcAft>
                <a:spcPts val="0"/>
              </a:spcAft>
              <a:defRPr/>
            </a:pPr>
            <a:r>
              <a:rPr lang="en-US" sz="3200" b="1" cap="small" spc="50" dirty="0">
                <a:latin typeface="Cambria"/>
                <a:cs typeface="Cambria"/>
              </a:rPr>
              <a:t>1. “Imitators of God” </a:t>
            </a:r>
          </a:p>
        </p:txBody>
      </p:sp>
      <p:sp>
        <p:nvSpPr>
          <p:cNvPr id="3" name="Text Box 3">
            <a:extLst>
              <a:ext uri="{FF2B5EF4-FFF2-40B4-BE49-F238E27FC236}">
                <a16:creationId xmlns:a16="http://schemas.microsoft.com/office/drawing/2014/main" id="{77445E98-52DC-0CB4-8199-D8DC6E9066EA}"/>
              </a:ext>
            </a:extLst>
          </p:cNvPr>
          <p:cNvSpPr txBox="1">
            <a:spLocks noChangeArrowheads="1"/>
          </p:cNvSpPr>
          <p:nvPr/>
        </p:nvSpPr>
        <p:spPr bwMode="auto">
          <a:xfrm>
            <a:off x="1" y="1268760"/>
            <a:ext cx="5004047" cy="5654946"/>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274320" eaLnBrk="1" hangingPunct="1">
              <a:lnSpc>
                <a:spcPct val="90000"/>
              </a:lnSpc>
              <a:spcBef>
                <a:spcPts val="0"/>
              </a:spcBef>
              <a:spcAft>
                <a:spcPts val="600"/>
              </a:spcAft>
              <a:defRPr/>
            </a:pPr>
            <a:r>
              <a:rPr lang="en-US" sz="3600" dirty="0">
                <a:latin typeface="Cambria"/>
                <a:cs typeface="Cambria"/>
              </a:rPr>
              <a:t>Ephesians 5:1, 2 </a:t>
            </a:r>
            <a:r>
              <a:rPr lang="en-US" sz="3600" cap="small" dirty="0" err="1">
                <a:latin typeface="Cambria"/>
                <a:cs typeface="Cambria"/>
              </a:rPr>
              <a:t>nkjv</a:t>
            </a:r>
            <a:endParaRPr lang="en-US" sz="3600" cap="small" dirty="0">
              <a:latin typeface="Cambria"/>
              <a:cs typeface="Cambria"/>
            </a:endParaRPr>
          </a:p>
          <a:p>
            <a:pPr marL="274320" eaLnBrk="1" hangingPunct="1">
              <a:lnSpc>
                <a:spcPct val="90000"/>
              </a:lnSpc>
              <a:spcBef>
                <a:spcPts val="0"/>
              </a:spcBef>
              <a:spcAft>
                <a:spcPts val="0"/>
              </a:spcAft>
              <a:defRPr/>
            </a:pPr>
            <a:r>
              <a:rPr lang="en-US" spc="-20" dirty="0">
                <a:latin typeface="Calibri"/>
                <a:cs typeface="Calibri"/>
              </a:rPr>
              <a:t>“Therefore be imitators of God as dear children. And walk in love, as Christ also has loved us and given Himself for us, an offering and a sacrifice to God for a sweet-smelling aroma.</a:t>
            </a:r>
          </a:p>
        </p:txBody>
      </p:sp>
      <p:pic>
        <p:nvPicPr>
          <p:cNvPr id="2" name="Picture 1">
            <a:extLst>
              <a:ext uri="{FF2B5EF4-FFF2-40B4-BE49-F238E27FC236}">
                <a16:creationId xmlns:a16="http://schemas.microsoft.com/office/drawing/2014/main" id="{FB8BB7F6-769E-F735-7C69-017E6E9BE681}"/>
              </a:ext>
            </a:extLst>
          </p:cNvPr>
          <p:cNvPicPr>
            <a:picLocks noChangeAspect="1"/>
          </p:cNvPicPr>
          <p:nvPr/>
        </p:nvPicPr>
        <p:blipFill>
          <a:blip r:embed="rId3"/>
          <a:stretch>
            <a:fillRect/>
          </a:stretch>
        </p:blipFill>
        <p:spPr>
          <a:xfrm>
            <a:off x="4992608" y="2132856"/>
            <a:ext cx="3827864" cy="3827864"/>
          </a:xfrm>
          <a:prstGeom prst="rect">
            <a:avLst/>
          </a:prstGeom>
        </p:spPr>
      </p:pic>
    </p:spTree>
    <p:extLst>
      <p:ext uri="{BB962C8B-B14F-4D97-AF65-F5344CB8AC3E}">
        <p14:creationId xmlns:p14="http://schemas.microsoft.com/office/powerpoint/2010/main" val="213683870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1000"/>
                                        <p:tgtEl>
                                          <p:spTgt spid="4">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4">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childTnLst>
                          </p:cTn>
                        </p:par>
                        <p:par>
                          <p:cTn id="13" fill="hold">
                            <p:stCondLst>
                              <p:cond delay="3000"/>
                            </p:stCondLst>
                            <p:childTnLst>
                              <p:par>
                                <p:cTn id="14" presetID="10" presetClass="entr" presetSubtype="0" fill="hold" grpId="0" nodeType="afterEffect">
                                  <p:stCondLst>
                                    <p:cond delay="100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par>
                                <p:cTn id="17" presetID="16" presetClass="entr" presetSubtype="37" fill="hold" nodeType="withEffect">
                                  <p:stCondLst>
                                    <p:cond delay="500"/>
                                  </p:stCondLst>
                                  <p:childTnLst>
                                    <p:set>
                                      <p:cBhvr>
                                        <p:cTn id="18" dur="1" fill="hold">
                                          <p:stCondLst>
                                            <p:cond delay="0"/>
                                          </p:stCondLst>
                                        </p:cTn>
                                        <p:tgtEl>
                                          <p:spTgt spid="2"/>
                                        </p:tgtEl>
                                        <p:attrNameLst>
                                          <p:attrName>style.visibility</p:attrName>
                                        </p:attrNameLst>
                                      </p:cBhvr>
                                      <p:to>
                                        <p:strVal val="visible"/>
                                      </p:to>
                                    </p:set>
                                    <p:animEffect transition="in" filter="barn(outVertical)">
                                      <p:cBhvr>
                                        <p:cTn id="1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268760"/>
            <a:ext cx="9144000" cy="5633402"/>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271463" eaLnBrk="1" hangingPunct="1">
              <a:lnSpc>
                <a:spcPct val="90000"/>
              </a:lnSpc>
              <a:spcBef>
                <a:spcPts val="0"/>
              </a:spcBef>
              <a:spcAft>
                <a:spcPts val="0"/>
              </a:spcAft>
              <a:tabLst>
                <a:tab pos="674688" algn="l"/>
              </a:tabLst>
              <a:defRPr/>
            </a:pPr>
            <a:r>
              <a:rPr lang="en-US" b="1" spc="100" dirty="0">
                <a:latin typeface="Calibri"/>
                <a:cs typeface="Calibri"/>
              </a:rPr>
              <a:t>Modeled after Christ’s love for us</a:t>
            </a:r>
          </a:p>
          <a:p>
            <a:pPr marL="271463" eaLnBrk="1" hangingPunct="1">
              <a:lnSpc>
                <a:spcPct val="90000"/>
              </a:lnSpc>
              <a:spcBef>
                <a:spcPts val="0"/>
              </a:spcBef>
              <a:spcAft>
                <a:spcPts val="0"/>
              </a:spcAft>
              <a:tabLst>
                <a:tab pos="674688" algn="l"/>
              </a:tabLst>
              <a:defRPr/>
            </a:pPr>
            <a:r>
              <a:rPr lang="en-US" dirty="0">
                <a:latin typeface="Calibri"/>
                <a:cs typeface="Calibri"/>
              </a:rPr>
              <a:t>• Expressed in His atoning sacrifice.</a:t>
            </a:r>
          </a:p>
          <a:p>
            <a:pPr marL="271463" eaLnBrk="1" hangingPunct="1">
              <a:lnSpc>
                <a:spcPct val="90000"/>
              </a:lnSpc>
              <a:spcBef>
                <a:spcPts val="0"/>
              </a:spcBef>
              <a:spcAft>
                <a:spcPts val="0"/>
              </a:spcAft>
              <a:tabLst>
                <a:tab pos="674688" algn="l"/>
              </a:tabLst>
              <a:defRPr/>
            </a:pPr>
            <a:r>
              <a:rPr lang="en-US" spc="-150" dirty="0">
                <a:latin typeface="Calibri"/>
                <a:cs typeface="Calibri"/>
              </a:rPr>
              <a:t>	</a:t>
            </a:r>
            <a:r>
              <a:rPr lang="en-US" dirty="0">
                <a:latin typeface="Calibri"/>
                <a:cs typeface="Calibri"/>
              </a:rPr>
              <a:t>1. Motivated by both the love of God </a:t>
            </a:r>
            <a:r>
              <a:rPr lang="en-US" spc="-70" dirty="0">
                <a:latin typeface="Calibri"/>
                <a:cs typeface="Calibri"/>
              </a:rPr>
              <a:t>the Father and of Christ Himself </a:t>
            </a:r>
            <a:r>
              <a:rPr lang="en-US" dirty="0">
                <a:latin typeface="Calibri"/>
                <a:cs typeface="Calibri"/>
              </a:rPr>
              <a:t>(</a:t>
            </a:r>
            <a:r>
              <a:rPr lang="en-US" i="1" spc="-150" dirty="0">
                <a:latin typeface="Calibri"/>
                <a:cs typeface="Calibri"/>
              </a:rPr>
              <a:t>Eph.</a:t>
            </a:r>
            <a:r>
              <a:rPr lang="en-US" i="1" spc="-300" dirty="0">
                <a:latin typeface="Calibri"/>
                <a:cs typeface="Calibri"/>
              </a:rPr>
              <a:t> </a:t>
            </a:r>
            <a:r>
              <a:rPr lang="en-US" i="1" spc="-150" dirty="0">
                <a:latin typeface="Calibri"/>
                <a:cs typeface="Calibri"/>
              </a:rPr>
              <a:t>5:1,</a:t>
            </a:r>
            <a:r>
              <a:rPr lang="en-US" i="1" spc="-300" dirty="0">
                <a:latin typeface="Calibri"/>
                <a:cs typeface="Calibri"/>
              </a:rPr>
              <a:t> </a:t>
            </a:r>
            <a:r>
              <a:rPr lang="en-US" i="1" spc="-150" dirty="0">
                <a:latin typeface="Calibri"/>
                <a:cs typeface="Calibri"/>
              </a:rPr>
              <a:t>2</a:t>
            </a:r>
            <a:r>
              <a:rPr lang="en-US" dirty="0">
                <a:latin typeface="Calibri"/>
                <a:cs typeface="Calibri"/>
              </a:rPr>
              <a:t>).</a:t>
            </a:r>
          </a:p>
          <a:p>
            <a:pPr marL="271463" eaLnBrk="1" hangingPunct="1">
              <a:lnSpc>
                <a:spcPct val="90000"/>
              </a:lnSpc>
              <a:spcBef>
                <a:spcPts val="0"/>
              </a:spcBef>
              <a:spcAft>
                <a:spcPts val="0"/>
              </a:spcAft>
              <a:tabLst>
                <a:tab pos="674688" algn="l"/>
              </a:tabLst>
              <a:defRPr/>
            </a:pPr>
            <a:r>
              <a:rPr lang="en-US" dirty="0">
                <a:latin typeface="Calibri"/>
                <a:cs typeface="Calibri"/>
              </a:rPr>
              <a:t>	2. Substitutionary, with Christ dying in our place. </a:t>
            </a:r>
          </a:p>
          <a:p>
            <a:pPr marL="271463" eaLnBrk="1" hangingPunct="1">
              <a:lnSpc>
                <a:spcPct val="90000"/>
              </a:lnSpc>
              <a:spcBef>
                <a:spcPts val="0"/>
              </a:spcBef>
              <a:spcAft>
                <a:spcPts val="0"/>
              </a:spcAft>
              <a:tabLst>
                <a:tab pos="674688" algn="l"/>
              </a:tabLst>
              <a:defRPr/>
            </a:pPr>
            <a:r>
              <a:rPr lang="en-US" dirty="0">
                <a:latin typeface="Calibri"/>
                <a:cs typeface="Calibri"/>
              </a:rPr>
              <a:t>	3. Under the imagery of the Old Testament sanctuary service. </a:t>
            </a:r>
          </a:p>
          <a:p>
            <a:pPr marL="271463" eaLnBrk="1" hangingPunct="1">
              <a:lnSpc>
                <a:spcPct val="90000"/>
              </a:lnSpc>
              <a:spcBef>
                <a:spcPts val="0"/>
              </a:spcBef>
              <a:spcAft>
                <a:spcPts val="0"/>
              </a:spcAft>
              <a:tabLst>
                <a:tab pos="674688" algn="l"/>
              </a:tabLst>
              <a:defRPr/>
            </a:pPr>
            <a:r>
              <a:rPr lang="en-US" dirty="0">
                <a:latin typeface="Calibri"/>
                <a:cs typeface="Calibri"/>
              </a:rPr>
              <a:t>	4. The sacrifice is accepted by God            since it is “a fragrant offering” (</a:t>
            </a:r>
            <a:r>
              <a:rPr lang="en-US" i="1" dirty="0">
                <a:latin typeface="Calibri"/>
                <a:cs typeface="Calibri"/>
              </a:rPr>
              <a:t>v. 2 </a:t>
            </a:r>
            <a:r>
              <a:rPr lang="en-US" sz="3600" dirty="0">
                <a:latin typeface="Calibri"/>
                <a:cs typeface="Calibri"/>
              </a:rPr>
              <a:t>ESV</a:t>
            </a:r>
            <a:r>
              <a:rPr lang="en-US" dirty="0">
                <a:latin typeface="Calibri"/>
                <a:cs typeface="Calibri"/>
              </a:rPr>
              <a:t>).</a:t>
            </a:r>
          </a:p>
        </p:txBody>
      </p:sp>
      <p:sp>
        <p:nvSpPr>
          <p:cNvPr id="3" name="Text Box 4">
            <a:extLst>
              <a:ext uri="{FF2B5EF4-FFF2-40B4-BE49-F238E27FC236}">
                <a16:creationId xmlns:a16="http://schemas.microsoft.com/office/drawing/2014/main" id="{D852E178-20CE-D958-0EAE-DA0D12E1989D}"/>
              </a:ext>
            </a:extLst>
          </p:cNvPr>
          <p:cNvSpPr txBox="1">
            <a:spLocks noChangeArrowheads="1"/>
          </p:cNvSpPr>
          <p:nvPr/>
        </p:nvSpPr>
        <p:spPr bwMode="auto">
          <a:xfrm>
            <a:off x="1720852" y="0"/>
            <a:ext cx="7414684"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spcAft>
                <a:spcPts val="0"/>
              </a:spcAft>
              <a:defRPr/>
            </a:pPr>
            <a:r>
              <a:rPr lang="en-US" sz="3200" i="1" dirty="0">
                <a:solidFill>
                  <a:srgbClr val="FFFF00"/>
                </a:solidFill>
                <a:latin typeface="Cambria"/>
                <a:cs typeface="Cambria"/>
              </a:rPr>
              <a:t>1. “Imitators of God” </a:t>
            </a:r>
          </a:p>
          <a:p>
            <a:pPr marL="36000">
              <a:defRPr/>
            </a:pPr>
            <a:r>
              <a:rPr lang="en-US" sz="3200" b="1" cap="small" spc="100" dirty="0">
                <a:latin typeface="Cambria"/>
                <a:cs typeface="Cambria"/>
              </a:rPr>
              <a:t>“Walk in Love” </a:t>
            </a:r>
          </a:p>
        </p:txBody>
      </p:sp>
    </p:spTree>
    <p:extLst>
      <p:ext uri="{BB962C8B-B14F-4D97-AF65-F5344CB8AC3E}">
        <p14:creationId xmlns:p14="http://schemas.microsoft.com/office/powerpoint/2010/main" val="15708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p:tgtEl>
                                          <p:spTgt spid="3">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3">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10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10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10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fade">
                                      <p:cBhvr>
                                        <p:cTn id="37" dur="1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268760"/>
            <a:ext cx="9144000" cy="5633402"/>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23" eaLnBrk="1" hangingPunct="1">
              <a:lnSpc>
                <a:spcPct val="90000"/>
              </a:lnSpc>
              <a:spcBef>
                <a:spcPts val="0"/>
              </a:spcBef>
              <a:spcAft>
                <a:spcPts val="0"/>
              </a:spcAft>
              <a:tabLst>
                <a:tab pos="674688" algn="l"/>
              </a:tabLst>
              <a:defRPr/>
            </a:pPr>
            <a:r>
              <a:rPr lang="en-US" b="1" spc="100" dirty="0">
                <a:latin typeface="Calibri"/>
                <a:cs typeface="Calibri"/>
              </a:rPr>
              <a:t>No moral corruption and debauchery </a:t>
            </a:r>
          </a:p>
          <a:p>
            <a:pPr marL="180023" eaLnBrk="1" hangingPunct="1">
              <a:lnSpc>
                <a:spcPct val="90000"/>
              </a:lnSpc>
              <a:spcBef>
                <a:spcPts val="0"/>
              </a:spcBef>
              <a:spcAft>
                <a:spcPts val="0"/>
              </a:spcAft>
              <a:tabLst>
                <a:tab pos="674688" algn="l"/>
              </a:tabLst>
              <a:defRPr/>
            </a:pPr>
            <a:r>
              <a:rPr lang="en-US" dirty="0">
                <a:latin typeface="Calibri"/>
                <a:cs typeface="Calibri"/>
              </a:rPr>
              <a:t>• Concern for sexual ethics (</a:t>
            </a:r>
            <a:r>
              <a:rPr lang="en-US" i="1" dirty="0">
                <a:latin typeface="Calibri"/>
                <a:cs typeface="Calibri"/>
              </a:rPr>
              <a:t>Eph 5:3–5</a:t>
            </a:r>
            <a:r>
              <a:rPr lang="en-US" dirty="0">
                <a:latin typeface="Calibri"/>
                <a:cs typeface="Calibri"/>
              </a:rPr>
              <a:t>).</a:t>
            </a:r>
          </a:p>
          <a:p>
            <a:pPr marL="180023" eaLnBrk="1" hangingPunct="1">
              <a:lnSpc>
                <a:spcPct val="90000"/>
              </a:lnSpc>
              <a:spcBef>
                <a:spcPts val="0"/>
              </a:spcBef>
              <a:spcAft>
                <a:spcPts val="0"/>
              </a:spcAft>
              <a:tabLst>
                <a:tab pos="674688" algn="l"/>
              </a:tabLst>
              <a:defRPr/>
            </a:pPr>
            <a:r>
              <a:rPr lang="en-US" spc="-150" dirty="0">
                <a:latin typeface="Calibri"/>
                <a:cs typeface="Calibri"/>
              </a:rPr>
              <a:t>•</a:t>
            </a:r>
            <a:r>
              <a:rPr lang="en-US" dirty="0">
                <a:latin typeface="Calibri"/>
                <a:cs typeface="Calibri"/>
              </a:rPr>
              <a:t> Young converts are in danger of </a:t>
            </a:r>
            <a:r>
              <a:rPr lang="en-US" dirty="0" err="1">
                <a:latin typeface="Calibri"/>
                <a:cs typeface="Calibri"/>
              </a:rPr>
              <a:t>rever</a:t>
            </a:r>
            <a:r>
              <a:rPr lang="en-US" dirty="0">
                <a:latin typeface="Calibri"/>
                <a:cs typeface="Calibri"/>
              </a:rPr>
              <a:t>-sing their Christian calling and being  drawn back into sexual behavior that would negate their Christian witness.</a:t>
            </a:r>
          </a:p>
          <a:p>
            <a:pPr marL="180023" eaLnBrk="1" hangingPunct="1">
              <a:lnSpc>
                <a:spcPct val="90000"/>
              </a:lnSpc>
              <a:spcBef>
                <a:spcPts val="0"/>
              </a:spcBef>
              <a:spcAft>
                <a:spcPts val="0"/>
              </a:spcAft>
              <a:tabLst>
                <a:tab pos="674688" algn="l"/>
              </a:tabLst>
              <a:defRPr/>
            </a:pPr>
            <a:r>
              <a:rPr lang="en-US" dirty="0">
                <a:latin typeface="Calibri"/>
                <a:cs typeface="Calibri"/>
              </a:rPr>
              <a:t>• First century Greco-Romans exhibited the moral corruption and debauchery.</a:t>
            </a:r>
          </a:p>
          <a:p>
            <a:pPr marL="180023" eaLnBrk="1" hangingPunct="1">
              <a:lnSpc>
                <a:spcPct val="90000"/>
              </a:lnSpc>
              <a:spcBef>
                <a:spcPts val="0"/>
              </a:spcBef>
              <a:spcAft>
                <a:spcPts val="0"/>
              </a:spcAft>
              <a:tabLst>
                <a:tab pos="674688" algn="l"/>
              </a:tabLst>
              <a:defRPr/>
            </a:pPr>
            <a:r>
              <a:rPr lang="en-US" dirty="0">
                <a:latin typeface="Calibri"/>
                <a:cs typeface="Calibri"/>
              </a:rPr>
              <a:t>• Many in that society lived virtuous lives and served as advocates for strict morality.</a:t>
            </a:r>
          </a:p>
        </p:txBody>
      </p:sp>
      <p:sp>
        <p:nvSpPr>
          <p:cNvPr id="3" name="Text Box 4">
            <a:extLst>
              <a:ext uri="{FF2B5EF4-FFF2-40B4-BE49-F238E27FC236}">
                <a16:creationId xmlns:a16="http://schemas.microsoft.com/office/drawing/2014/main" id="{D852E178-20CE-D958-0EAE-DA0D12E1989D}"/>
              </a:ext>
            </a:extLst>
          </p:cNvPr>
          <p:cNvSpPr txBox="1">
            <a:spLocks noChangeArrowheads="1"/>
          </p:cNvSpPr>
          <p:nvPr/>
        </p:nvSpPr>
        <p:spPr bwMode="auto">
          <a:xfrm>
            <a:off x="1720852" y="0"/>
            <a:ext cx="7414684"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spcAft>
                <a:spcPts val="0"/>
              </a:spcAft>
              <a:defRPr/>
            </a:pPr>
            <a:r>
              <a:rPr lang="en-US" sz="3200" i="1" dirty="0">
                <a:solidFill>
                  <a:srgbClr val="FFFF00"/>
                </a:solidFill>
                <a:latin typeface="Cambria"/>
                <a:cs typeface="Cambria"/>
              </a:rPr>
              <a:t>1. “Imitators of God” </a:t>
            </a:r>
          </a:p>
          <a:p>
            <a:pPr marL="36000">
              <a:defRPr/>
            </a:pPr>
            <a:r>
              <a:rPr lang="en-US" sz="3200" b="1" cap="small" spc="100" dirty="0">
                <a:latin typeface="Cambria"/>
                <a:cs typeface="Cambria"/>
              </a:rPr>
              <a:t>“Walk in Love” </a:t>
            </a:r>
          </a:p>
        </p:txBody>
      </p:sp>
    </p:spTree>
    <p:extLst>
      <p:ext uri="{BB962C8B-B14F-4D97-AF65-F5344CB8AC3E}">
        <p14:creationId xmlns:p14="http://schemas.microsoft.com/office/powerpoint/2010/main" val="1657328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3.1Q MANAGING">
  <a:themeElements>
    <a:clrScheme name=" 08.3Q 1">
      <a:dk1>
        <a:srgbClr val="808080"/>
      </a:dk1>
      <a:lt1>
        <a:srgbClr val="FFFFFF"/>
      </a:lt1>
      <a:dk2>
        <a:srgbClr val="000000"/>
      </a:dk2>
      <a:lt2>
        <a:srgbClr val="FFFF00"/>
      </a:lt2>
      <a:accent1>
        <a:srgbClr val="C0C0C0"/>
      </a:accent1>
      <a:accent2>
        <a:srgbClr val="00FF00"/>
      </a:accent2>
      <a:accent3>
        <a:srgbClr val="AAAAAA"/>
      </a:accent3>
      <a:accent4>
        <a:srgbClr val="DADADA"/>
      </a:accent4>
      <a:accent5>
        <a:srgbClr val="DCDCDC"/>
      </a:accent5>
      <a:accent6>
        <a:srgbClr val="00E700"/>
      </a:accent6>
      <a:hlink>
        <a:srgbClr val="FF0000"/>
      </a:hlink>
      <a:folHlink>
        <a:srgbClr val="0000FF"/>
      </a:folHlink>
    </a:clrScheme>
    <a:fontScheme name=" 08.3Q">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defRPr>
        </a:defPPr>
      </a:lstStyle>
    </a:lnDef>
  </a:objectDefaults>
  <a:extraClrSchemeLst>
    <a:extraClrScheme>
      <a:clrScheme name=" 08.3Q 1">
        <a:dk1>
          <a:srgbClr val="808080"/>
        </a:dk1>
        <a:lt1>
          <a:srgbClr val="FFFFFF"/>
        </a:lt1>
        <a:dk2>
          <a:srgbClr val="000000"/>
        </a:dk2>
        <a:lt2>
          <a:srgbClr val="FFFF00"/>
        </a:lt2>
        <a:accent1>
          <a:srgbClr val="C0C0C0"/>
        </a:accent1>
        <a:accent2>
          <a:srgbClr val="00FF00"/>
        </a:accent2>
        <a:accent3>
          <a:srgbClr val="AAAAAA"/>
        </a:accent3>
        <a:accent4>
          <a:srgbClr val="DADADA"/>
        </a:accent4>
        <a:accent5>
          <a:srgbClr val="DCDCDC"/>
        </a:accent5>
        <a:accent6>
          <a:srgbClr val="00E700"/>
        </a:accent6>
        <a:hlink>
          <a:srgbClr val="FF0000"/>
        </a:hlink>
        <a:folHlink>
          <a:srgbClr val="0000FF"/>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4" id="{6F996561-6547-B043-9C24-1054AAE79378}" vid="{27E27E23-54F6-6443-9429-7989D4E5D83D}"/>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•23.1Q MANAGING.potx</Template>
  <TotalTime>100263</TotalTime>
  <Words>4286</Words>
  <Application>Microsoft Macintosh PowerPoint</Application>
  <PresentationFormat>On-screen Show (4:3)</PresentationFormat>
  <Paragraphs>211</Paragraphs>
  <Slides>27</Slides>
  <Notes>27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27</vt:i4>
      </vt:variant>
    </vt:vector>
  </HeadingPairs>
  <TitlesOfParts>
    <vt:vector size="36" baseType="lpstr">
      <vt:lpstr>Arial</vt:lpstr>
      <vt:lpstr>Avenir Next Condensed Demi Bold</vt:lpstr>
      <vt:lpstr>Avenir Next Condensed Medium</vt:lpstr>
      <vt:lpstr>Calibri</vt:lpstr>
      <vt:lpstr>Calibri Light</vt:lpstr>
      <vt:lpstr>Cambria</vt:lpstr>
      <vt:lpstr>Helvetica Neue</vt:lpstr>
      <vt:lpstr>•23.1Q MANAGING</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Claro Vicente</dc:creator>
  <cp:lastModifiedBy>Claro Vicente</cp:lastModifiedBy>
  <cp:revision>1382</cp:revision>
  <cp:lastPrinted>2023-08-16T00:13:25Z</cp:lastPrinted>
  <dcterms:created xsi:type="dcterms:W3CDTF">2021-07-03T11:23:54Z</dcterms:created>
  <dcterms:modified xsi:type="dcterms:W3CDTF">2023-08-23T05:55:01Z</dcterms:modified>
</cp:coreProperties>
</file>