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340" r:id="rId3"/>
    <p:sldId id="338" r:id="rId4"/>
    <p:sldId id="318" r:id="rId5"/>
    <p:sldId id="265" r:id="rId6"/>
    <p:sldId id="268" r:id="rId7"/>
    <p:sldId id="269" r:id="rId8"/>
    <p:sldId id="271" r:id="rId9"/>
    <p:sldId id="272" r:id="rId10"/>
    <p:sldId id="273" r:id="rId11"/>
    <p:sldId id="341" r:id="rId12"/>
    <p:sldId id="342" r:id="rId13"/>
    <p:sldId id="276" r:id="rId14"/>
    <p:sldId id="325" r:id="rId15"/>
    <p:sldId id="343" r:id="rId16"/>
    <p:sldId id="344" r:id="rId17"/>
    <p:sldId id="345" r:id="rId18"/>
    <p:sldId id="346" r:id="rId19"/>
    <p:sldId id="326" r:id="rId20"/>
    <p:sldId id="280" r:id="rId21"/>
    <p:sldId id="347" r:id="rId22"/>
    <p:sldId id="348" r:id="rId23"/>
    <p:sldId id="285" r:id="rId24"/>
    <p:sldId id="328" r:id="rId25"/>
  </p:sldIdLst>
  <p:sldSz cx="9144000" cy="6858000" type="screen4x3"/>
  <p:notesSz cx="6858000" cy="9144000"/>
  <p:defaultTextStyle>
    <a:defPPr>
      <a:defRPr lang="en-US"/>
    </a:defPPr>
    <a:lvl1pPr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Helvetica Neue" charset="0"/>
        <a:ea typeface="ＭＳ Ｐゴシック" charset="0"/>
        <a:cs typeface="ＭＳ Ｐゴシック" charset="0"/>
      </a:defRPr>
    </a:lvl5pPr>
    <a:lvl6pPr marL="2286000" algn="l" defTabSz="457200" rtl="0" eaLnBrk="1" latinLnBrk="0" hangingPunct="1">
      <a:defRPr sz="4000" kern="1200">
        <a:solidFill>
          <a:schemeClr val="tx1"/>
        </a:solidFill>
        <a:latin typeface="Helvetica Neue" charset="0"/>
        <a:ea typeface="ＭＳ Ｐゴシック" charset="0"/>
        <a:cs typeface="ＭＳ Ｐゴシック" charset="0"/>
      </a:defRPr>
    </a:lvl6pPr>
    <a:lvl7pPr marL="2743200" algn="l" defTabSz="457200" rtl="0" eaLnBrk="1" latinLnBrk="0" hangingPunct="1">
      <a:defRPr sz="4000" kern="1200">
        <a:solidFill>
          <a:schemeClr val="tx1"/>
        </a:solidFill>
        <a:latin typeface="Helvetica Neue" charset="0"/>
        <a:ea typeface="ＭＳ Ｐゴシック" charset="0"/>
        <a:cs typeface="ＭＳ Ｐゴシック" charset="0"/>
      </a:defRPr>
    </a:lvl7pPr>
    <a:lvl8pPr marL="3200400" algn="l" defTabSz="457200" rtl="0" eaLnBrk="1" latinLnBrk="0" hangingPunct="1">
      <a:defRPr sz="4000" kern="1200">
        <a:solidFill>
          <a:schemeClr val="tx1"/>
        </a:solidFill>
        <a:latin typeface="Helvetica Neue" charset="0"/>
        <a:ea typeface="ＭＳ Ｐゴシック" charset="0"/>
        <a:cs typeface="ＭＳ Ｐゴシック" charset="0"/>
      </a:defRPr>
    </a:lvl8pPr>
    <a:lvl9pPr marL="3657600" algn="l" defTabSz="457200" rtl="0" eaLnBrk="1" latinLnBrk="0" hangingPunct="1">
      <a:defRPr sz="4000" kern="1200">
        <a:solidFill>
          <a:schemeClr val="tx1"/>
        </a:solidFill>
        <a:latin typeface="Helvetica Neu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00FF"/>
    <a:srgbClr val="FF6FCF"/>
    <a:srgbClr val="00FFFF"/>
    <a:srgbClr val="FF0000"/>
    <a:srgbClr val="E6E6E6"/>
    <a:srgbClr val="5A5A5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46" autoAdjust="0"/>
    <p:restoredTop sz="72024" autoAdjust="0"/>
  </p:normalViewPr>
  <p:slideViewPr>
    <p:cSldViewPr>
      <p:cViewPr varScale="1">
        <p:scale>
          <a:sx n="58" d="100"/>
          <a:sy n="58" d="100"/>
        </p:scale>
        <p:origin x="-124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B9B70E05-CAF2-5149-A5D5-513181C977E2}" type="slidenum">
              <a:rPr lang="en-US"/>
              <a:pPr>
                <a:defRPr/>
              </a:pPr>
              <a:t>‹#›</a:t>
            </a:fld>
            <a:endParaRPr lang="en-US"/>
          </a:p>
        </p:txBody>
      </p:sp>
    </p:spTree>
    <p:extLst>
      <p:ext uri="{BB962C8B-B14F-4D97-AF65-F5344CB8AC3E}">
        <p14:creationId xmlns:p14="http://schemas.microsoft.com/office/powerpoint/2010/main" val="3562003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2pPr>
    <a:lvl3pPr marL="9144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3pPr>
    <a:lvl4pPr marL="13716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4pPr>
    <a:lvl5pPr marL="1828800" algn="l" rtl="0" eaLnBrk="0" fontAlgn="base" hangingPunct="0">
      <a:spcBef>
        <a:spcPct val="30000"/>
      </a:spcBef>
      <a:spcAft>
        <a:spcPct val="0"/>
      </a:spcAft>
      <a:defRPr sz="1200" kern="1200">
        <a:solidFill>
          <a:schemeClr val="tx1"/>
        </a:solidFill>
        <a:latin typeface="Arial" pitchFamily="24" charset="0"/>
        <a:ea typeface="ＭＳ Ｐゴシック" pitchFamily="2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A3107670-5215-D949-AE55-B85131E230E9}" type="slidenum">
              <a:rPr lang="en-US" sz="1200"/>
              <a:pPr/>
              <a:t>1</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10</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Iniaalok</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Kaligtasan</a:t>
            </a:r>
            <a:r>
              <a:rPr lang="en-US" sz="1800" b="1"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Napakahalaga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karunungan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dapat</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maabot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nito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lahat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Nilalang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Diyos</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lahat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tao</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namatay</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si</a:t>
            </a:r>
            <a:r>
              <a:rPr lang="en-US" sz="1800" b="0" baseline="0" dirty="0" smtClean="0">
                <a:latin typeface="Calibri" charset="0"/>
                <a:ea typeface="ＭＳ Ｐゴシック" charset="0"/>
                <a:cs typeface="Calibri" charset="0"/>
              </a:rPr>
              <a:t> Cristo </a:t>
            </a:r>
            <a:r>
              <a:rPr lang="en-US" sz="1800" b="0" baseline="0" dirty="0" err="1" smtClean="0">
                <a:latin typeface="Calibri" charset="0"/>
                <a:ea typeface="ＭＳ Ｐゴシック" charset="0"/>
                <a:cs typeface="Calibri" charset="0"/>
              </a:rPr>
              <a:t>para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bawat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atin</a:t>
            </a:r>
            <a:r>
              <a:rPr lang="en-US" sz="1800" b="0" baseline="0" dirty="0" smtClean="0">
                <a:latin typeface="Calibri" charset="0"/>
                <a:ea typeface="ＭＳ Ｐゴシック" charset="0"/>
                <a:cs typeface="Calibri" charset="0"/>
              </a:rPr>
              <a:t>. Kaya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karunungan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kaalaman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Diyos</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iniaalok</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Niyang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kaligtasan</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para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lahat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tao</a:t>
            </a:r>
            <a:r>
              <a:rPr lang="en-US" sz="1800" b="0" baseline="0" dirty="0" smtClean="0">
                <a:latin typeface="Calibri" charset="0"/>
                <a:ea typeface="ＭＳ Ｐゴシック" charset="0"/>
                <a:cs typeface="Calibri" charset="0"/>
              </a:rPr>
              <a:t>. ¶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karunungan</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ipagbibigay-alam</a:t>
            </a:r>
            <a:r>
              <a:rPr lang="en-US" sz="1800" b="0" baseline="0" dirty="0" smtClean="0">
                <a:latin typeface="Calibri" charset="0"/>
                <a:ea typeface="ＭＳ Ｐゴシック" charset="0"/>
                <a:cs typeface="Calibri" charset="0"/>
              </a:rPr>
              <a:t>. ¶ </a:t>
            </a:r>
            <a:r>
              <a:rPr lang="en-US" sz="1800" b="0" baseline="0" dirty="0" err="1" smtClean="0">
                <a:latin typeface="Calibri" charset="0"/>
                <a:ea typeface="ＭＳ Ｐゴシック" charset="0"/>
                <a:cs typeface="Calibri" charset="0"/>
              </a:rPr>
              <a:t>Matapos</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lahat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sinasabi</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karunungan</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isang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bagay</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buhay</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kamatayan</a:t>
            </a:r>
            <a:r>
              <a:rPr lang="en-US" sz="1800" b="0" baseline="0" dirty="0" smtClean="0">
                <a:latin typeface="Calibri" charset="0"/>
                <a:ea typeface="ＭＳ Ｐゴシック" charset="0"/>
                <a:cs typeface="Calibri" charset="0"/>
              </a:rPr>
              <a:t>.</a:t>
            </a:r>
            <a:endParaRPr lang="en-US" sz="1800" b="0" dirty="0">
              <a:latin typeface="Calibri" charset="0"/>
              <a:ea typeface="ＭＳ Ｐゴシック" charset="0"/>
              <a:cs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11</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0" dirty="0" err="1" smtClean="0">
                <a:latin typeface="Calibri" charset="0"/>
                <a:ea typeface="ＭＳ Ｐゴシック" charset="0"/>
                <a:cs typeface="Calibri" charset="0"/>
              </a:rPr>
              <a:t>Walong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beses</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nagsasalita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karunungan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tungkol</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katotohanan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kanyang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mga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salita</a:t>
            </a:r>
            <a:r>
              <a:rPr lang="en-US" sz="1800" b="0" dirty="0" smtClean="0">
                <a:latin typeface="Calibri" charset="0"/>
                <a:ea typeface="ＭＳ Ｐゴシック" charset="0"/>
                <a:cs typeface="Calibri" charset="0"/>
              </a:rPr>
              <a:t>. ¶ </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paglalarawan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karunungan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dito</a:t>
            </a:r>
            <a:r>
              <a:rPr lang="en-US" sz="1800" b="0" dirty="0" smtClean="0">
                <a:latin typeface="Calibri" charset="0"/>
                <a:ea typeface="ＭＳ Ｐゴシック" charset="0"/>
                <a:cs typeface="Calibri" charset="0"/>
              </a:rPr>
              <a:t>, ay </a:t>
            </a:r>
            <a:r>
              <a:rPr lang="en-US" sz="1800" b="0" dirty="0" err="1" smtClean="0">
                <a:latin typeface="Calibri" charset="0"/>
                <a:ea typeface="ＭＳ Ｐゴシック" charset="0"/>
                <a:cs typeface="Calibri" charset="0"/>
              </a:rPr>
              <a:t>kahilera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paglalarawan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Panginoon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Deuteronomio</a:t>
            </a:r>
            <a:r>
              <a:rPr lang="en-US" sz="1800" b="0" baseline="0" dirty="0" smtClean="0">
                <a:latin typeface="Calibri" charset="0"/>
                <a:ea typeface="ＭＳ Ｐゴシック" charset="0"/>
                <a:cs typeface="Calibri" charset="0"/>
              </a:rPr>
              <a:t> 32:4.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pagkahilera</a:t>
            </a:r>
            <a:r>
              <a:rPr lang="en-US" sz="1800" b="0" baseline="0" dirty="0" smtClean="0">
                <a:latin typeface="Calibri" charset="0"/>
                <a:ea typeface="ＭＳ Ｐゴシック" charset="0"/>
                <a:cs typeface="Calibri" charset="0"/>
              </a:rPr>
              <a:t> ay di </a:t>
            </a:r>
            <a:r>
              <a:rPr lang="en-US" sz="1800" b="0" baseline="0" dirty="0" err="1" smtClean="0">
                <a:latin typeface="Calibri" charset="0"/>
                <a:ea typeface="ＭＳ Ｐゴシック" charset="0"/>
                <a:cs typeface="Calibri" charset="0"/>
              </a:rPr>
              <a:t>dapat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kagulat-gulat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dahil</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Diyos</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bilang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Manlalalang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lahat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tingnan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Juan 1:1-3), ay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Pundasyon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lahat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katotohanan</a:t>
            </a:r>
            <a:r>
              <a:rPr lang="en-US" sz="1800" b="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B60D8104-196C-DD4F-9927-31C37E7D4089}" type="slidenum">
              <a:rPr lang="en-US" sz="1200"/>
              <a:pPr/>
              <a:t>12</a:t>
            </a:fld>
            <a:endParaRPr lang="en-US" sz="1200"/>
          </a:p>
        </p:txBody>
      </p:sp>
      <p:sp>
        <p:nvSpPr>
          <p:cNvPr id="30722" name="Rectangle 2"/>
          <p:cNvSpPr>
            <a:spLocks noGrp="1" noRot="1" noChangeAspect="1" noChangeArrowheads="1"/>
          </p:cNvSpPr>
          <p:nvPr>
            <p:ph type="sldImg"/>
          </p:nvPr>
        </p:nvSpPr>
        <p:spPr>
          <a:solidFill>
            <a:srgbClr val="FFFFFF"/>
          </a:solidFill>
          <a:ln/>
        </p:spPr>
      </p:sp>
      <p:sp>
        <p:nvSpPr>
          <p:cNvPr id="307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0" dirty="0" err="1" smtClean="0">
                <a:latin typeface="Calibri" charset="0"/>
                <a:ea typeface="ＭＳ Ｐゴシック" charset="0"/>
                <a:cs typeface="Calibri" charset="0"/>
              </a:rPr>
              <a:t>Marami</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nabubuhay</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walang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pag-asa</a:t>
            </a:r>
            <a:r>
              <a:rPr lang="en-US" sz="1800" b="0" baseline="0" dirty="0" smtClean="0">
                <a:latin typeface="Calibri" charset="0"/>
                <a:ea typeface="ＭＳ Ｐゴシック" charset="0"/>
                <a:cs typeface="Calibri" charset="0"/>
              </a:rPr>
              <a:t> o may </a:t>
            </a:r>
            <a:r>
              <a:rPr lang="en-US" sz="1800" b="0" baseline="0" dirty="0" err="1" smtClean="0">
                <a:latin typeface="Calibri" charset="0"/>
                <a:ea typeface="ＭＳ Ｐゴシック" charset="0"/>
                <a:cs typeface="Calibri" charset="0"/>
              </a:rPr>
              <a:t>maling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pag-asa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lalong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nagpapalungkot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katayuang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ito</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karunungan</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katotohanan</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totoong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kamangha-mangha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puno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pag-asa</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pangako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para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isang</a:t>
            </a:r>
            <a:r>
              <a:rPr lang="en-US" sz="1800" b="0" baseline="0" dirty="0" smtClean="0">
                <a:latin typeface="Calibri" charset="0"/>
                <a:ea typeface="ＭＳ Ｐゴシック" charset="0"/>
                <a:cs typeface="Calibri" charset="0"/>
              </a:rPr>
              <a:t> mas </a:t>
            </a:r>
            <a:r>
              <a:rPr lang="en-US" sz="1800" b="0" baseline="0" dirty="0" err="1" smtClean="0">
                <a:latin typeface="Calibri" charset="0"/>
                <a:ea typeface="ＭＳ Ｐゴシック" charset="0"/>
                <a:cs typeface="Calibri" charset="0"/>
              </a:rPr>
              <a:t>mabuting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buhay</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ngayon</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katiyakan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walang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katapusang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buhay</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isang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bagong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langit</a:t>
            </a:r>
            <a:r>
              <a:rPr lang="en-US" sz="1800" b="0" baseline="0" dirty="0" smtClean="0">
                <a:latin typeface="Calibri" charset="0"/>
                <a:ea typeface="ＭＳ Ｐゴシック" charset="0"/>
                <a:cs typeface="Calibri" charset="0"/>
              </a:rPr>
              <a:t> at </a:t>
            </a:r>
            <a:r>
              <a:rPr lang="en-US" sz="1800" b="0" baseline="0" dirty="0" err="1" smtClean="0">
                <a:latin typeface="Calibri" charset="0"/>
                <a:ea typeface="ＭＳ Ｐゴシック" charset="0"/>
                <a:cs typeface="Calibri" charset="0"/>
              </a:rPr>
              <a:t>isang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bagong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lupa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lahat</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salamat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sakripisyo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ni</a:t>
            </a:r>
            <a:r>
              <a:rPr lang="en-US" sz="1800" b="0" baseline="0" dirty="0" smtClean="0">
                <a:latin typeface="Calibri" charset="0"/>
                <a:ea typeface="ＭＳ Ｐゴシック" charset="0"/>
                <a:cs typeface="Calibri" charset="0"/>
              </a:rPr>
              <a:t> Jesus. </a:t>
            </a:r>
            <a:r>
              <a:rPr lang="en-US" sz="1800" b="0" baseline="0" dirty="0" err="1" smtClean="0">
                <a:latin typeface="Calibri" charset="0"/>
                <a:ea typeface="ＭＳ Ｐゴシック" charset="0"/>
                <a:cs typeface="Calibri" charset="0"/>
              </a:rPr>
              <a:t>Lahat</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yaman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daigdig</a:t>
            </a:r>
            <a:r>
              <a:rPr lang="en-US" sz="1800" b="0" baseline="0" dirty="0" smtClean="0">
                <a:latin typeface="Calibri" charset="0"/>
                <a:ea typeface="ＭＳ Ｐゴシック" charset="0"/>
                <a:cs typeface="Calibri" charset="0"/>
              </a:rPr>
              <a:t> ay </a:t>
            </a:r>
            <a:r>
              <a:rPr lang="en-US" sz="1800" b="0" baseline="0" dirty="0" err="1" smtClean="0">
                <a:latin typeface="Calibri" charset="0"/>
                <a:ea typeface="ＭＳ Ｐゴシック" charset="0"/>
                <a:cs typeface="Calibri" charset="0"/>
              </a:rPr>
              <a:t>walang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kabuluhan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kataliwas</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karunungan</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Diyos</a:t>
            </a:r>
            <a:r>
              <a:rPr lang="en-US" sz="1800" b="0" baseline="0" dirty="0" smtClean="0">
                <a:latin typeface="Calibri" charset="0"/>
                <a:ea typeface="ＭＳ Ｐゴシック" charset="0"/>
                <a:cs typeface="Calibri" charset="0"/>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715DEDAD-3516-F741-B7CE-459BC1323511}" type="slidenum">
              <a:rPr lang="en-US" sz="1200"/>
              <a:pPr/>
              <a:t>13</a:t>
            </a:fld>
            <a:endParaRPr lang="en-US" sz="1200"/>
          </a:p>
        </p:txBody>
      </p:sp>
      <p:sp>
        <p:nvSpPr>
          <p:cNvPr id="31746" name="Rectangle 2"/>
          <p:cNvSpPr>
            <a:spLocks noGrp="1" noRot="1" noChangeAspect="1" noChangeArrowheads="1"/>
          </p:cNvSpPr>
          <p:nvPr>
            <p:ph type="sldImg"/>
          </p:nvPr>
        </p:nvSpPr>
        <p:spPr>
          <a:solidFill>
            <a:srgbClr val="FFFFFF"/>
          </a:solidFill>
          <a:ln/>
        </p:spPr>
      </p:sp>
      <p:sp>
        <p:nvSpPr>
          <p:cNvPr id="3174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2. </a:t>
            </a:r>
            <a:r>
              <a:rPr lang="en-US" sz="1800" b="1" dirty="0" err="1" smtClean="0">
                <a:latin typeface="Calibri" charset="0"/>
                <a:ea typeface="ＭＳ Ｐゴシック" charset="0"/>
                <a:cs typeface="Calibri" charset="0"/>
              </a:rPr>
              <a:t>Lumilikha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Karunungan</a:t>
            </a:r>
            <a:r>
              <a:rPr lang="en-US" sz="1800" b="1" dirty="0" smtClean="0">
                <a:latin typeface="Calibri" charset="0"/>
                <a:ea typeface="ＭＳ Ｐゴシック" charset="0"/>
                <a:cs typeface="Calibri" charset="0"/>
              </a:rPr>
              <a:t>. </a:t>
            </a:r>
            <a:r>
              <a:rPr lang="en-US" sz="1800" b="0" dirty="0" smtClean="0">
                <a:latin typeface="Calibri" charset="0"/>
                <a:ea typeface="ＭＳ Ｐゴシック" charset="0"/>
                <a:cs typeface="Calibri" charset="0"/>
              </a:rPr>
              <a:t>“ ‘Inari </a:t>
            </a:r>
            <a:r>
              <a:rPr lang="en-US" sz="1800" b="0" dirty="0" err="1" smtClean="0">
                <a:latin typeface="Calibri" charset="0"/>
                <a:ea typeface="ＭＳ Ｐゴシック" charset="0"/>
                <a:cs typeface="Calibri" charset="0"/>
              </a:rPr>
              <a:t>ako</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cap="small" dirty="0" err="1" smtClean="0">
                <a:latin typeface="Calibri" charset="0"/>
                <a:ea typeface="ＭＳ Ｐゴシック" charset="0"/>
                <a:cs typeface="Calibri" charset="0"/>
              </a:rPr>
              <a:t>Panginoon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sa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pasimula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lakad</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niya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bago</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pinasimulan</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kanyang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mga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gawa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una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Ako’y</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inilagay</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mula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walang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pasimula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noong</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una</a:t>
            </a:r>
            <a:r>
              <a:rPr lang="en-US" sz="1800" b="0" dirty="0" smtClean="0">
                <a:latin typeface="Calibri" charset="0"/>
                <a:ea typeface="ＭＳ Ｐゴシック" charset="0"/>
                <a:cs typeface="Calibri" charset="0"/>
              </a:rPr>
              <a:t>, </a:t>
            </a:r>
            <a:r>
              <a:rPr lang="en-US" sz="1800" b="0" dirty="0" err="1" smtClean="0">
                <a:latin typeface="Calibri" charset="0"/>
                <a:ea typeface="ＭＳ Ｐゴシック" charset="0"/>
                <a:cs typeface="Calibri" charset="0"/>
              </a:rPr>
              <a:t>bago</a:t>
            </a:r>
            <a:r>
              <a:rPr lang="en-US" sz="1800" b="0" dirty="0" smtClean="0">
                <a:latin typeface="Calibri" charset="0"/>
                <a:ea typeface="ＭＳ Ｐゴシック" charset="0"/>
                <a:cs typeface="Calibri" charset="0"/>
              </a:rPr>
              <a:t> pa man </a:t>
            </a:r>
            <a:r>
              <a:rPr lang="en-US" sz="1800" b="0" dirty="0" err="1" smtClean="0">
                <a:latin typeface="Calibri" charset="0"/>
                <a:ea typeface="ＭＳ Ｐゴシック" charset="0"/>
                <a:cs typeface="Calibri" charset="0"/>
              </a:rPr>
              <a:t>nilikha</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lupa</a:t>
            </a:r>
            <a:r>
              <a:rPr lang="en-US" sz="1800" b="0" baseline="0" dirty="0" smtClean="0">
                <a:latin typeface="Calibri" charset="0"/>
                <a:ea typeface="ＭＳ Ｐゴシック" charset="0"/>
                <a:cs typeface="Calibri" charset="0"/>
              </a:rPr>
              <a:t>. </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Nasa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tabi</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nga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niya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ako</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gaya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punong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manggagawa</a:t>
            </a:r>
            <a:r>
              <a:rPr lang="en-US" altLang="ja-JP" sz="1800" dirty="0" smtClean="0">
                <a:latin typeface="Calibri" charset="0"/>
                <a:ea typeface="ＭＳ Ｐゴシック" charset="0"/>
                <a:cs typeface="Calibri" charset="0"/>
              </a:rPr>
              <a:t>...</a:t>
            </a:r>
            <a:r>
              <a:rPr lang="en-US" altLang="ja-JP" sz="1800" dirty="0" err="1" smtClean="0">
                <a:latin typeface="Calibri" charset="0"/>
                <a:ea typeface="ＭＳ Ｐゴシック" charset="0"/>
                <a:cs typeface="Calibri" charset="0"/>
              </a:rPr>
              <a:t>nagagalak</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kanyang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lupang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tinatahanan</a:t>
            </a:r>
            <a:r>
              <a:rPr lang="en-US" altLang="ja-JP" sz="1800" baseline="0" dirty="0" smtClean="0">
                <a:latin typeface="Calibri" charset="0"/>
                <a:ea typeface="ＭＳ Ｐゴシック" charset="0"/>
                <a:cs typeface="Calibri" charset="0"/>
              </a:rPr>
              <a:t>....’ </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Kawikaan</a:t>
            </a:r>
            <a:r>
              <a:rPr lang="en-US" altLang="ja-JP" sz="1800" dirty="0" smtClean="0">
                <a:latin typeface="Calibri" charset="0"/>
                <a:ea typeface="ＭＳ Ｐゴシック" charset="0"/>
                <a:cs typeface="Calibri" charset="0"/>
              </a:rPr>
              <a:t> 8:22, 23, 30, 31</a:t>
            </a:r>
            <a:r>
              <a:rPr lang="en-US" altLang="ja-JP" sz="1800" baseline="0" dirty="0" smtClean="0">
                <a:latin typeface="Calibri" charset="0"/>
                <a:ea typeface="ＭＳ Ｐゴシック" charset="0"/>
                <a:cs typeface="Calibri" charset="0"/>
              </a:rPr>
              <a:t>).</a:t>
            </a:r>
            <a:endParaRPr lang="en-US" altLang="ja-JP"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a:p>
            <a:pPr eaLnBrk="1" hangingPunct="1"/>
            <a:endParaRPr lang="en-US" sz="1800" dirty="0">
              <a:latin typeface="Calibri" charset="0"/>
              <a:ea typeface="ＭＳ Ｐゴシック" charset="0"/>
              <a:cs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838AB96-C338-1F4B-8038-B3E143C598D9}" type="slidenum">
              <a:rPr lang="en-US" sz="1200"/>
              <a:pPr/>
              <a:t>14</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Maka-Diyos</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na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Pinagmulan</a:t>
            </a:r>
            <a:r>
              <a:rPr lang="en-US" sz="1800" b="1"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buong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hiwagang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nakaugnay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Panginoon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bilang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Manlalalang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intensyon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nito’y</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para</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idiin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pangunahing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kredensyal</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karunungan</a:t>
            </a:r>
            <a:r>
              <a:rPr lang="en-US" altLang="ja-JP" sz="1800" dirty="0" smtClean="0">
                <a:latin typeface="Calibri" charset="0"/>
                <a:ea typeface="ＭＳ Ｐゴシック" charset="0"/>
                <a:cs typeface="Calibri" charset="0"/>
              </a:rPr>
              <a:t>: kung </a:t>
            </a:r>
            <a:r>
              <a:rPr lang="en-US" altLang="ja-JP" sz="1800" dirty="0" err="1" smtClean="0">
                <a:latin typeface="Calibri" charset="0"/>
                <a:ea typeface="ＭＳ Ｐゴシック" charset="0"/>
                <a:cs typeface="Calibri" charset="0"/>
              </a:rPr>
              <a:t>ang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Diyos</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mismo</a:t>
            </a:r>
            <a:r>
              <a:rPr lang="en-US" altLang="ja-JP" sz="1800" dirty="0" smtClean="0">
                <a:latin typeface="Calibri" charset="0"/>
                <a:ea typeface="ＭＳ Ｐゴシック" charset="0"/>
                <a:cs typeface="Calibri" charset="0"/>
              </a:rPr>
              <a:t> ay </a:t>
            </a:r>
            <a:r>
              <a:rPr lang="en-US" altLang="ja-JP" sz="1800" dirty="0" err="1" smtClean="0">
                <a:latin typeface="Calibri" charset="0"/>
                <a:ea typeface="ＭＳ Ｐゴシック" charset="0"/>
                <a:cs typeface="Calibri" charset="0"/>
              </a:rPr>
              <a:t>gumamit</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ng</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karunungan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para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lumikha</a:t>
            </a:r>
            <a:r>
              <a:rPr lang="en-US" altLang="ja-JP" sz="1800" baseline="0" dirty="0" smtClean="0">
                <a:latin typeface="Calibri" charset="0"/>
                <a:ea typeface="ＭＳ Ｐゴシック" charset="0"/>
                <a:cs typeface="Calibri" charset="0"/>
              </a:rPr>
              <a:t>, kung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karunungan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pinakamatandang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kagamitan</a:t>
            </a:r>
            <a:r>
              <a:rPr lang="en-US" altLang="ja-JP" sz="1800" baseline="0" dirty="0" smtClean="0">
                <a:latin typeface="Calibri" charset="0"/>
                <a:ea typeface="ＭＳ Ｐゴシック" charset="0"/>
                <a:cs typeface="Calibri" charset="0"/>
              </a:rPr>
              <a:t>, mas </a:t>
            </a:r>
            <a:r>
              <a:rPr lang="en-US" altLang="ja-JP" sz="1800" baseline="0" dirty="0" err="1" smtClean="0">
                <a:latin typeface="Calibri" charset="0"/>
                <a:ea typeface="ＭＳ Ｐゴシック" charset="0"/>
                <a:cs typeface="Calibri" charset="0"/>
              </a:rPr>
              <a:t>matanda</a:t>
            </a:r>
            <a:r>
              <a:rPr lang="en-US" altLang="ja-JP" sz="1800" baseline="0" dirty="0" smtClean="0">
                <a:latin typeface="Calibri" charset="0"/>
                <a:ea typeface="ＭＳ Ｐゴシック" charset="0"/>
                <a:cs typeface="Calibri" charset="0"/>
              </a:rPr>
              <a:t> pa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sansinukob</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mismo</a:t>
            </a:r>
            <a:r>
              <a:rPr lang="en-US" altLang="ja-JP" sz="1800" baseline="0" dirty="0" smtClean="0">
                <a:latin typeface="Calibri" charset="0"/>
                <a:ea typeface="ＭＳ Ｐゴシック" charset="0"/>
                <a:cs typeface="Calibri" charset="0"/>
              </a:rPr>
              <a:t> at </a:t>
            </a:r>
            <a:r>
              <a:rPr lang="en-US" altLang="ja-JP" sz="1800" baseline="0" dirty="0" err="1" smtClean="0">
                <a:latin typeface="Calibri" charset="0"/>
                <a:ea typeface="ＭＳ Ｐゴシック" charset="0"/>
                <a:cs typeface="Calibri" charset="0"/>
              </a:rPr>
              <a:t>napakahalaga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kanyang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pag-iral</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tayong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lahat</a:t>
            </a:r>
            <a:r>
              <a:rPr lang="en-US" altLang="ja-JP" sz="1800" baseline="0" dirty="0" smtClean="0">
                <a:latin typeface="Calibri" charset="0"/>
                <a:ea typeface="ＭＳ Ｐゴシック" charset="0"/>
                <a:cs typeface="Calibri" charset="0"/>
              </a:rPr>
              <a:t> ay </a:t>
            </a:r>
            <a:r>
              <a:rPr lang="en-US" altLang="ja-JP" sz="1800" baseline="0" dirty="0" err="1" smtClean="0">
                <a:latin typeface="Calibri" charset="0"/>
                <a:ea typeface="ＭＳ Ｐゴシック" charset="0"/>
                <a:cs typeface="Calibri" charset="0"/>
              </a:rPr>
              <a:t>lalo</a:t>
            </a:r>
            <a:r>
              <a:rPr lang="en-US" altLang="ja-JP" sz="1800" baseline="0" dirty="0" smtClean="0">
                <a:latin typeface="Calibri" charset="0"/>
                <a:ea typeface="ＭＳ Ｐゴシック" charset="0"/>
                <a:cs typeface="Calibri" charset="0"/>
              </a:rPr>
              <a:t> pang </a:t>
            </a:r>
            <a:r>
              <a:rPr lang="en-US" altLang="ja-JP" sz="1800" baseline="0" dirty="0" err="1" smtClean="0">
                <a:latin typeface="Calibri" charset="0"/>
                <a:ea typeface="ＭＳ Ｐゴシック" charset="0"/>
                <a:cs typeface="Calibri" charset="0"/>
              </a:rPr>
              <a:t>dapat</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gamitin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ang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karunungan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lahat</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ng</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ginagawa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natin</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sa</a:t>
            </a:r>
            <a:r>
              <a:rPr lang="en-US" altLang="ja-JP" sz="1800" baseline="0" dirty="0" smtClean="0">
                <a:latin typeface="Calibri" charset="0"/>
                <a:ea typeface="ＭＳ Ｐゴシック" charset="0"/>
                <a:cs typeface="Calibri" charset="0"/>
              </a:rPr>
              <a:t> </a:t>
            </a:r>
            <a:r>
              <a:rPr lang="en-US" altLang="ja-JP" sz="1800" baseline="0" dirty="0" err="1" smtClean="0">
                <a:latin typeface="Calibri" charset="0"/>
                <a:ea typeface="ＭＳ Ｐゴシック" charset="0"/>
                <a:cs typeface="Calibri" charset="0"/>
              </a:rPr>
              <a:t>buhay</a:t>
            </a:r>
            <a:r>
              <a:rPr lang="en-US" altLang="ja-JP"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838AB96-C338-1F4B-8038-B3E143C598D9}" type="slidenum">
              <a:rPr lang="en-US" sz="1200"/>
              <a:pPr/>
              <a:t>15</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err="1" smtClean="0">
                <a:latin typeface="Calibri" charset="0"/>
                <a:ea typeface="ＭＳ Ｐゴシック" charset="0"/>
                <a:cs typeface="Calibri" charset="0"/>
              </a:rPr>
              <a:t>Meron</a:t>
            </a:r>
            <a:r>
              <a:rPr lang="en-US" sz="1800" dirty="0" smtClean="0">
                <a:latin typeface="Calibri" charset="0"/>
                <a:ea typeface="ＭＳ Ｐゴシック" charset="0"/>
                <a:cs typeface="Calibri" charset="0"/>
              </a:rPr>
              <a:t> ding </a:t>
            </a:r>
            <a:r>
              <a:rPr lang="en-US" sz="1800" dirty="0" err="1" smtClean="0">
                <a:latin typeface="Calibri" charset="0"/>
                <a:ea typeface="ＭＳ Ｐゴシック" charset="0"/>
                <a:cs typeface="Calibri" charset="0"/>
              </a:rPr>
              <a:t>malakas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pagdiriin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maka-Diyos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pasimula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bahagi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pinakalikas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Diyos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mismo</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panahon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bago</a:t>
            </a:r>
            <a:r>
              <a:rPr lang="en-US" sz="1800" dirty="0" smtClean="0">
                <a:latin typeface="Calibri" charset="0"/>
                <a:ea typeface="ＭＳ Ｐゴシック" charset="0"/>
                <a:cs typeface="Calibri" charset="0"/>
              </a:rPr>
              <a:t> pa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pagkalalang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sansinukob</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pag-iral</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panahong</a:t>
            </a:r>
            <a:r>
              <a:rPr lang="en-US" sz="1800" baseline="0" dirty="0" smtClean="0">
                <a:latin typeface="Calibri" charset="0"/>
                <a:ea typeface="ＭＳ Ｐゴシック" charset="0"/>
                <a:cs typeface="Calibri" charset="0"/>
              </a:rPr>
              <a:t> ‘yon </a:t>
            </a:r>
            <a:r>
              <a:rPr lang="en-US" sz="1800" baseline="0" dirty="0" err="1" smtClean="0">
                <a:latin typeface="Calibri" charset="0"/>
                <a:ea typeface="ＭＳ Ｐゴシック" charset="0"/>
                <a:cs typeface="Calibri" charset="0"/>
              </a:rPr>
              <a:t>nang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Diyos</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naroroon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tinatalunton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katandaan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mula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walang-hanggan</a:t>
            </a:r>
            <a:r>
              <a:rPr lang="en-US"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838AB96-C338-1F4B-8038-B3E143C598D9}" type="slidenum">
              <a:rPr lang="en-US" sz="1200"/>
              <a:pPr/>
              <a:t>16</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smtClean="0">
                <a:latin typeface="Calibri" charset="0"/>
                <a:ea typeface="ＭＳ Ｐゴシック" charset="0"/>
                <a:cs typeface="Calibri" charset="0"/>
              </a:rPr>
              <a:t>Kaya,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hindi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nanggagaling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kundi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halip</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inihahayag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ito’y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isang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bagay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natututunan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natin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isang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bagay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itinuturo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hindi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inilalabas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natin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sarili</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lumakad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sarili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liwanag</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lumakad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kadiliman</a:t>
            </a:r>
            <a:r>
              <a:rPr lang="en-US" sz="1800" dirty="0" smtClean="0">
                <a:latin typeface="Calibri" charset="0"/>
                <a:ea typeface="ＭＳ Ｐゴシック" charset="0"/>
                <a:cs typeface="Calibri" charset="0"/>
              </a:rPr>
              <a:t>. Si Jesus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tunay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ilaw</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tumatanglaw</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bawat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dumarating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sanlibutan</a:t>
            </a:r>
            <a:r>
              <a:rPr lang="en-US" sz="1800" dirty="0" smtClean="0">
                <a:latin typeface="Calibri" charset="0"/>
                <a:ea typeface="ＭＳ Ｐゴシック" charset="0"/>
                <a:cs typeface="Calibri" charset="0"/>
              </a:rPr>
              <a:t>” (Juan 1:9 NKJV). </a:t>
            </a:r>
            <a:r>
              <a:rPr lang="en-US" sz="1800" dirty="0" err="1" smtClean="0">
                <a:latin typeface="Calibri" charset="0"/>
                <a:ea typeface="ＭＳ Ｐゴシック" charset="0"/>
                <a:cs typeface="Calibri" charset="0"/>
              </a:rPr>
              <a:t>Kailangan</a:t>
            </a:r>
            <a:r>
              <a:rPr lang="en-US" sz="1800" dirty="0" smtClean="0">
                <a:latin typeface="Calibri" charset="0"/>
                <a:ea typeface="ＭＳ Ｐゴシック" charset="0"/>
                <a:cs typeface="Calibri" charset="0"/>
              </a:rPr>
              <a:t> din </a:t>
            </a:r>
            <a:r>
              <a:rPr lang="en-US" sz="1800" dirty="0" err="1" smtClean="0">
                <a:latin typeface="Calibri" charset="0"/>
                <a:ea typeface="ＭＳ Ｐゴシック" charset="0"/>
                <a:cs typeface="Calibri" charset="0"/>
              </a:rPr>
              <a:t>ito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lahat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tao</a:t>
            </a:r>
            <a:r>
              <a:rPr lang="en-US" sz="180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838AB96-C338-1F4B-8038-B3E143C598D9}" type="slidenum">
              <a:rPr lang="en-US" sz="1200"/>
              <a:pPr/>
              <a:t>17</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Nagagalak</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sa</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Paglalang</a:t>
            </a:r>
            <a:r>
              <a:rPr lang="en-US" sz="1800" b="1"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Masusumpungan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natin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dahilan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katuwaan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“Sa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anak</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tao</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nasisiyahan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talatang</a:t>
            </a:r>
            <a:r>
              <a:rPr lang="en-US" sz="1800" baseline="0" dirty="0" smtClean="0">
                <a:latin typeface="Calibri" charset="0"/>
                <a:ea typeface="ＭＳ Ｐゴシック" charset="0"/>
                <a:cs typeface="Calibri" charset="0"/>
              </a:rPr>
              <a:t> 31, NKJV). Sa </a:t>
            </a:r>
            <a:r>
              <a:rPr lang="en-US" sz="1800" baseline="0" dirty="0" err="1" smtClean="0">
                <a:latin typeface="Calibri" charset="0"/>
                <a:ea typeface="ＭＳ Ｐゴシック" charset="0"/>
                <a:cs typeface="Calibri" charset="0"/>
              </a:rPr>
              <a:t>katapusan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linggo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Paglalang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Sabbath, </a:t>
            </a:r>
            <a:r>
              <a:rPr lang="en-US" sz="1800" baseline="0" dirty="0" err="1" smtClean="0">
                <a:latin typeface="Calibri" charset="0"/>
                <a:ea typeface="ＭＳ Ｐゴシック" charset="0"/>
                <a:cs typeface="Calibri" charset="0"/>
              </a:rPr>
              <a:t>pumapasok</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Diyos</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isang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relasyon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pinakamalapit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implikasyon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banal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pagtigil</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kasiyahan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matapos</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gawa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sanlinggo</a:t>
            </a:r>
            <a:r>
              <a:rPr lang="en-US" sz="1800" baseline="0" dirty="0" smtClean="0">
                <a:latin typeface="Calibri" charset="0"/>
                <a:ea typeface="ＭＳ Ｐゴシック" charset="0"/>
                <a:cs typeface="Calibri" charset="0"/>
              </a:rPr>
              <a:t>, ay may </a:t>
            </a:r>
            <a:r>
              <a:rPr lang="en-US" sz="1800" baseline="0" dirty="0" err="1" smtClean="0">
                <a:latin typeface="Calibri" charset="0"/>
                <a:ea typeface="ＭＳ Ｐゴシック" charset="0"/>
                <a:cs typeface="Calibri" charset="0"/>
              </a:rPr>
              <a:t>implikasyon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Sabbath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karanasan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tao</a:t>
            </a:r>
            <a:r>
              <a:rPr lang="en-US" sz="1800" baseline="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9838AB96-C338-1F4B-8038-B3E143C598D9}" type="slidenum">
              <a:rPr lang="en-US" sz="1200"/>
              <a:pPr/>
              <a:t>18</a:t>
            </a:fld>
            <a:endParaRPr lang="en-US" sz="1200"/>
          </a:p>
        </p:txBody>
      </p:sp>
      <p:sp>
        <p:nvSpPr>
          <p:cNvPr id="32770" name="Rectangle 2"/>
          <p:cNvSpPr>
            <a:spLocks noGrp="1" noRot="1" noChangeAspect="1" noChangeArrowheads="1"/>
          </p:cNvSpPr>
          <p:nvPr>
            <p:ph type="sldImg"/>
          </p:nvPr>
        </p:nvSpPr>
        <p:spPr>
          <a:solidFill>
            <a:srgbClr val="FFFFFF"/>
          </a:solidFill>
          <a:ln/>
        </p:spPr>
      </p:sp>
      <p:sp>
        <p:nvSpPr>
          <p:cNvPr id="32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Sinusundan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huwaran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Paglalang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siya</a:t>
            </a:r>
            <a:r>
              <a:rPr lang="en-US" sz="1800" baseline="0" dirty="0" smtClean="0">
                <a:latin typeface="Calibri" charset="0"/>
                <a:ea typeface="ＭＳ Ｐゴシック" charset="0"/>
                <a:cs typeface="Calibri" charset="0"/>
              </a:rPr>
              <a:t> man ay </a:t>
            </a:r>
            <a:r>
              <a:rPr lang="en-US" sz="1800" baseline="0" dirty="0" err="1" smtClean="0">
                <a:latin typeface="Calibri" charset="0"/>
                <a:ea typeface="ＭＳ Ｐゴシック" charset="0"/>
                <a:cs typeface="Calibri" charset="0"/>
              </a:rPr>
              <a:t>maaaring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lumingon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kanyang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natapos</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gawain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may </a:t>
            </a:r>
            <a:r>
              <a:rPr lang="en-US" sz="1800" baseline="0" dirty="0" err="1" smtClean="0">
                <a:latin typeface="Calibri" charset="0"/>
                <a:ea typeface="ＭＳ Ｐゴシック" charset="0"/>
                <a:cs typeface="Calibri" charset="0"/>
              </a:rPr>
              <a:t>kagalakan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kaluguran</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kasiyahan</a:t>
            </a:r>
            <a:r>
              <a:rPr lang="en-US" sz="1800" baseline="0" dirty="0" smtClean="0">
                <a:latin typeface="Calibri" charset="0"/>
                <a:ea typeface="ＭＳ Ｐゴシック" charset="0"/>
                <a:cs typeface="Calibri" charset="0"/>
              </a:rPr>
              <a:t>. Sa </a:t>
            </a:r>
            <a:r>
              <a:rPr lang="en-US" sz="1800" baseline="0" dirty="0" err="1" smtClean="0">
                <a:latin typeface="Calibri" charset="0"/>
                <a:ea typeface="ＭＳ Ｐゴシック" charset="0"/>
                <a:cs typeface="Calibri" charset="0"/>
              </a:rPr>
              <a:t>gayon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tao</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maaaring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magalak</a:t>
            </a:r>
            <a:r>
              <a:rPr lang="en-US" sz="1800" baseline="0" dirty="0" smtClean="0">
                <a:latin typeface="Calibri" charset="0"/>
                <a:ea typeface="ＭＳ Ｐゴシック" charset="0"/>
                <a:cs typeface="Calibri" charset="0"/>
              </a:rPr>
              <a:t> di </a:t>
            </a:r>
            <a:r>
              <a:rPr lang="en-US" sz="1800" baseline="0" dirty="0" err="1" smtClean="0">
                <a:latin typeface="Calibri" charset="0"/>
                <a:ea typeface="ＭＳ Ｐゴシック" charset="0"/>
                <a:cs typeface="Calibri" charset="0"/>
              </a:rPr>
              <a:t>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sangnilikha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Diyos</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kundi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rin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naman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kanyang</a:t>
            </a:r>
            <a:r>
              <a:rPr lang="en-US" sz="1800" baseline="0" dirty="0" smtClean="0">
                <a:latin typeface="Calibri" charset="0"/>
                <a:ea typeface="ＭＳ Ｐゴシック" charset="0"/>
                <a:cs typeface="Calibri" charset="0"/>
              </a:rPr>
              <a:t> may </a:t>
            </a:r>
            <a:r>
              <a:rPr lang="en-US" sz="1800" baseline="0" dirty="0" err="1" smtClean="0">
                <a:latin typeface="Calibri" charset="0"/>
                <a:ea typeface="ＭＳ Ｐゴシック" charset="0"/>
                <a:cs typeface="Calibri" charset="0"/>
              </a:rPr>
              <a:t>kapanagutang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paghahari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pananamantala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sangnilikha</a:t>
            </a:r>
            <a:r>
              <a:rPr lang="en-US" sz="1800" baseline="0" dirty="0" smtClean="0">
                <a:latin typeface="Calibri" charset="0"/>
                <a:ea typeface="ＭＳ Ｐゴシック" charset="0"/>
                <a:cs typeface="Calibri" charset="0"/>
              </a:rPr>
              <a:t>.”—Gerhard F. </a:t>
            </a:r>
            <a:r>
              <a:rPr lang="en-US" sz="1800" baseline="0" dirty="0" err="1" smtClean="0">
                <a:latin typeface="Calibri" charset="0"/>
                <a:ea typeface="ＭＳ Ｐゴシック" charset="0"/>
                <a:cs typeface="Calibri" charset="0"/>
              </a:rPr>
              <a:t>Hasel</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Kenneth A. Strand, </a:t>
            </a:r>
            <a:r>
              <a:rPr lang="en-US" sz="1800" i="1" baseline="0" dirty="0" smtClean="0">
                <a:latin typeface="Calibri" charset="0"/>
                <a:ea typeface="ＭＳ Ｐゴシック" charset="0"/>
                <a:cs typeface="Calibri" charset="0"/>
              </a:rPr>
              <a:t>The Sabbath in Scripture and History </a:t>
            </a:r>
            <a:r>
              <a:rPr lang="en-US" sz="1800" i="0" baseline="0" dirty="0" smtClean="0">
                <a:latin typeface="Calibri" charset="0"/>
                <a:ea typeface="ＭＳ Ｐゴシック" charset="0"/>
                <a:cs typeface="Calibri" charset="0"/>
              </a:rPr>
              <a:t>23.</a:t>
            </a:r>
            <a:endParaRPr lang="en-US" sz="1800" dirty="0">
              <a:latin typeface="Calibri" charset="0"/>
              <a:ea typeface="ＭＳ Ｐゴシック" charset="0"/>
              <a:cs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E81E39B1-0B39-CD45-B22A-7222191F0C15}" type="slidenum">
              <a:rPr lang="en-US" sz="1200"/>
              <a:pPr/>
              <a:t>19</a:t>
            </a:fld>
            <a:endParaRPr lang="en-US" sz="1200"/>
          </a:p>
        </p:txBody>
      </p:sp>
      <p:sp>
        <p:nvSpPr>
          <p:cNvPr id="33794" name="Rectangle 2"/>
          <p:cNvSpPr>
            <a:spLocks noGrp="1" noRot="1" noChangeAspect="1" noChangeArrowheads="1"/>
          </p:cNvSpPr>
          <p:nvPr>
            <p:ph type="sldImg"/>
          </p:nvPr>
        </p:nvSpPr>
        <p:spPr>
          <a:solidFill>
            <a:srgbClr val="FFFFFF"/>
          </a:solidFill>
          <a:ln/>
        </p:spPr>
      </p:sp>
      <p:sp>
        <p:nvSpPr>
          <p:cNvPr id="3379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a:latin typeface="Calibri" charset="0"/>
                <a:ea typeface="ＭＳ Ｐゴシック" charset="0"/>
                <a:cs typeface="Calibri" charset="0"/>
              </a:rPr>
              <a:t>3. </a:t>
            </a:r>
            <a:r>
              <a:rPr lang="en-US" sz="1800" b="1" dirty="0" err="1" smtClean="0">
                <a:latin typeface="Calibri" charset="0"/>
                <a:ea typeface="ＭＳ Ｐゴシック" charset="0"/>
                <a:cs typeface="Calibri" charset="0"/>
              </a:rPr>
              <a:t>Pumipilit</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Karunungan</a:t>
            </a:r>
            <a:r>
              <a:rPr lang="en-US" sz="1800" b="1" dirty="0" smtClean="0">
                <a:latin typeface="Calibri" charset="0"/>
                <a:ea typeface="ＭＳ Ｐゴシック" charset="0"/>
                <a:cs typeface="Calibri" charset="0"/>
              </a:rPr>
              <a:t>. </a:t>
            </a:r>
            <a:r>
              <a:rPr lang="en-US" sz="1800" b="0"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Ako’y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inyong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pakinggan</a:t>
            </a:r>
            <a:r>
              <a:rPr lang="en-US" sz="1800" dirty="0" smtClean="0">
                <a:latin typeface="Calibri" charset="0"/>
                <a:ea typeface="ＭＳ Ｐゴシック" charset="0"/>
                <a:cs typeface="Calibri" charset="0"/>
              </a:rPr>
              <a: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mapapalad</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nag-</a:t>
            </a:r>
            <a:r>
              <a:rPr lang="en-US" sz="1800" baseline="0" dirty="0" err="1" smtClean="0">
                <a:latin typeface="Calibri" charset="0"/>
                <a:ea typeface="ＭＳ Ｐゴシック" charset="0"/>
                <a:cs typeface="Calibri" charset="0"/>
              </a:rPr>
              <a:t>iingat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aking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daan</a:t>
            </a:r>
            <a:r>
              <a:rPr lang="en-US" sz="1800" baseline="0" dirty="0" smtClean="0">
                <a:latin typeface="Calibri" charset="0"/>
                <a:ea typeface="ＭＳ Ｐゴシック" charset="0"/>
                <a:cs typeface="Calibri" charset="0"/>
              </a:rPr>
              <a:t>...at </a:t>
            </a:r>
            <a:r>
              <a:rPr lang="en-US" sz="1800" baseline="0" dirty="0" err="1" smtClean="0">
                <a:latin typeface="Calibri" charset="0"/>
                <a:ea typeface="ＭＳ Ｐゴシック" charset="0"/>
                <a:cs typeface="Calibri" charset="0"/>
              </a:rPr>
              <a:t>huwag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pababayaan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ito</a:t>
            </a:r>
            <a:r>
              <a:rPr lang="en-US" sz="1800" baseline="0" dirty="0" smtClean="0">
                <a:latin typeface="Calibri" charset="0"/>
                <a:ea typeface="ＭＳ Ｐゴシック" charset="0"/>
                <a:cs typeface="Calibri" charset="0"/>
              </a:rPr>
              <a:t>. ... </a:t>
            </a:r>
            <a:r>
              <a:rPr lang="en-US" sz="1800" baseline="0" dirty="0" err="1" smtClean="0">
                <a:latin typeface="Calibri" charset="0"/>
                <a:ea typeface="ＭＳ Ｐゴシック" charset="0"/>
                <a:cs typeface="Calibri" charset="0"/>
              </a:rPr>
              <a:t>Nagbabantay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araw-araw</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aking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tarangkahan</a:t>
            </a:r>
            <a:r>
              <a:rPr lang="en-US" sz="1800" baseline="0" dirty="0" smtClean="0">
                <a:latin typeface="Calibri" charset="0"/>
                <a:ea typeface="ＭＳ Ｐゴシック" charset="0"/>
                <a:cs typeface="Calibri" charset="0"/>
              </a:rPr>
              <a:t>...</a:t>
            </a:r>
            <a:r>
              <a:rPr lang="en-US" sz="1800" baseline="0" dirty="0" err="1" smtClean="0">
                <a:latin typeface="Calibri" charset="0"/>
                <a:ea typeface="ＭＳ Ｐゴシック" charset="0"/>
                <a:cs typeface="Calibri" charset="0"/>
              </a:rPr>
              <a:t>sapagkat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nakakatagpo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akin, ay </a:t>
            </a:r>
            <a:r>
              <a:rPr lang="en-US" sz="1800" baseline="0" dirty="0" err="1" smtClean="0">
                <a:latin typeface="Calibri" charset="0"/>
                <a:ea typeface="ＭＳ Ｐゴシック" charset="0"/>
                <a:cs typeface="Calibri" charset="0"/>
              </a:rPr>
              <a:t>nakakatagpo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buhay</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biyaya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mula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cap="small" baseline="0" dirty="0" err="1" smtClean="0">
                <a:latin typeface="Calibri" charset="0"/>
                <a:ea typeface="ＭＳ Ｐゴシック" charset="0"/>
                <a:cs typeface="Calibri" charset="0"/>
              </a:rPr>
              <a:t>Panginoon</a:t>
            </a:r>
            <a:r>
              <a:rPr lang="en-US" sz="1800" baseline="0" dirty="0" smtClean="0">
                <a:latin typeface="Calibri" charset="0"/>
                <a:ea typeface="ＭＳ Ｐゴシック" charset="0"/>
                <a:cs typeface="Calibri" charset="0"/>
              </a:rPr>
              <a:t>: </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Ngunit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siyang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nagkakasala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laban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akin ay </a:t>
            </a:r>
            <a:r>
              <a:rPr lang="en-US" sz="1800" dirty="0" err="1" smtClean="0">
                <a:latin typeface="Calibri" charset="0"/>
                <a:ea typeface="ＭＳ Ｐゴシック" charset="0"/>
                <a:cs typeface="Calibri" charset="0"/>
              </a:rPr>
              <a:t>sarili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niya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sinasaktan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lahat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namumuhi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akin ay </a:t>
            </a:r>
            <a:r>
              <a:rPr lang="en-US" sz="1800" dirty="0" err="1" smtClean="0">
                <a:latin typeface="Calibri" charset="0"/>
                <a:ea typeface="ＭＳ Ｐゴシック" charset="0"/>
                <a:cs typeface="Calibri" charset="0"/>
              </a:rPr>
              <a:t>umiibig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kamatayan</a:t>
            </a:r>
            <a:r>
              <a:rPr lang="en-US" sz="1800" dirty="0" smtClean="0">
                <a:latin typeface="Calibri" charset="0"/>
                <a:ea typeface="ＭＳ Ｐゴシック" charset="0"/>
                <a:cs typeface="Calibri" charset="0"/>
              </a:rPr>
              <a:t>’ ” (</a:t>
            </a:r>
            <a:r>
              <a:rPr lang="en-US" altLang="ja-JP"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8:32-36).</a:t>
            </a:r>
            <a:endParaRPr lang="en-US" sz="1800" dirty="0">
              <a:latin typeface="Calibri" charset="0"/>
              <a:ea typeface="ＭＳ Ｐゴシック" charset="0"/>
              <a:cs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3C8670-7342-8546-BF73-90ED77E84DBC}" type="slidenum">
              <a:rPr lang="en-US" sz="1200"/>
              <a:pPr/>
              <a:t>2</a:t>
            </a:fld>
            <a:endParaRPr lang="en-US" sz="12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endParaRPr lang="en-US" sz="1800" dirty="0">
              <a:latin typeface="Calibri" charset="0"/>
              <a:ea typeface="ＭＳ Ｐゴシック" charset="0"/>
              <a:cs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D874CE-5F42-4148-B191-F54434AE70DB}" type="slidenum">
              <a:rPr lang="en-US" sz="1200"/>
              <a:pPr/>
              <a:t>20</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Kanyang</a:t>
            </a:r>
            <a:r>
              <a:rPr lang="en-US" sz="1800" b="1" dirty="0" smtClean="0">
                <a:latin typeface="Calibri" charset="0"/>
                <a:ea typeface="ＭＳ Ｐゴシック" charset="0"/>
                <a:cs typeface="Calibri" charset="0"/>
              </a:rPr>
              <a:t> </a:t>
            </a:r>
            <a:r>
              <a:rPr lang="en-US" sz="1800" b="1" dirty="0" err="1" smtClean="0">
                <a:latin typeface="Calibri" charset="0"/>
                <a:ea typeface="ＭＳ Ｐゴシック" charset="0"/>
                <a:cs typeface="Calibri" charset="0"/>
              </a:rPr>
              <a:t>Apela</a:t>
            </a:r>
            <a:r>
              <a:rPr lang="en-US" sz="1800" b="1" dirty="0" smtClean="0">
                <a:latin typeface="Calibri" charset="0"/>
                <a:ea typeface="ＭＳ Ｐゴシック" charset="0"/>
                <a:cs typeface="Calibri" charset="0"/>
              </a:rPr>
              <a:t>.</a:t>
            </a:r>
            <a:r>
              <a:rPr lang="en-US" sz="1800" b="1" baseline="0" dirty="0" smtClean="0">
                <a:latin typeface="Calibri" charset="0"/>
                <a:ea typeface="ＭＳ Ｐゴシック" charset="0"/>
                <a:cs typeface="Calibri" charset="0"/>
              </a:rPr>
              <a:t> </a:t>
            </a:r>
            <a:r>
              <a:rPr lang="en-US" sz="1800" b="0" baseline="0" dirty="0" smtClean="0">
                <a:latin typeface="Calibri" charset="0"/>
                <a:ea typeface="ＭＳ Ｐゴシック" charset="0"/>
                <a:cs typeface="Calibri" charset="0"/>
              </a:rPr>
              <a:t>Sa </a:t>
            </a:r>
            <a:r>
              <a:rPr lang="en-US" sz="1800" b="0" baseline="0" dirty="0" err="1" smtClean="0">
                <a:latin typeface="Calibri" charset="0"/>
                <a:ea typeface="ＭＳ Ｐゴシック" charset="0"/>
                <a:cs typeface="Calibri" charset="0"/>
              </a:rPr>
              <a:t>siping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ito</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ang</a:t>
            </a:r>
            <a:r>
              <a:rPr lang="en-US" sz="1800" b="0" baseline="0" dirty="0" smtClean="0">
                <a:latin typeface="Calibri" charset="0"/>
                <a:ea typeface="ＭＳ Ｐゴシック" charset="0"/>
                <a:cs typeface="Calibri" charset="0"/>
              </a:rPr>
              <a:t> </a:t>
            </a:r>
            <a:r>
              <a:rPr lang="en-US" sz="1800" b="0" baseline="0" dirty="0" err="1" smtClean="0">
                <a:latin typeface="Calibri" charset="0"/>
                <a:ea typeface="ＭＳ Ｐゴシック" charset="0"/>
                <a:cs typeface="Calibri" charset="0"/>
              </a:rPr>
              <a:t>salitang</a:t>
            </a:r>
            <a:r>
              <a:rPr lang="en-US" sz="1800" b="0" baseline="0" dirty="0" smtClean="0">
                <a:latin typeface="Calibri" charset="0"/>
                <a:ea typeface="ＭＳ Ｐゴシック" charset="0"/>
                <a:cs typeface="Calibri" charset="0"/>
              </a:rPr>
              <a:t> </a:t>
            </a:r>
            <a:r>
              <a:rPr lang="en-US" sz="1800" b="0" i="1" baseline="0" dirty="0" err="1" smtClean="0">
                <a:latin typeface="Calibri" charset="0"/>
                <a:ea typeface="ＭＳ Ｐゴシック" charset="0"/>
                <a:cs typeface="Calibri" charset="0"/>
              </a:rPr>
              <a:t>mapapalad</a:t>
            </a:r>
            <a:r>
              <a:rPr lang="en-US" sz="1800" b="0" i="1" baseline="0" dirty="0" smtClean="0">
                <a:latin typeface="Calibri" charset="0"/>
                <a:ea typeface="ＭＳ Ｐゴシック" charset="0"/>
                <a:cs typeface="Calibri" charset="0"/>
              </a:rPr>
              <a:t> </a:t>
            </a:r>
            <a:r>
              <a:rPr lang="en-US" sz="1800" b="0" i="0" baseline="0" dirty="0" smtClean="0">
                <a:latin typeface="Calibri" charset="0"/>
                <a:ea typeface="ＭＳ Ｐゴシック" charset="0"/>
                <a:cs typeface="Calibri" charset="0"/>
              </a:rPr>
              <a:t> ay </a:t>
            </a:r>
            <a:r>
              <a:rPr lang="en-US" sz="1800" b="0" i="0" baseline="0" dirty="0" err="1" smtClean="0">
                <a:latin typeface="Calibri" charset="0"/>
                <a:ea typeface="ＭＳ Ｐゴシック" charset="0"/>
                <a:cs typeface="Calibri" charset="0"/>
              </a:rPr>
              <a:t>nakakabit</a:t>
            </a:r>
            <a:r>
              <a:rPr lang="en-US" sz="1800" b="0" i="0" baseline="0" dirty="0" smtClean="0">
                <a:latin typeface="Calibri" charset="0"/>
                <a:ea typeface="ＭＳ Ｐゴシック" charset="0"/>
                <a:cs typeface="Calibri" charset="0"/>
              </a:rPr>
              <a:t> </a:t>
            </a:r>
            <a:r>
              <a:rPr lang="en-US" sz="1800" b="0" i="0" baseline="0" dirty="0" err="1" smtClean="0">
                <a:latin typeface="Calibri" charset="0"/>
                <a:ea typeface="ＭＳ Ｐゴシック" charset="0"/>
                <a:cs typeface="Calibri" charset="0"/>
              </a:rPr>
              <a:t>sa</a:t>
            </a:r>
            <a:r>
              <a:rPr lang="en-US" sz="1800" b="0" i="0" baseline="0" dirty="0" smtClean="0">
                <a:latin typeface="Calibri" charset="0"/>
                <a:ea typeface="ＭＳ Ｐゴシック" charset="0"/>
                <a:cs typeface="Calibri" charset="0"/>
              </a:rPr>
              <a:t> </a:t>
            </a:r>
            <a:r>
              <a:rPr lang="en-US" sz="1800" b="0" i="0" baseline="0" dirty="0" err="1" smtClean="0">
                <a:latin typeface="Calibri" charset="0"/>
                <a:ea typeface="ＭＳ Ｐゴシック" charset="0"/>
                <a:cs typeface="Calibri" charset="0"/>
              </a:rPr>
              <a:t>dalawang</a:t>
            </a:r>
            <a:r>
              <a:rPr lang="en-US" sz="1800" b="0" i="0" baseline="0" dirty="0" smtClean="0">
                <a:latin typeface="Calibri" charset="0"/>
                <a:ea typeface="ＭＳ Ｐゴシック" charset="0"/>
                <a:cs typeface="Calibri" charset="0"/>
              </a:rPr>
              <a:t> </a:t>
            </a:r>
            <a:r>
              <a:rPr lang="en-US" sz="1800" b="0" i="0" baseline="0" dirty="0" err="1" smtClean="0">
                <a:latin typeface="Calibri" charset="0"/>
                <a:ea typeface="ＭＳ Ｐゴシック" charset="0"/>
                <a:cs typeface="Calibri" charset="0"/>
              </a:rPr>
              <a:t>proposisyon</a:t>
            </a:r>
            <a:r>
              <a:rPr lang="en-US" sz="1800" b="0" i="0" baseline="0" dirty="0" smtClean="0">
                <a:latin typeface="Calibri" charset="0"/>
                <a:ea typeface="ＭＳ Ｐゴシック" charset="0"/>
                <a:cs typeface="Calibri" charset="0"/>
              </a:rPr>
              <a:t>. </a:t>
            </a:r>
            <a:r>
              <a:rPr lang="en-US" sz="1800" b="0" i="0" baseline="0" dirty="0" err="1" smtClean="0">
                <a:latin typeface="Calibri" charset="0"/>
                <a:ea typeface="ＭＳ Ｐゴシック" charset="0"/>
                <a:cs typeface="Calibri" charset="0"/>
              </a:rPr>
              <a:t>Ang</a:t>
            </a:r>
            <a:r>
              <a:rPr lang="en-US" sz="1800" b="0" i="0" baseline="0" dirty="0" smtClean="0">
                <a:latin typeface="Calibri" charset="0"/>
                <a:ea typeface="ＭＳ Ｐゴシック" charset="0"/>
                <a:cs typeface="Calibri" charset="0"/>
              </a:rPr>
              <a:t> </a:t>
            </a:r>
            <a:r>
              <a:rPr lang="en-US" sz="1800" b="0" i="0" u="sng" baseline="0" dirty="0" err="1" smtClean="0">
                <a:latin typeface="Calibri" charset="0"/>
                <a:ea typeface="ＭＳ Ｐゴシック" charset="0"/>
                <a:cs typeface="Calibri" charset="0"/>
              </a:rPr>
              <a:t>una</a:t>
            </a:r>
            <a:r>
              <a:rPr lang="en-US" sz="1800" b="0" i="1" u="none" baseline="0" dirty="0" smtClean="0">
                <a:latin typeface="Calibri" charset="0"/>
                <a:ea typeface="ＭＳ Ｐゴシック" charset="0"/>
                <a:cs typeface="Calibri" charset="0"/>
              </a:rPr>
              <a:t> </a:t>
            </a:r>
            <a:r>
              <a:rPr lang="en-US" sz="1800" b="0" i="0" u="none" baseline="0" dirty="0" smtClean="0">
                <a:latin typeface="Calibri" charset="0"/>
                <a:ea typeface="ＭＳ Ｐゴシック" charset="0"/>
                <a:cs typeface="Calibri" charset="0"/>
              </a:rPr>
              <a:t>ay </a:t>
            </a:r>
            <a:r>
              <a:rPr lang="en-US" sz="1800" b="0" i="0" u="none" baseline="0" dirty="0" err="1" smtClean="0">
                <a:latin typeface="Calibri" charset="0"/>
                <a:ea typeface="ＭＳ Ｐゴシック" charset="0"/>
                <a:cs typeface="Calibri" charset="0"/>
              </a:rPr>
              <a:t>inilalarawan</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ang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isang</a:t>
            </a:r>
            <a:r>
              <a:rPr lang="en-US" sz="1800" b="0" i="0" u="none" baseline="0" dirty="0" smtClean="0">
                <a:latin typeface="Calibri" charset="0"/>
                <a:ea typeface="ＭＳ Ｐゴシック" charset="0"/>
                <a:cs typeface="Calibri" charset="0"/>
              </a:rPr>
              <a:t> </a:t>
            </a:r>
            <a:r>
              <a:rPr lang="en-US" sz="1800" b="1" i="0" u="none" baseline="0" dirty="0" smtClean="0">
                <a:latin typeface="Calibri" charset="0"/>
                <a:ea typeface="ＭＳ Ｐゴシック" charset="0"/>
                <a:cs typeface="Calibri" charset="0"/>
              </a:rPr>
              <a:t>kilos</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Mapapalad</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ang</a:t>
            </a:r>
            <a:r>
              <a:rPr lang="en-US" sz="1800" b="0" i="0" u="none" baseline="0" dirty="0" smtClean="0">
                <a:latin typeface="Calibri" charset="0"/>
                <a:ea typeface="ＭＳ Ｐゴシック" charset="0"/>
                <a:cs typeface="Calibri" charset="0"/>
              </a:rPr>
              <a:t> nag-</a:t>
            </a:r>
            <a:r>
              <a:rPr lang="en-US" sz="1800" b="0" i="0" u="none" baseline="0" dirty="0" err="1" smtClean="0">
                <a:latin typeface="Calibri" charset="0"/>
                <a:ea typeface="ＭＳ Ｐゴシック" charset="0"/>
                <a:cs typeface="Calibri" charset="0"/>
              </a:rPr>
              <a:t>iingat</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ng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aking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mga</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daan</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talatang</a:t>
            </a:r>
            <a:r>
              <a:rPr lang="en-US" sz="1800" b="0" i="0" u="none" baseline="0" dirty="0" smtClean="0">
                <a:latin typeface="Calibri" charset="0"/>
                <a:ea typeface="ＭＳ Ｐゴシック" charset="0"/>
                <a:cs typeface="Calibri" charset="0"/>
              </a:rPr>
              <a:t> 32 NKJV). ¶ </a:t>
            </a:r>
            <a:r>
              <a:rPr lang="en-US" sz="1800" b="0" i="0" u="none" baseline="0" dirty="0" err="1" smtClean="0">
                <a:latin typeface="Calibri" charset="0"/>
                <a:ea typeface="ＭＳ Ｐゴシック" charset="0"/>
                <a:cs typeface="Calibri" charset="0"/>
              </a:rPr>
              <a:t>Ang</a:t>
            </a:r>
            <a:r>
              <a:rPr lang="en-US" sz="1800" b="0" i="0" u="none" baseline="0" dirty="0" smtClean="0">
                <a:latin typeface="Calibri" charset="0"/>
                <a:ea typeface="ＭＳ Ｐゴシック" charset="0"/>
                <a:cs typeface="Calibri" charset="0"/>
              </a:rPr>
              <a:t> </a:t>
            </a:r>
            <a:r>
              <a:rPr lang="en-US" sz="1800" b="0" i="0" u="sng" baseline="0" dirty="0" err="1" smtClean="0">
                <a:latin typeface="Calibri" charset="0"/>
                <a:ea typeface="ＭＳ Ｐゴシック" charset="0"/>
                <a:cs typeface="Calibri" charset="0"/>
              </a:rPr>
              <a:t>ikalawa</a:t>
            </a:r>
            <a:r>
              <a:rPr lang="en-US" sz="1800" b="0" i="1" u="none" baseline="0" dirty="0" smtClean="0">
                <a:latin typeface="Calibri" charset="0"/>
                <a:ea typeface="ＭＳ Ｐゴシック" charset="0"/>
                <a:cs typeface="Calibri" charset="0"/>
              </a:rPr>
              <a:t> </a:t>
            </a:r>
            <a:r>
              <a:rPr lang="en-US" sz="1800" b="0" i="0" u="none" baseline="0" dirty="0" smtClean="0">
                <a:latin typeface="Calibri" charset="0"/>
                <a:ea typeface="ＭＳ Ｐゴシック" charset="0"/>
                <a:cs typeface="Calibri" charset="0"/>
              </a:rPr>
              <a:t>ay </a:t>
            </a:r>
            <a:r>
              <a:rPr lang="en-US" sz="1800" b="0" i="0" u="none" baseline="0" dirty="0" err="1" smtClean="0">
                <a:latin typeface="Calibri" charset="0"/>
                <a:ea typeface="ＭＳ Ｐゴシック" charset="0"/>
                <a:cs typeface="Calibri" charset="0"/>
              </a:rPr>
              <a:t>inilalarawan</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ang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isang</a:t>
            </a:r>
            <a:r>
              <a:rPr lang="en-US" sz="1800" b="0" i="0" u="none" baseline="0" dirty="0" smtClean="0">
                <a:latin typeface="Calibri" charset="0"/>
                <a:ea typeface="ＭＳ Ｐゴシック" charset="0"/>
                <a:cs typeface="Calibri" charset="0"/>
              </a:rPr>
              <a:t> </a:t>
            </a:r>
            <a:r>
              <a:rPr lang="en-US" sz="1800" b="1" i="0" u="none" baseline="0" dirty="0" err="1" smtClean="0">
                <a:latin typeface="Calibri" charset="0"/>
                <a:ea typeface="ＭＳ Ｐゴシック" charset="0"/>
                <a:cs typeface="Calibri" charset="0"/>
              </a:rPr>
              <a:t>saloobin</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Mapalad</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ang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taong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nakikinig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sa</a:t>
            </a:r>
            <a:r>
              <a:rPr lang="en-US" sz="1800" b="0" i="0" u="none" baseline="0" dirty="0" smtClean="0">
                <a:latin typeface="Calibri" charset="0"/>
                <a:ea typeface="ＭＳ Ｐゴシック" charset="0"/>
                <a:cs typeface="Calibri" charset="0"/>
              </a:rPr>
              <a:t> akin” (</a:t>
            </a:r>
            <a:r>
              <a:rPr lang="en-US" sz="1800" b="0" i="0" u="none" baseline="0" dirty="0" err="1" smtClean="0">
                <a:latin typeface="Calibri" charset="0"/>
                <a:ea typeface="ＭＳ Ｐゴシック" charset="0"/>
                <a:cs typeface="Calibri" charset="0"/>
              </a:rPr>
              <a:t>talatang</a:t>
            </a:r>
            <a:r>
              <a:rPr lang="en-US" sz="1800" b="0" i="0" u="none" baseline="0" dirty="0" smtClean="0">
                <a:latin typeface="Calibri" charset="0"/>
                <a:ea typeface="ＭＳ Ｐゴシック" charset="0"/>
                <a:cs typeface="Calibri" charset="0"/>
              </a:rPr>
              <a:t> 34 NKJV). ¶ Sa </a:t>
            </a:r>
            <a:r>
              <a:rPr lang="en-US" sz="1800" b="0" i="0" u="sng" baseline="0" dirty="0" err="1" smtClean="0">
                <a:latin typeface="Calibri" charset="0"/>
                <a:ea typeface="ＭＳ Ｐゴシック" charset="0"/>
                <a:cs typeface="Calibri" charset="0"/>
              </a:rPr>
              <a:t>parehong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kaso</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ang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kahilingan</a:t>
            </a:r>
            <a:r>
              <a:rPr lang="en-US" sz="1800" b="0" i="0" u="none" baseline="0" dirty="0" smtClean="0">
                <a:latin typeface="Calibri" charset="0"/>
                <a:ea typeface="ＭＳ Ｐゴシック" charset="0"/>
                <a:cs typeface="Calibri" charset="0"/>
              </a:rPr>
              <a:t> ay </a:t>
            </a:r>
            <a:r>
              <a:rPr lang="en-US" sz="1800" b="0" i="0" u="none" baseline="0" dirty="0" err="1" smtClean="0">
                <a:latin typeface="Calibri" charset="0"/>
                <a:ea typeface="ＭＳ Ｐゴシック" charset="0"/>
                <a:cs typeface="Calibri" charset="0"/>
              </a:rPr>
              <a:t>nagpapahiwatig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ng</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isang</a:t>
            </a:r>
            <a:r>
              <a:rPr lang="en-US" sz="1800" b="0" i="0" u="none" baseline="0" dirty="0" smtClean="0">
                <a:latin typeface="Calibri" charset="0"/>
                <a:ea typeface="ＭＳ Ｐゴシック" charset="0"/>
                <a:cs typeface="Calibri" charset="0"/>
              </a:rPr>
              <a:t> </a:t>
            </a:r>
            <a:r>
              <a:rPr lang="en-US" sz="1800" b="1" i="0" u="none" baseline="0" dirty="0" err="1" smtClean="0">
                <a:latin typeface="Calibri" charset="0"/>
                <a:ea typeface="ＭＳ Ｐゴシック" charset="0"/>
                <a:cs typeface="Calibri" charset="0"/>
              </a:rPr>
              <a:t>patuloy</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na</a:t>
            </a:r>
            <a:r>
              <a:rPr lang="en-US" sz="1800" b="0" i="0" u="none" baseline="0" dirty="0" smtClean="0">
                <a:latin typeface="Calibri" charset="0"/>
                <a:ea typeface="ＭＳ Ｐゴシック" charset="0"/>
                <a:cs typeface="Calibri" charset="0"/>
              </a:rPr>
              <a:t> </a:t>
            </a:r>
            <a:r>
              <a:rPr lang="en-US" sz="1800" b="0" i="0" u="none" baseline="0" dirty="0" err="1" smtClean="0">
                <a:latin typeface="Calibri" charset="0"/>
                <a:ea typeface="ＭＳ Ｐゴシック" charset="0"/>
                <a:cs typeface="Calibri" charset="0"/>
              </a:rPr>
              <a:t>pagsisikap</a:t>
            </a:r>
            <a:r>
              <a:rPr lang="en-US" sz="1800" b="0" i="0" u="none" baseline="0" dirty="0" smtClean="0">
                <a:latin typeface="Calibri" charset="0"/>
                <a:ea typeface="ＭＳ Ｐゴシック" charset="0"/>
                <a:cs typeface="Calibri" charset="0"/>
              </a:rPr>
              <a:t>.</a:t>
            </a:r>
            <a:endParaRPr lang="en-US" sz="1800" b="1" i="0" u="none" dirty="0">
              <a:latin typeface="Calibri" charset="0"/>
              <a:ea typeface="ＭＳ Ｐゴシック" charset="0"/>
              <a:cs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D874CE-5F42-4148-B191-F54434AE70DB}" type="slidenum">
              <a:rPr lang="en-US" sz="1200"/>
              <a:pPr/>
              <a:t>21</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smtClean="0">
                <a:latin typeface="Calibri" charset="0"/>
                <a:ea typeface="ＭＳ Ｐゴシック" charset="0"/>
                <a:cs typeface="Calibri" charset="0"/>
              </a:rPr>
              <a:t>Karunungan</a:t>
            </a:r>
            <a:r>
              <a:rPr lang="en-US" sz="1800" b="1" dirty="0" smtClean="0">
                <a:latin typeface="Calibri" charset="0"/>
                <a:ea typeface="ＭＳ Ｐゴシック" charset="0"/>
                <a:cs typeface="Calibri" charset="0"/>
              </a:rPr>
              <a:t> O </a:t>
            </a:r>
            <a:r>
              <a:rPr lang="en-US" sz="1800" b="1" dirty="0" err="1" smtClean="0">
                <a:latin typeface="Calibri" charset="0"/>
                <a:ea typeface="ＭＳ Ｐゴシック" charset="0"/>
                <a:cs typeface="Calibri" charset="0"/>
              </a:rPr>
              <a:t>Kahangalan</a:t>
            </a:r>
            <a:r>
              <a:rPr lang="en-US" sz="1800" b="1" dirty="0" smtClean="0">
                <a:latin typeface="Calibri" charset="0"/>
                <a:ea typeface="ＭＳ Ｐゴシック" charset="0"/>
                <a:cs typeface="Calibri" charset="0"/>
              </a:rPr>
              <a:t>:</a:t>
            </a:r>
            <a:r>
              <a:rPr lang="en-US" sz="1800" b="1" baseline="0" dirty="0" smtClean="0">
                <a:latin typeface="Calibri" charset="0"/>
                <a:ea typeface="ＭＳ Ｐゴシック" charset="0"/>
                <a:cs typeface="Calibri" charset="0"/>
              </a:rPr>
              <a:t> </a:t>
            </a:r>
            <a:r>
              <a:rPr lang="en-US" sz="1800" b="1" baseline="0" dirty="0" err="1" smtClean="0">
                <a:latin typeface="Calibri" charset="0"/>
                <a:ea typeface="ＭＳ Ｐゴシック" charset="0"/>
                <a:cs typeface="Calibri" charset="0"/>
              </a:rPr>
              <a:t>Kawikaan</a:t>
            </a:r>
            <a:r>
              <a:rPr lang="en-US" sz="1800" b="1" baseline="0" dirty="0" smtClean="0">
                <a:latin typeface="Calibri" charset="0"/>
                <a:ea typeface="ＭＳ Ｐゴシック" charset="0"/>
                <a:cs typeface="Calibri" charset="0"/>
              </a:rPr>
              <a:t> 9. </a:t>
            </a:r>
            <a:r>
              <a:rPr lang="en-US" sz="1800" dirty="0" smtClean="0">
                <a:latin typeface="Calibri" charset="0"/>
                <a:ea typeface="ＭＳ Ｐゴシック" charset="0"/>
                <a:cs typeface="Calibri" charset="0"/>
              </a:rPr>
              <a:t>1.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ay may-</a:t>
            </a:r>
            <a:r>
              <a:rPr lang="en-US" sz="1800" baseline="0" dirty="0" err="1" smtClean="0">
                <a:latin typeface="Calibri" charset="0"/>
                <a:ea typeface="ＭＳ Ｐゴシック" charset="0"/>
                <a:cs typeface="Calibri" charset="0"/>
              </a:rPr>
              <a:t>kakayahan</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kasangkot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Paglalang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talatang</a:t>
            </a:r>
            <a:r>
              <a:rPr lang="en-US" sz="1800" baseline="0" dirty="0" smtClean="0">
                <a:latin typeface="Calibri" charset="0"/>
                <a:ea typeface="ＭＳ Ｐゴシック" charset="0"/>
                <a:cs typeface="Calibri" charset="0"/>
              </a:rPr>
              <a:t> 1-3).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kahangalan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nauupo</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walang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ginagawa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nagpapanggap</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kung </a:t>
            </a:r>
            <a:r>
              <a:rPr lang="en-US" sz="1800" baseline="0" dirty="0" err="1" smtClean="0">
                <a:latin typeface="Calibri" charset="0"/>
                <a:ea typeface="ＭＳ Ｐゴシック" charset="0"/>
                <a:cs typeface="Calibri" charset="0"/>
              </a:rPr>
              <a:t>sino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talatang</a:t>
            </a:r>
            <a:r>
              <a:rPr lang="en-US" sz="1800" baseline="0" dirty="0" smtClean="0">
                <a:latin typeface="Calibri" charset="0"/>
                <a:ea typeface="ＭＳ Ｐゴシック" charset="0"/>
                <a:cs typeface="Calibri" charset="0"/>
              </a:rPr>
              <a:t> 13). ¶ 2. </a:t>
            </a:r>
            <a:r>
              <a:rPr lang="en-US" sz="1800" baseline="0" dirty="0" err="1" smtClean="0">
                <a:latin typeface="Calibri" charset="0"/>
                <a:ea typeface="ＭＳ Ｐゴシック" charset="0"/>
                <a:cs typeface="Calibri" charset="0"/>
              </a:rPr>
              <a:t>Inaanyayahan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kanyang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panauhin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uminom</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kanyang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inihanda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talatang</a:t>
            </a:r>
            <a:r>
              <a:rPr lang="en-US" sz="1800" baseline="0" dirty="0" smtClean="0">
                <a:latin typeface="Calibri" charset="0"/>
                <a:ea typeface="ＭＳ Ｐゴシック" charset="0"/>
                <a:cs typeface="Calibri" charset="0"/>
              </a:rPr>
              <a:t> 5). </a:t>
            </a:r>
            <a:r>
              <a:rPr lang="en-US" sz="1800" baseline="0" dirty="0" err="1" smtClean="0">
                <a:latin typeface="Calibri" charset="0"/>
                <a:ea typeface="ＭＳ Ｐゴシック" charset="0"/>
                <a:cs typeface="Calibri" charset="0"/>
              </a:rPr>
              <a:t>Walang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iniaalok</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kahangalan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makakain</a:t>
            </a:r>
            <a:r>
              <a:rPr lang="en-US" sz="1800" baseline="0" dirty="0" smtClean="0">
                <a:latin typeface="Calibri" charset="0"/>
                <a:ea typeface="ＭＳ Ｐゴシック" charset="0"/>
                <a:cs typeface="Calibri" charset="0"/>
              </a:rPr>
              <a:t> o </a:t>
            </a:r>
            <a:r>
              <a:rPr lang="en-US" sz="1800" baseline="0" dirty="0" err="1" smtClean="0">
                <a:latin typeface="Calibri" charset="0"/>
                <a:ea typeface="ＭＳ Ｐゴシック" charset="0"/>
                <a:cs typeface="Calibri" charset="0"/>
              </a:rPr>
              <a:t>maiinom</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ipinagyayabang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niya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ninakaw</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niyang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probisyon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talatang</a:t>
            </a:r>
            <a:r>
              <a:rPr lang="en-US" sz="1800" baseline="0" dirty="0" smtClean="0">
                <a:latin typeface="Calibri" charset="0"/>
                <a:ea typeface="ＭＳ Ｐゴシック" charset="0"/>
                <a:cs typeface="Calibri" charset="0"/>
              </a:rPr>
              <a:t> 17).</a:t>
            </a:r>
            <a:endParaRPr lang="en-US" sz="1800" dirty="0">
              <a:latin typeface="Calibri" charset="0"/>
              <a:ea typeface="ＭＳ Ｐゴシック" charset="0"/>
              <a:cs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3BD874CE-5F42-4148-B191-F54434AE70DB}" type="slidenum">
              <a:rPr lang="en-US" sz="1200"/>
              <a:pPr/>
              <a:t>22</a:t>
            </a:fld>
            <a:endParaRPr lang="en-US" sz="1200"/>
          </a:p>
        </p:txBody>
      </p:sp>
      <p:sp>
        <p:nvSpPr>
          <p:cNvPr id="34818" name="Rectangle 2"/>
          <p:cNvSpPr>
            <a:spLocks noGrp="1" noRot="1" noChangeAspect="1" noChangeArrowheads="1"/>
          </p:cNvSpPr>
          <p:nvPr>
            <p:ph type="sldImg"/>
          </p:nvPr>
        </p:nvSpPr>
        <p:spPr>
          <a:solidFill>
            <a:srgbClr val="FFFFFF"/>
          </a:solidFill>
          <a:ln/>
        </p:spPr>
      </p:sp>
      <p:sp>
        <p:nvSpPr>
          <p:cNvPr id="348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smtClean="0">
                <a:latin typeface="Calibri" charset="0"/>
                <a:ea typeface="ＭＳ Ｐゴシック" charset="0"/>
                <a:cs typeface="Calibri" charset="0"/>
              </a:rPr>
              <a:t>3. </a:t>
            </a:r>
            <a:r>
              <a:rPr lang="en-US" sz="1800" dirty="0" err="1" smtClean="0">
                <a:latin typeface="Calibri" charset="0"/>
                <a:ea typeface="ＭＳ Ｐゴシック" charset="0"/>
                <a:cs typeface="Calibri" charset="0"/>
              </a:rPr>
              <a:t>Tinatawagan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tayo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itakwil</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kahangalan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mabuhay</a:t>
            </a:r>
            <a:r>
              <a:rPr lang="en-US" sz="1800" dirty="0" smtClean="0">
                <a:latin typeface="Calibri" charset="0"/>
                <a:ea typeface="ＭＳ Ｐゴシック" charset="0"/>
                <a:cs typeface="Calibri" charset="0"/>
              </a:rPr>
              <a:t>. Mas </a:t>
            </a:r>
            <a:r>
              <a:rPr lang="en-US" sz="1800" dirty="0" err="1" smtClean="0">
                <a:latin typeface="Calibri" charset="0"/>
                <a:ea typeface="ＭＳ Ｐゴシック" charset="0"/>
                <a:cs typeface="Calibri" charset="0"/>
              </a:rPr>
              <a:t>mapagpaubaya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kahangalan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hindi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niya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iginigiit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itakwil</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anuman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pero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resulta</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kamatayan</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Sumusulong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sumusunod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sila’y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lalakad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may </a:t>
            </a:r>
            <a:r>
              <a:rPr lang="en-US" sz="1800" dirty="0" err="1" smtClean="0">
                <a:latin typeface="Calibri" charset="0"/>
                <a:ea typeface="ＭＳ Ｐゴシック" charset="0"/>
                <a:cs typeface="Calibri" charset="0"/>
              </a:rPr>
              <a:t>pag-unawa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talatang</a:t>
            </a:r>
            <a:r>
              <a:rPr lang="en-US" sz="1800" dirty="0" smtClean="0">
                <a:latin typeface="Calibri" charset="0"/>
                <a:ea typeface="ＭＳ Ｐゴシック" charset="0"/>
                <a:cs typeface="Calibri" charset="0"/>
              </a:rPr>
              <a:t> 6).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sumusunod</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kahangalan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magiging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nakatigil</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makakaalam</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talatang</a:t>
            </a:r>
            <a:r>
              <a:rPr lang="en-US" sz="1800" baseline="0" dirty="0" smtClean="0">
                <a:latin typeface="Calibri" charset="0"/>
                <a:ea typeface="ＭＳ Ｐゴシック" charset="0"/>
                <a:cs typeface="Calibri" charset="0"/>
              </a:rPr>
              <a:t> 18).</a:t>
            </a:r>
            <a:endParaRPr lang="en-US" sz="1800" dirty="0">
              <a:latin typeface="Calibri" charset="0"/>
              <a:ea typeface="ＭＳ Ｐゴシック" charset="0"/>
              <a:cs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BF65007-0699-F848-B291-5ADA33E24343}" type="slidenum">
              <a:rPr lang="en-US" sz="1200"/>
              <a:pPr/>
              <a:t>23</a:t>
            </a:fld>
            <a:endParaRPr lang="en-US" sz="1200"/>
          </a:p>
        </p:txBody>
      </p:sp>
      <p:sp>
        <p:nvSpPr>
          <p:cNvPr id="35842" name="Rectangle 2"/>
          <p:cNvSpPr>
            <a:spLocks noGrp="1" noRot="1" noChangeAspect="1" noChangeArrowheads="1"/>
          </p:cNvSpPr>
          <p:nvPr>
            <p:ph type="sldImg"/>
          </p:nvPr>
        </p:nvSpPr>
        <p:spPr>
          <a:solidFill>
            <a:srgbClr val="FFFFFF"/>
          </a:solidFill>
          <a:ln/>
        </p:spPr>
      </p:sp>
      <p:sp>
        <p:nvSpPr>
          <p:cNvPr id="3584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Huling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Pananalita</a:t>
            </a:r>
            <a:r>
              <a:rPr lang="en-US" sz="1800" b="1" dirty="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susi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kababaang-loob</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pantas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tao</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natuturuan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tumutugon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tagubilin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may </a:t>
            </a:r>
            <a:r>
              <a:rPr lang="en-US" sz="1800" dirty="0" err="1" smtClean="0">
                <a:latin typeface="Calibri" charset="0"/>
                <a:ea typeface="ＭＳ Ｐゴシック" charset="0"/>
                <a:cs typeface="Calibri" charset="0"/>
              </a:rPr>
              <a:t>bukas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isip</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Dumarating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doon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gaya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isang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bata</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nadarama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pangangailangang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lumago</a:t>
            </a:r>
            <a:r>
              <a:rPr lang="en-US" sz="1800" dirty="0" smtClean="0">
                <a:latin typeface="Calibri" charset="0"/>
                <a:ea typeface="ＭＳ Ｐゴシック" charset="0"/>
                <a:cs typeface="Calibri" charset="0"/>
              </a:rPr>
              <a:t>. Ito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dahilan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pinakamalinaw</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paraan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itinuro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a:t>
            </a:r>
            <a:r>
              <a:rPr lang="en-US" sz="1800" dirty="0" smtClean="0">
                <a:latin typeface="Calibri" charset="0"/>
                <a:ea typeface="ＭＳ Ｐゴシック" charset="0"/>
                <a:cs typeface="Calibri" charset="0"/>
              </a:rPr>
              <a:t> Jesus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malibang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kayo’y</a:t>
            </a:r>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maging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tulad</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bata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kailanma’y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kayo </a:t>
            </a:r>
            <a:r>
              <a:rPr lang="en-US" sz="1800" baseline="0" dirty="0" err="1" smtClean="0">
                <a:latin typeface="Calibri" charset="0"/>
                <a:ea typeface="ＭＳ Ｐゴシック" charset="0"/>
                <a:cs typeface="Calibri" charset="0"/>
              </a:rPr>
              <a:t>makakapasok</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kaharian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langit</a:t>
            </a:r>
            <a:r>
              <a:rPr lang="en-US" sz="1800" baseline="0" dirty="0" smtClean="0">
                <a:latin typeface="Calibri" charset="0"/>
                <a:ea typeface="ＭＳ Ｐゴシック" charset="0"/>
                <a:cs typeface="Calibri" charset="0"/>
              </a:rPr>
              <a:t>’ ” (Mateo 18:3, NKJV).</a:t>
            </a:r>
            <a:endParaRPr lang="en-US" sz="1800" dirty="0">
              <a:latin typeface="Calibri" charset="0"/>
              <a:ea typeface="ＭＳ Ｐゴシック" charset="0"/>
              <a:cs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185EABE4-7E69-9146-AF4F-2B8250F17B87}" type="slidenum">
              <a:rPr lang="en-US" sz="1200"/>
              <a:pPr/>
              <a:t>3</a:t>
            </a:fld>
            <a:endParaRPr lang="en-US" sz="1200"/>
          </a:p>
        </p:txBody>
      </p:sp>
      <p:sp>
        <p:nvSpPr>
          <p:cNvPr id="24578" name="Rectangle 2"/>
          <p:cNvSpPr>
            <a:spLocks noGrp="1" noRot="1" noChangeAspect="1" noChangeArrowheads="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Ang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Ating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Mithiin</a:t>
            </a:r>
            <a:r>
              <a:rPr lang="en-US" sz="1800" b="1" dirty="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aklat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matututunan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natin</a:t>
            </a:r>
            <a:r>
              <a:rPr lang="en-US" sz="1800" baseline="0" dirty="0" smtClean="0">
                <a:latin typeface="Calibri" charset="0"/>
                <a:ea typeface="ＭＳ Ｐゴシック" charset="0"/>
                <a:cs typeface="Calibri" charset="0"/>
              </a:rPr>
              <a:t> kung </a:t>
            </a:r>
            <a:r>
              <a:rPr lang="en-US" sz="1800" baseline="0" dirty="0" err="1" smtClean="0">
                <a:latin typeface="Calibri" charset="0"/>
                <a:ea typeface="ＭＳ Ｐゴシック" charset="0"/>
                <a:cs typeface="Calibri" charset="0"/>
              </a:rPr>
              <a:t>paano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matalino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ngunit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buong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wasto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praktikal</a:t>
            </a:r>
            <a:r>
              <a:rPr lang="en-US" sz="1800" baseline="0" dirty="0" smtClean="0">
                <a:latin typeface="Calibri" charset="0"/>
                <a:ea typeface="ＭＳ Ｐゴシック" charset="0"/>
                <a:cs typeface="Calibri" charset="0"/>
              </a:rPr>
              <a:t>. ¶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hindi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kailangang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kapangyarihang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intelektuwal</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kinakailangan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halip</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maging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mababang-loob</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madama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ating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pangangailangan</a:t>
            </a:r>
            <a:r>
              <a:rPr lang="en-US" sz="1800" baseline="0" dirty="0" smtClean="0">
                <a:latin typeface="Calibri" charset="0"/>
                <a:ea typeface="ＭＳ Ｐゴシック" charset="0"/>
                <a:cs typeface="Calibri" charset="0"/>
              </a:rPr>
              <a:t> at </a:t>
            </a:r>
            <a:r>
              <a:rPr lang="en-US" sz="1800" baseline="0" dirty="0" err="1" smtClean="0">
                <a:latin typeface="Calibri" charset="0"/>
                <a:ea typeface="ＭＳ Ｐゴシック" charset="0"/>
                <a:cs typeface="Calibri" charset="0"/>
              </a:rPr>
              <a:t>pagkatapos</a:t>
            </a:r>
            <a:r>
              <a:rPr lang="en-US" sz="1800" baseline="0" dirty="0" smtClean="0">
                <a:latin typeface="Calibri" charset="0"/>
                <a:ea typeface="ＭＳ Ｐゴシック" charset="0"/>
                <a:cs typeface="Calibri" charset="0"/>
              </a:rPr>
              <a:t> ay </a:t>
            </a:r>
            <a:r>
              <a:rPr lang="en-US" sz="1800" baseline="0" dirty="0" err="1" smtClean="0">
                <a:latin typeface="Calibri" charset="0"/>
                <a:ea typeface="ＭＳ Ｐゴシック" charset="0"/>
                <a:cs typeface="Calibri" charset="0"/>
              </a:rPr>
              <a:t>maghangad</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para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karunungan</a:t>
            </a:r>
            <a:r>
              <a:rPr lang="en-US" sz="1800" baseline="0" smtClean="0">
                <a:latin typeface="Calibri" charset="0"/>
                <a:ea typeface="ＭＳ Ｐゴシック" charset="0"/>
                <a:cs typeface="Calibri" charset="0"/>
              </a:rPr>
              <a:t>. </a:t>
            </a:r>
            <a:endParaRPr lang="en-US" sz="1800" dirty="0">
              <a:latin typeface="Calibri" charset="0"/>
              <a:ea typeface="ＭＳ Ｐゴシック" charset="0"/>
              <a:cs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8AB0A036-5FEE-1B4C-9BE8-18A93DB88C67}" type="slidenum">
              <a:rPr lang="en-US" sz="1200"/>
              <a:pPr/>
              <a:t>4</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smtClean="0">
                <a:latin typeface="Calibri" charset="0"/>
                <a:ea typeface="ＭＳ Ｐゴシック" charset="0"/>
                <a:cs typeface="Calibri" charset="0"/>
              </a:rPr>
              <a:t>Ika-4</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liksyon</a:t>
            </a:r>
            <a:endParaRPr lang="en-US" sz="1800" dirty="0">
              <a:latin typeface="Calibri" charset="0"/>
              <a:ea typeface="ＭＳ Ｐゴシック" charset="0"/>
              <a:cs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E8414909-980B-F441-BB9F-4E578213B03C}" type="slidenum">
              <a:rPr lang="en-US" sz="1200"/>
              <a:pPr/>
              <a:t>5</a:t>
            </a:fld>
            <a:endParaRPr lang="en-US" sz="1200"/>
          </a:p>
        </p:txBody>
      </p:sp>
      <p:sp>
        <p:nvSpPr>
          <p:cNvPr id="25602" name="Rectangle 2"/>
          <p:cNvSpPr>
            <a:spLocks noGrp="1" noRot="1" noChangeAspect="1" noChangeArrowheads="1"/>
          </p:cNvSpPr>
          <p:nvPr>
            <p:ph type="sldImg"/>
          </p:nvPr>
        </p:nvSpPr>
        <p:spPr>
          <a:solidFill>
            <a:srgbClr val="FFFFFF"/>
          </a:solidFill>
          <a:ln/>
        </p:spPr>
      </p:sp>
      <p:sp>
        <p:nvSpPr>
          <p:cNvPr id="2560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err="1" smtClean="0">
                <a:latin typeface="Calibri" charset="0"/>
                <a:ea typeface="ＭＳ Ｐゴシック" charset="0"/>
                <a:cs typeface="Calibri" charset="0"/>
              </a:rPr>
              <a:t>Maka-Diyos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endParaRPr lang="en-US" sz="1800" dirty="0">
              <a:latin typeface="Calibri" charset="0"/>
              <a:ea typeface="ＭＳ Ｐゴシック" charset="0"/>
              <a:cs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40708B12-E632-4C42-9816-A7B0B19E2F17}" type="slidenum">
              <a:rPr lang="en-US" sz="1200"/>
              <a:pPr/>
              <a:t>6</a:t>
            </a:fld>
            <a:endParaRPr lang="en-US" sz="1200"/>
          </a:p>
        </p:txBody>
      </p:sp>
      <p:sp>
        <p:nvSpPr>
          <p:cNvPr id="26626" name="Rectangle 2"/>
          <p:cNvSpPr>
            <a:spLocks noGrp="1" noRot="1" noChangeAspect="1" noChangeArrowheads="1"/>
          </p:cNvSpPr>
          <p:nvPr>
            <p:ph type="sldImg"/>
          </p:nvPr>
        </p:nvSpPr>
        <p:spPr>
          <a:solidFill>
            <a:srgbClr val="FFFFFF"/>
          </a:solidFill>
          <a:ln/>
        </p:spPr>
      </p:sp>
      <p:sp>
        <p:nvSpPr>
          <p:cNvPr id="266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Susing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Talata</a:t>
            </a:r>
            <a:r>
              <a:rPr lang="en-US" sz="1800" dirty="0">
                <a:latin typeface="Calibri" charset="0"/>
                <a:ea typeface="ＭＳ Ｐゴシック" charset="0"/>
                <a:cs typeface="Calibri" charset="0"/>
              </a:rPr>
              <a:t>. </a:t>
            </a:r>
            <a:r>
              <a:rPr lang="en-US" sz="1800" dirty="0" smtClean="0">
                <a:latin typeface="Calibri" charset="0"/>
                <a:ea typeface="ＭＳ Ｐゴシック" charset="0"/>
                <a:cs typeface="Calibri" charset="0"/>
              </a:rPr>
              <a:t>“Inari </a:t>
            </a:r>
            <a:r>
              <a:rPr lang="en-US" sz="1800" dirty="0" err="1" smtClean="0">
                <a:latin typeface="Calibri" charset="0"/>
                <a:ea typeface="ＭＳ Ｐゴシック" charset="0"/>
                <a:cs typeface="Calibri" charset="0"/>
              </a:rPr>
              <a:t>ako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cap="small" dirty="0" err="1" smtClean="0">
                <a:latin typeface="Calibri" charset="0"/>
                <a:ea typeface="ＭＳ Ｐゴシック" charset="0"/>
                <a:cs typeface="Calibri" charset="0"/>
              </a:rPr>
              <a:t>Panginoon</a:t>
            </a:r>
            <a:r>
              <a:rPr lang="en-US" sz="1800" cap="small"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pasimula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lakad</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niya</a:t>
            </a:r>
            <a:r>
              <a:rPr lang="en-US" sz="1800" dirty="0" smtClean="0">
                <a:latin typeface="Calibri" charset="0"/>
                <a:ea typeface="ＭＳ Ｐゴシック" charset="0"/>
                <a:cs typeface="Calibri" charset="0"/>
              </a:rPr>
              <a: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bago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pinasimulan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kanyang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gawa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una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8:22).</a:t>
            </a:r>
            <a:endParaRPr lang="en-US" sz="1800" dirty="0">
              <a:latin typeface="Calibri" charset="0"/>
              <a:ea typeface="ＭＳ Ｐゴシック" charset="0"/>
              <a:cs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73909D4A-9389-3C4F-B1D1-01384E0A7641}" type="slidenum">
              <a:rPr lang="en-US" sz="1200"/>
              <a:pPr/>
              <a:t>7</a:t>
            </a:fld>
            <a:endParaRPr lang="en-US" sz="1200"/>
          </a:p>
        </p:txBody>
      </p:sp>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b="1" dirty="0" err="1">
                <a:latin typeface="Calibri" charset="0"/>
                <a:ea typeface="ＭＳ Ｐゴシック" charset="0"/>
                <a:cs typeface="Calibri" charset="0"/>
              </a:rPr>
              <a:t>Panimulang</a:t>
            </a:r>
            <a:r>
              <a:rPr lang="en-US" sz="1800" b="1" dirty="0">
                <a:latin typeface="Calibri" charset="0"/>
                <a:ea typeface="ＭＳ Ｐゴシック" charset="0"/>
                <a:cs typeface="Calibri" charset="0"/>
              </a:rPr>
              <a:t> </a:t>
            </a:r>
            <a:r>
              <a:rPr lang="en-US" sz="1800" b="1" dirty="0" err="1">
                <a:latin typeface="Calibri" charset="0"/>
                <a:ea typeface="ＭＳ Ｐゴシック" charset="0"/>
                <a:cs typeface="Calibri" charset="0"/>
              </a:rPr>
              <a:t>Salita</a:t>
            </a:r>
            <a:r>
              <a:rPr lang="en-US" sz="1800" b="1" dirty="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Muling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lumitaw</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malinaw</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mula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talata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katotohanan</a:t>
            </a:r>
            <a:r>
              <a:rPr lang="en-US" sz="1800" dirty="0" smtClean="0">
                <a:latin typeface="Calibri" charset="0"/>
                <a:ea typeface="ＭＳ Ｐゴシック" charset="0"/>
                <a:cs typeface="Calibri" charset="0"/>
              </a:rPr>
              <a:t>—</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Katotohanang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gaya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pag-iral</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nito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Diyos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pinanggagalingan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pundasyon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lahat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katotohanan</a:t>
            </a:r>
            <a:r>
              <a:rPr lang="en-US" sz="1800" dirty="0" smtClean="0">
                <a:latin typeface="Calibri" charset="0"/>
                <a:ea typeface="ＭＳ Ｐゴシック" charset="0"/>
                <a:cs typeface="Calibri" charset="0"/>
              </a:rPr>
              <a:t>. ¶ </a:t>
            </a:r>
            <a:r>
              <a:rPr lang="en-US" sz="1800" dirty="0" err="1" smtClean="0">
                <a:latin typeface="Calibri" charset="0"/>
                <a:ea typeface="ＭＳ Ｐゴシック" charset="0"/>
                <a:cs typeface="Calibri" charset="0"/>
              </a:rPr>
              <a:t>Ito’y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kabaliktaran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ibang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kapanahong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isipan</a:t>
            </a:r>
            <a:r>
              <a:rPr lang="en-US" sz="1800" dirty="0" smtClean="0">
                <a:latin typeface="Calibri" charset="0"/>
                <a:ea typeface="ＭＳ Ｐゴシック" charset="0"/>
                <a:cs typeface="Calibri" charset="0"/>
              </a:rPr>
              <a:t>, kung </a:t>
            </a:r>
            <a:r>
              <a:rPr lang="en-US" sz="1800" dirty="0" err="1" smtClean="0">
                <a:latin typeface="Calibri" charset="0"/>
                <a:ea typeface="ＭＳ Ｐゴシック" charset="0"/>
                <a:cs typeface="Calibri" charset="0"/>
              </a:rPr>
              <a:t>saan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katotohanan</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nakikita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bilang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relatibo</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kundisyonal</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kultural</a:t>
            </a:r>
            <a:r>
              <a:rPr lang="en-US" sz="1800" dirty="0" smtClean="0">
                <a:latin typeface="Calibri" charset="0"/>
                <a:ea typeface="ＭＳ Ｐゴシック" charset="0"/>
                <a:cs typeface="Calibri" charset="0"/>
              </a:rPr>
              <a:t>, kung </a:t>
            </a:r>
            <a:r>
              <a:rPr lang="en-US" sz="1800" dirty="0" err="1" smtClean="0">
                <a:latin typeface="Calibri" charset="0"/>
                <a:ea typeface="ＭＳ Ｐゴシック" charset="0"/>
                <a:cs typeface="Calibri" charset="0"/>
              </a:rPr>
              <a:t>saan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katotohanan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mo</a:t>
            </a:r>
            <a:r>
              <a:rPr lang="en-US" sz="1800" dirty="0" smtClean="0">
                <a:latin typeface="Calibri" charset="0"/>
                <a:ea typeface="ＭＳ Ｐゴシック" charset="0"/>
                <a:cs typeface="Calibri" charset="0"/>
              </a:rPr>
              <a:t> ay </a:t>
            </a:r>
            <a:r>
              <a:rPr lang="en-US" sz="1800" dirty="0" err="1" smtClean="0">
                <a:latin typeface="Calibri" charset="0"/>
                <a:ea typeface="ＭＳ Ｐゴシック" charset="0"/>
                <a:cs typeface="Calibri" charset="0"/>
              </a:rPr>
              <a:t>naiiba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katotohanan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iba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Subalit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ito’y</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hindi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biblikal</a:t>
            </a:r>
            <a:r>
              <a:rPr lang="en-US" sz="1800" dirty="0" smtClean="0">
                <a:latin typeface="Calibri" charset="0"/>
                <a:ea typeface="ＭＳ Ｐゴシック" charset="0"/>
                <a:cs typeface="Calibri" charset="0"/>
              </a:rPr>
              <a:t>.</a:t>
            </a:r>
            <a:endParaRPr lang="en-US" sz="1800" dirty="0">
              <a:latin typeface="Calibri" charset="0"/>
              <a:ea typeface="ＭＳ Ｐゴシック" charset="0"/>
              <a:cs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00F9FE3A-0469-AE42-914F-7D25D50CF2B9}" type="slidenum">
              <a:rPr lang="en-US" sz="1200"/>
              <a:pPr/>
              <a:t>8</a:t>
            </a:fld>
            <a:endParaRPr lang="en-US" sz="1200"/>
          </a:p>
        </p:txBody>
      </p:sp>
      <p:sp>
        <p:nvSpPr>
          <p:cNvPr id="28674" name="Rectangle 2"/>
          <p:cNvSpPr>
            <a:spLocks noGrp="1" noRot="1" noChangeAspect="1" noChangeArrowheads="1"/>
          </p:cNvSpPr>
          <p:nvPr>
            <p:ph type="sldImg"/>
          </p:nvPr>
        </p:nvSpPr>
        <p:spPr>
          <a:solidFill>
            <a:srgbClr val="FFFFFF"/>
          </a:solidFill>
          <a:ln/>
        </p:spPr>
      </p:sp>
      <p:sp>
        <p:nvSpPr>
          <p:cNvPr id="286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800" dirty="0">
                <a:latin typeface="Calibri" charset="0"/>
                <a:ea typeface="ＭＳ Ｐゴシック" charset="0"/>
                <a:cs typeface="Calibri" charset="0"/>
              </a:rPr>
              <a:t>1. </a:t>
            </a:r>
            <a:r>
              <a:rPr lang="en-US" sz="1800" dirty="0" err="1" smtClean="0">
                <a:latin typeface="Calibri" charset="0"/>
                <a:ea typeface="ＭＳ Ｐゴシック" charset="0"/>
                <a:cs typeface="Calibri" charset="0"/>
              </a:rPr>
              <a:t>Sumisigaw</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8:1-3)</a:t>
            </a:r>
            <a:endParaRPr lang="en-US" sz="1800" dirty="0">
              <a:latin typeface="Calibri" charset="0"/>
              <a:ea typeface="ＭＳ Ｐゴシック" charset="0"/>
              <a:cs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dirty="0">
                <a:latin typeface="Calibri" charset="0"/>
                <a:ea typeface="ＭＳ Ｐゴシック" charset="0"/>
                <a:cs typeface="Calibri" charset="0"/>
              </a:rPr>
              <a:t>2. </a:t>
            </a:r>
            <a:r>
              <a:rPr lang="en-US" sz="1800" dirty="0" err="1" smtClean="0">
                <a:latin typeface="Calibri" charset="0"/>
                <a:ea typeface="ＭＳ Ｐゴシック" charset="0"/>
                <a:cs typeface="Calibri" charset="0"/>
              </a:rPr>
              <a:t>Lumilikha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8:22, 23, 30, 31)</a:t>
            </a:r>
            <a:endParaRPr lang="en-US" sz="1800" dirty="0">
              <a:latin typeface="Calibri" charset="0"/>
              <a:ea typeface="ＭＳ Ｐゴシック" charset="0"/>
              <a:cs typeface="Calibri"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800" dirty="0">
                <a:latin typeface="Calibri" charset="0"/>
                <a:ea typeface="ＭＳ Ｐゴシック" charset="0"/>
                <a:cs typeface="Calibri" charset="0"/>
              </a:rPr>
              <a:t>3. </a:t>
            </a:r>
            <a:r>
              <a:rPr lang="en-US" sz="1800" dirty="0" err="1" smtClean="0">
                <a:latin typeface="Calibri" charset="0"/>
                <a:ea typeface="ＭＳ Ｐゴシック" charset="0"/>
                <a:cs typeface="Calibri" charset="0"/>
              </a:rPr>
              <a:t>Pumipilit</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Kawikaan</a:t>
            </a:r>
            <a:r>
              <a:rPr lang="en-US" sz="1800" dirty="0" smtClean="0">
                <a:latin typeface="Calibri" charset="0"/>
                <a:ea typeface="ＭＳ Ｐゴシック" charset="0"/>
                <a:cs typeface="Calibri" charset="0"/>
              </a:rPr>
              <a:t> 8:32-36)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fld id="{CD3E19CF-1909-0245-9C3C-876F68554BAA}" type="slidenum">
              <a:rPr lang="en-US" sz="1200"/>
              <a:pPr/>
              <a:t>9</a:t>
            </a:fld>
            <a:endParaRPr lang="en-US" sz="1200"/>
          </a:p>
        </p:txBody>
      </p:sp>
      <p:sp>
        <p:nvSpPr>
          <p:cNvPr id="29698" name="Rectangle 2"/>
          <p:cNvSpPr>
            <a:spLocks noGrp="1" noRot="1" noChangeAspect="1" noChangeArrowheads="1"/>
          </p:cNvSpPr>
          <p:nvPr>
            <p:ph type="sldImg"/>
          </p:nvPr>
        </p:nvSpPr>
        <p:spPr>
          <a:solidFill>
            <a:srgbClr val="FFFFFF"/>
          </a:solidFill>
          <a:ln/>
        </p:spPr>
      </p:sp>
      <p:sp>
        <p:nvSpPr>
          <p:cNvPr id="29699" name="Rectangle 3"/>
          <p:cNvSpPr>
            <a:spLocks noGrp="1" noChangeArrowheads="1"/>
          </p:cNvSpPr>
          <p:nvPr>
            <p:ph type="body" idx="1"/>
          </p:nvPr>
        </p:nvSpPr>
        <p:spPr>
          <a:solidFill>
            <a:srgbClr val="FFFFFF"/>
          </a:solidFill>
          <a:ln>
            <a:solidFill>
              <a:srgbClr val="000000"/>
            </a:solid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800" b="1" dirty="0">
                <a:latin typeface="Calibri"/>
                <a:ea typeface="ＭＳ Ｐゴシック" charset="0"/>
                <a:cs typeface="Calibri"/>
              </a:rPr>
              <a:t>1. </a:t>
            </a:r>
            <a:r>
              <a:rPr lang="en-US" sz="1800" b="1" dirty="0" err="1" smtClean="0">
                <a:latin typeface="Calibri"/>
                <a:cs typeface="Calibri"/>
              </a:rPr>
              <a:t>Sumisigaw</a:t>
            </a:r>
            <a:r>
              <a:rPr lang="en-US" sz="1800" b="1" baseline="0" dirty="0" smtClean="0">
                <a:latin typeface="Calibri"/>
                <a:cs typeface="Calibri"/>
              </a:rPr>
              <a:t> </a:t>
            </a:r>
            <a:r>
              <a:rPr lang="en-US" sz="1800" b="1" baseline="0" dirty="0" err="1" smtClean="0">
                <a:latin typeface="Calibri"/>
                <a:cs typeface="Calibri"/>
              </a:rPr>
              <a:t>ang</a:t>
            </a:r>
            <a:r>
              <a:rPr lang="en-US" sz="1800" b="1" baseline="0" dirty="0" smtClean="0">
                <a:latin typeface="Calibri"/>
                <a:cs typeface="Calibri"/>
              </a:rPr>
              <a:t> </a:t>
            </a:r>
            <a:r>
              <a:rPr lang="en-US" sz="1800" b="1" baseline="0" dirty="0" err="1" smtClean="0">
                <a:latin typeface="Calibri"/>
                <a:cs typeface="Calibri"/>
              </a:rPr>
              <a:t>Karunungan</a:t>
            </a:r>
            <a:r>
              <a:rPr lang="en-US" sz="1800" b="1" dirty="0" smtClean="0">
                <a:latin typeface="Calibri"/>
                <a:ea typeface="ＭＳ Ｐゴシック" charset="0"/>
                <a:cs typeface="Calibri"/>
              </a:rPr>
              <a:t>. </a:t>
            </a:r>
            <a:r>
              <a:rPr lang="en-US" sz="1800" b="0" dirty="0" smtClean="0">
                <a:latin typeface="Calibri" charset="0"/>
                <a:ea typeface="ＭＳ Ｐゴシック" charset="0"/>
                <a:cs typeface="Calibri" charset="0"/>
              </a:rPr>
              <a:t>“Hindi </a:t>
            </a:r>
            <a:r>
              <a:rPr lang="en-US" sz="1800" dirty="0" err="1" smtClean="0">
                <a:latin typeface="Calibri" charset="0"/>
                <a:ea typeface="ＭＳ Ｐゴシック" charset="0"/>
                <a:cs typeface="Calibri" charset="0"/>
              </a:rPr>
              <a:t>ba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nananawagan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karunungan</a:t>
            </a:r>
            <a:r>
              <a:rPr lang="en-US" sz="1800" dirty="0" smtClean="0">
                <a:latin typeface="Calibri" charset="0"/>
                <a:ea typeface="ＭＳ Ｐゴシック" charset="0"/>
                <a:cs typeface="Calibri" charset="0"/>
              </a:rPr>
              <a:t>, at </a:t>
            </a:r>
            <a:r>
              <a:rPr lang="en-US" sz="1800" dirty="0" err="1" smtClean="0">
                <a:latin typeface="Calibri" charset="0"/>
                <a:ea typeface="ＭＳ Ｐゴシック" charset="0"/>
                <a:cs typeface="Calibri" charset="0"/>
              </a:rPr>
              <a:t>nagtataas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tinig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ang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kaunawaan</a:t>
            </a:r>
            <a:r>
              <a:rPr lang="en-US" sz="1800" dirty="0" smtClean="0">
                <a:latin typeface="Calibri" charset="0"/>
                <a:ea typeface="ＭＳ Ｐゴシック" charset="0"/>
                <a:cs typeface="Calibri" charset="0"/>
              </a:rPr>
              <a:t>? Sa </a:t>
            </a:r>
            <a:r>
              <a:rPr lang="en-US" sz="1800" dirty="0" err="1" smtClean="0">
                <a:latin typeface="Calibri" charset="0"/>
                <a:ea typeface="ＭＳ Ｐゴシック" charset="0"/>
                <a:cs typeface="Calibri" charset="0"/>
              </a:rPr>
              <a:t>matataas</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dako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tabi</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ng</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daan</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siya’y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tumatayo</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mga</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sangandaan</a:t>
            </a:r>
            <a:r>
              <a:rPr lang="en-US" sz="1800" baseline="0" dirty="0" smtClean="0">
                <a:latin typeface="Calibri" charset="0"/>
                <a:ea typeface="ＭＳ Ｐゴシック" charset="0"/>
                <a:cs typeface="Calibri" charset="0"/>
              </a:rPr>
              <a:t>.</a:t>
            </a:r>
            <a:r>
              <a:rPr lang="en-US" sz="1800" dirty="0" smtClean="0">
                <a:latin typeface="Calibri" charset="0"/>
                <a:ea typeface="ＭＳ Ｐゴシック" charset="0"/>
                <a:cs typeface="Calibri" charset="0"/>
              </a:rPr>
              <a:t> ¶ Sa </a:t>
            </a:r>
            <a:r>
              <a:rPr lang="en-US" sz="1800" dirty="0" err="1" smtClean="0">
                <a:latin typeface="Calibri" charset="0"/>
                <a:ea typeface="ＭＳ Ｐゴシック" charset="0"/>
                <a:cs typeface="Calibri" charset="0"/>
              </a:rPr>
              <a:t>tabi</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pintuan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harapan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bayan</a:t>
            </a:r>
            <a:r>
              <a:rPr lang="en-US" sz="1800" dirty="0" smtClean="0">
                <a:latin typeface="Calibri" charset="0"/>
                <a:ea typeface="ＭＳ Ｐゴシック" charset="0"/>
                <a:cs typeface="Calibri" charset="0"/>
              </a:rPr>
              <a:t>,</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siya’y</a:t>
            </a:r>
            <a:r>
              <a:rPr lang="en-US" sz="1800" baseline="0" dirty="0" smtClean="0">
                <a:latin typeface="Calibri" charset="0"/>
                <a:ea typeface="ＭＳ Ｐゴシック" charset="0"/>
                <a:cs typeface="Calibri" charset="0"/>
              </a:rPr>
              <a:t> </a:t>
            </a:r>
            <a:r>
              <a:rPr lang="en-US" sz="1800" baseline="0" dirty="0" err="1" smtClean="0">
                <a:latin typeface="Calibri" charset="0"/>
                <a:ea typeface="ＭＳ Ｐゴシック" charset="0"/>
                <a:cs typeface="Calibri" charset="0"/>
              </a:rPr>
              <a:t>sumisigaw</a:t>
            </a:r>
            <a:r>
              <a:rPr lang="en-US" sz="1800" baseline="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malakas</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sa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pasukan</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ng</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mga</a:t>
            </a:r>
            <a:r>
              <a:rPr lang="en-US" sz="1800" dirty="0" smtClean="0">
                <a:latin typeface="Calibri" charset="0"/>
                <a:ea typeface="ＭＳ Ｐゴシック" charset="0"/>
                <a:cs typeface="Calibri" charset="0"/>
              </a:rPr>
              <a:t> </a:t>
            </a:r>
            <a:r>
              <a:rPr lang="en-US" sz="1800" dirty="0" err="1" smtClean="0">
                <a:latin typeface="Calibri" charset="0"/>
                <a:ea typeface="ＭＳ Ｐゴシック" charset="0"/>
                <a:cs typeface="Calibri" charset="0"/>
              </a:rPr>
              <a:t>pintuan</a:t>
            </a:r>
            <a:r>
              <a:rPr lang="en-US" altLang="ja-JP" sz="1800" dirty="0" smtClean="0">
                <a:latin typeface="Calibri" charset="0"/>
                <a:ea typeface="ＭＳ Ｐゴシック" charset="0"/>
                <a:cs typeface="Calibri" charset="0"/>
              </a:rPr>
              <a:t>” (</a:t>
            </a:r>
            <a:r>
              <a:rPr lang="en-US" altLang="ja-JP" sz="1800" dirty="0" err="1" smtClean="0">
                <a:latin typeface="Calibri" charset="0"/>
                <a:ea typeface="ＭＳ Ｐゴシック" charset="0"/>
                <a:cs typeface="Calibri" charset="0"/>
              </a:rPr>
              <a:t>Kawikaan</a:t>
            </a:r>
            <a:r>
              <a:rPr lang="en-US" altLang="ja-JP" sz="1800" dirty="0" smtClean="0">
                <a:latin typeface="Calibri" charset="0"/>
                <a:ea typeface="ＭＳ Ｐゴシック" charset="0"/>
                <a:cs typeface="Calibri" charset="0"/>
              </a:rPr>
              <a:t> 8:1-3). </a:t>
            </a:r>
            <a:endParaRPr lang="en-US" sz="1800" dirty="0">
              <a:latin typeface="Calibri" charset="0"/>
              <a:ea typeface="ＭＳ Ｐゴシック" charset="0"/>
              <a:cs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4870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882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3083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038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85595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7184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67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05704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17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35137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56120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7"/>
          <p:cNvSpPr>
            <a:spLocks noChangeShapeType="1"/>
          </p:cNvSpPr>
          <p:nvPr/>
        </p:nvSpPr>
        <p:spPr bwMode="auto">
          <a:xfrm>
            <a:off x="609600" y="495300"/>
            <a:ext cx="8534400" cy="12700"/>
          </a:xfrm>
          <a:prstGeom prst="line">
            <a:avLst/>
          </a:prstGeom>
          <a:noFill/>
          <a:ln w="3175">
            <a:solidFill>
              <a:srgbClr val="C0C0C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7" name="Picture 8" descr="crv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906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5.1Q-coverM.jpg"/>
          <p:cNvPicPr>
            <a:picLocks noChangeAspect="1"/>
          </p:cNvPicPr>
          <p:nvPr/>
        </p:nvPicPr>
        <p:blipFill>
          <a:blip r:embed="rId14">
            <a:extLst>
              <a:ext uri="{BEBA8EAE-BF5A-486C-A8C5-ECC9F3942E4B}">
                <a14:imgProps xmlns:a14="http://schemas.microsoft.com/office/drawing/2010/main">
                  <a14:imgLayer r:embed="rId15">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9592" y="0"/>
            <a:ext cx="749300" cy="1092200"/>
          </a:xfrm>
          <a:prstGeom prst="rect">
            <a:avLst/>
          </a:prstGeom>
        </p:spPr>
      </p:pic>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2pPr>
      <a:lvl3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3pPr>
      <a:lvl4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4pPr>
      <a:lvl5pPr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5pPr>
      <a:lvl6pPr marL="4572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6pPr>
      <a:lvl7pPr marL="9144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7pPr>
      <a:lvl8pPr marL="13716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8pPr>
      <a:lvl9pPr marL="1828800" algn="ctr" rtl="0" eaLnBrk="1" fontAlgn="base" hangingPunct="1">
        <a:spcBef>
          <a:spcPct val="0"/>
        </a:spcBef>
        <a:spcAft>
          <a:spcPct val="0"/>
        </a:spcAft>
        <a:defRPr sz="4400">
          <a:solidFill>
            <a:schemeClr val="tx2"/>
          </a:solidFill>
          <a:latin typeface="Arial" pitchFamily="24" charset="0"/>
          <a:ea typeface="ＭＳ Ｐゴシック" pitchFamily="24" charset="-128"/>
          <a:cs typeface="ＭＳ Ｐゴシック" pitchFamily="2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4" Type="http://schemas.microsoft.com/office/2007/relationships/hdphoto" Target="../media/hdphoto2.wdp"/><Relationship Id="rId5" Type="http://schemas.openxmlformats.org/officeDocument/2006/relationships/image" Target="../media/image9.jp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1" name="Picture 13" descr="cr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7850" y="1676400"/>
            <a:ext cx="229235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p:cNvPicPr>
            <a:picLocks noChangeAspect="1" noChangeArrowheads="1"/>
          </p:cNvPicPr>
          <p:nvPr/>
        </p:nvPicPr>
        <p:blipFill>
          <a:blip r:embed="rId4"/>
          <a:srcRect/>
          <a:stretch>
            <a:fillRect/>
          </a:stretch>
        </p:blipFill>
        <p:spPr bwMode="auto">
          <a:xfrm>
            <a:off x="2559050" y="2971800"/>
            <a:ext cx="4025900" cy="1517650"/>
          </a:xfrm>
          <a:prstGeom prst="rect">
            <a:avLst/>
          </a:prstGeom>
          <a:noFill/>
          <a:ln w="9525">
            <a:noFill/>
            <a:miter lim="800000"/>
            <a:headEnd/>
            <a:tailEnd/>
          </a:ln>
          <a:effectLst>
            <a:outerShdw blurRad="127000" dist="88900" dir="2700000" algn="ctr" rotWithShape="0">
              <a:srgbClr val="FF00FF">
                <a:alpha val="74998"/>
              </a:srgbClr>
            </a:outerShdw>
          </a:effectLst>
        </p:spPr>
      </p:pic>
      <p:pic>
        <p:nvPicPr>
          <p:cNvPr id="2068" name="Picture 20" descr="Untitled-1"/>
          <p:cNvPicPr>
            <a:picLocks noChangeAspect="1" noChangeArrowheads="1"/>
          </p:cNvPicPr>
          <p:nvPr/>
        </p:nvPicPr>
        <p:blipFill>
          <a:blip r:embed="rId5"/>
          <a:srcRect/>
          <a:stretch>
            <a:fillRect/>
          </a:stretch>
        </p:blipFill>
        <p:spPr bwMode="auto">
          <a:xfrm>
            <a:off x="5740400" y="3352800"/>
            <a:ext cx="366713" cy="533400"/>
          </a:xfrm>
          <a:prstGeom prst="rect">
            <a:avLst/>
          </a:prstGeom>
          <a:noFill/>
          <a:effectLst>
            <a:outerShdw blurRad="63500" dist="38099" dir="2700000" algn="ctr" rotWithShape="0">
              <a:schemeClr val="bg1">
                <a:alpha val="74998"/>
              </a:schemeClr>
            </a:outerShdw>
          </a:effectLst>
        </p:spPr>
      </p:pic>
      <p:sp>
        <p:nvSpPr>
          <p:cNvPr id="2052" name="Rectangle 25"/>
          <p:cNvSpPr>
            <a:spLocks noChangeArrowheads="1"/>
          </p:cNvSpPr>
          <p:nvPr/>
        </p:nvSpPr>
        <p:spPr bwMode="auto">
          <a:xfrm>
            <a:off x="152400" y="115888"/>
            <a:ext cx="8839200" cy="6589712"/>
          </a:xfrm>
          <a:prstGeom prst="rect">
            <a:avLst/>
          </a:prstGeom>
          <a:noFill/>
          <a:ln w="38100" cmpd="dbl">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a:p>
        </p:txBody>
      </p:sp>
      <p:sp>
        <p:nvSpPr>
          <p:cNvPr id="2074" name="Text Box 26"/>
          <p:cNvSpPr txBox="1">
            <a:spLocks noChangeArrowheads="1"/>
          </p:cNvSpPr>
          <p:nvPr/>
        </p:nvSpPr>
        <p:spPr bwMode="auto">
          <a:xfrm>
            <a:off x="2663049" y="228600"/>
            <a:ext cx="3821078" cy="1015663"/>
          </a:xfrm>
          <a:prstGeom prst="rect">
            <a:avLst/>
          </a:prstGeom>
          <a:noFill/>
          <a:ln w="9525">
            <a:noFill/>
            <a:miter lim="800000"/>
            <a:headEnd/>
            <a:tailEnd/>
          </a:ln>
          <a:effectLst>
            <a:outerShdw blurRad="63500" dist="38099"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ctr">
              <a:defRPr/>
            </a:pPr>
            <a:r>
              <a:rPr lang="en-US" sz="2800" i="1" dirty="0" smtClean="0">
                <a:solidFill>
                  <a:srgbClr val="FFFF00"/>
                </a:solidFill>
                <a:latin typeface="Cambria" charset="0"/>
                <a:cs typeface="Cambria" charset="0"/>
              </a:rPr>
              <a:t>Adult Bible Study Guide</a:t>
            </a:r>
            <a:endParaRPr lang="en-US" sz="2800" dirty="0" smtClean="0">
              <a:solidFill>
                <a:srgbClr val="FFFF00"/>
              </a:solidFill>
              <a:latin typeface="Cambria" charset="0"/>
              <a:cs typeface="Cambria" charset="0"/>
            </a:endParaRPr>
          </a:p>
          <a:p>
            <a:pPr algn="ctr">
              <a:defRPr/>
            </a:pPr>
            <a:r>
              <a:rPr lang="en-US" sz="3200" dirty="0" smtClean="0">
                <a:latin typeface="Cambria" charset="0"/>
                <a:cs typeface="Cambria" charset="0"/>
              </a:rPr>
              <a:t>Jan • Feb • Mar 2015</a:t>
            </a:r>
            <a:endParaRPr lang="en-US" sz="2400" dirty="0" smtClean="0">
              <a:latin typeface="Cambria" charset="0"/>
              <a:ea typeface="Geneva" charset="0"/>
            </a:endParaRPr>
          </a:p>
        </p:txBody>
      </p:sp>
      <p:sp>
        <p:nvSpPr>
          <p:cNvPr id="8" name="Text Box 22"/>
          <p:cNvSpPr txBox="1">
            <a:spLocks noChangeArrowheads="1"/>
          </p:cNvSpPr>
          <p:nvPr/>
        </p:nvSpPr>
        <p:spPr bwMode="auto">
          <a:xfrm>
            <a:off x="685800" y="5486400"/>
            <a:ext cx="7772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r>
              <a:rPr lang="en-US" sz="2400" dirty="0" err="1">
                <a:latin typeface="Calibri" charset="0"/>
                <a:cs typeface="Calibri" charset="0"/>
              </a:rPr>
              <a:t>powerpoint</a:t>
            </a:r>
            <a:r>
              <a:rPr lang="en-US" sz="2400" dirty="0">
                <a:latin typeface="Calibri" charset="0"/>
                <a:cs typeface="Calibri" charset="0"/>
              </a:rPr>
              <a:t> presentation designed by </a:t>
            </a:r>
            <a:r>
              <a:rPr lang="en-US" sz="2400" dirty="0" err="1">
                <a:latin typeface="Calibri" charset="0"/>
                <a:cs typeface="Calibri" charset="0"/>
              </a:rPr>
              <a:t>claro</a:t>
            </a:r>
            <a:r>
              <a:rPr lang="en-US" sz="2400" dirty="0">
                <a:latin typeface="Calibri" charset="0"/>
                <a:cs typeface="Calibri" charset="0"/>
              </a:rPr>
              <a:t> </a:t>
            </a:r>
            <a:r>
              <a:rPr lang="en-US" sz="2400" dirty="0" err="1">
                <a:latin typeface="Calibri" charset="0"/>
                <a:cs typeface="Calibri" charset="0"/>
              </a:rPr>
              <a:t>ruiz</a:t>
            </a:r>
            <a:r>
              <a:rPr lang="en-US" sz="2400" dirty="0">
                <a:latin typeface="Calibri" charset="0"/>
                <a:cs typeface="Calibri" charset="0"/>
              </a:rPr>
              <a:t> </a:t>
            </a:r>
            <a:r>
              <a:rPr lang="en-US" sz="2400" dirty="0" err="1">
                <a:latin typeface="Calibri" charset="0"/>
                <a:cs typeface="Calibri" charset="0"/>
              </a:rPr>
              <a:t>vicente</a:t>
            </a:r>
            <a:endParaRPr lang="en-US" sz="2000" dirty="0">
              <a:latin typeface="Calibri" charset="0"/>
              <a:cs typeface="Calibri" charset="0"/>
            </a:endParaRPr>
          </a:p>
          <a:p>
            <a:pPr algn="ctr"/>
            <a:r>
              <a:rPr lang="en-US" sz="3600" dirty="0">
                <a:latin typeface="Calibri" charset="0"/>
                <a:cs typeface="Calibri" charset="0"/>
              </a:rPr>
              <a:t>http://</a:t>
            </a:r>
            <a:r>
              <a:rPr lang="en-US" sz="3600" dirty="0" err="1">
                <a:latin typeface="Calibri" charset="0"/>
                <a:cs typeface="Calibri" charset="0"/>
              </a:rPr>
              <a:t>clarovicente.weebly.com</a:t>
            </a:r>
            <a:endParaRPr lang="en-US" sz="2800" dirty="0">
              <a:solidFill>
                <a:srgbClr val="808080"/>
              </a:solidFill>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3703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1. Wisdom Cries Out</a:t>
            </a:r>
          </a:p>
          <a:p>
            <a:pPr marL="0" indent="0">
              <a:lnSpc>
                <a:spcPct val="85000"/>
              </a:lnSpc>
            </a:pPr>
            <a:r>
              <a:rPr lang="en-US" sz="3200" dirty="0" smtClean="0">
                <a:latin typeface="Cambria" charset="0"/>
                <a:cs typeface="Cambria" charset="0"/>
              </a:rPr>
              <a:t>Offers Salvation</a:t>
            </a:r>
            <a:endParaRPr lang="en-US" sz="3200" dirty="0">
              <a:latin typeface="Cambria" charset="0"/>
              <a:cs typeface="Cambria" charset="0"/>
            </a:endParaRPr>
          </a:p>
        </p:txBody>
      </p:sp>
      <p:sp>
        <p:nvSpPr>
          <p:cNvPr id="6" name="Text Box 3"/>
          <p:cNvSpPr txBox="1">
            <a:spLocks noChangeArrowheads="1"/>
          </p:cNvSpPr>
          <p:nvPr/>
        </p:nvSpPr>
        <p:spPr bwMode="auto">
          <a:xfrm>
            <a:off x="266700" y="1196752"/>
            <a:ext cx="8610600" cy="562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5000" b="1" cap="small" dirty="0" smtClean="0">
                <a:latin typeface="Calibri"/>
                <a:cs typeface="Calibri"/>
              </a:rPr>
              <a:t>W</a:t>
            </a:r>
            <a:r>
              <a:rPr lang="en-US" sz="4400" b="1" cap="small" dirty="0" smtClean="0">
                <a:latin typeface="Calibri"/>
                <a:cs typeface="Calibri"/>
              </a:rPr>
              <a:t>isdom</a:t>
            </a:r>
            <a:r>
              <a:rPr lang="en-US" sz="4400" dirty="0" smtClean="0">
                <a:latin typeface="Calibri"/>
                <a:cs typeface="Calibri"/>
              </a:rPr>
              <a:t> is </a:t>
            </a:r>
            <a:r>
              <a:rPr lang="en-US" sz="4400" dirty="0">
                <a:latin typeface="Calibri"/>
                <a:cs typeface="Calibri"/>
              </a:rPr>
              <a:t>so important that it must reach everyone. God created all human life, and Christ died for each one of us. So wisdom, the </a:t>
            </a:r>
            <a:r>
              <a:rPr lang="en-US" sz="4400" dirty="0" err="1">
                <a:latin typeface="Calibri"/>
                <a:cs typeface="Calibri"/>
              </a:rPr>
              <a:t>knowl</a:t>
            </a:r>
            <a:r>
              <a:rPr lang="en-US" sz="4400" dirty="0">
                <a:latin typeface="Calibri"/>
                <a:cs typeface="Calibri"/>
              </a:rPr>
              <a:t>- edge of God, and the salvation He offers, is for every human </a:t>
            </a:r>
            <a:r>
              <a:rPr lang="en-US" sz="4400" dirty="0" smtClean="0">
                <a:latin typeface="Calibri"/>
                <a:cs typeface="Calibri"/>
              </a:rPr>
              <a:t>being.</a:t>
            </a:r>
          </a:p>
          <a:p>
            <a:pPr algn="ctr">
              <a:lnSpc>
                <a:spcPct val="90000"/>
              </a:lnSpc>
            </a:pPr>
            <a:r>
              <a:rPr lang="en-US" sz="4400" dirty="0" smtClean="0">
                <a:solidFill>
                  <a:schemeClr val="tx2"/>
                </a:solidFill>
                <a:latin typeface="Calibri"/>
                <a:cs typeface="Calibri"/>
              </a:rPr>
              <a:t>Wisdom is to be communicated.</a:t>
            </a:r>
          </a:p>
          <a:p>
            <a:pPr algn="ctr">
              <a:lnSpc>
                <a:spcPct val="90000"/>
              </a:lnSpc>
            </a:pPr>
            <a:r>
              <a:rPr lang="en-US" sz="4400" dirty="0" smtClean="0">
                <a:latin typeface="Calibri"/>
                <a:cs typeface="Calibri"/>
              </a:rPr>
              <a:t>After all, what </a:t>
            </a:r>
            <a:r>
              <a:rPr lang="en-US" sz="4400" dirty="0">
                <a:latin typeface="Calibri"/>
                <a:cs typeface="Calibri"/>
              </a:rPr>
              <a:t>wisdom says is a matter of life and death</a:t>
            </a:r>
            <a:r>
              <a:rPr lang="en-US" sz="4400" dirty="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p:tgtEl>
                                          <p:spTgt spid="4">
                                            <p:txEl>
                                              <p:pRg st="1" end="1"/>
                                            </p:txEl>
                                          </p:spTgt>
                                        </p:tgtEl>
                                        <p:attrNameLst>
                                          <p:attrName>ppt_x</p:attrName>
                                        </p:attrNameLst>
                                      </p:cBhvr>
                                      <p:tavLst>
                                        <p:tav tm="0">
                                          <p:val>
                                            <p:strVal val="#ppt_x+#ppt_w*1.125000"/>
                                          </p:val>
                                        </p:tav>
                                        <p:tav tm="100000">
                                          <p:val>
                                            <p:strVal val="#ppt_x"/>
                                          </p:val>
                                        </p:tav>
                                      </p:tavLst>
                                    </p:anim>
                                    <p:animEffect transition="in" filter="wipe(left)">
                                      <p:cBhvr>
                                        <p:cTn id="8" dur="1000"/>
                                        <p:tgtEl>
                                          <p:spTgt spid="4">
                                            <p:txEl>
                                              <p:pRg st="1" end="1"/>
                                            </p:txEl>
                                          </p:spTgt>
                                        </p:tgtEl>
                                      </p:cBhvr>
                                    </p:animEffect>
                                  </p:childTnLst>
                                </p:cTn>
                              </p:par>
                            </p:childTnLst>
                          </p:cTn>
                        </p:par>
                        <p:par>
                          <p:cTn id="9" fill="hold">
                            <p:stCondLst>
                              <p:cond delay="1000"/>
                            </p:stCondLst>
                            <p:childTnLst>
                              <p:par>
                                <p:cTn id="10" presetID="10" presetClass="entr" presetSubtype="0" fill="hold" grpId="0" nodeType="afterEffect">
                                  <p:stCondLst>
                                    <p:cond delay="1000"/>
                                  </p:stCondLst>
                                  <p:iterate type="lt">
                                    <p:tmPct val="0"/>
                                  </p:iterate>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childTnLst>
                                </p:cTn>
                              </p:par>
                              <p:par>
                                <p:cTn id="23" presetID="15" presetClass="emph" presetSubtype="0" grpId="1" nodeType="withEffect">
                                  <p:stCondLst>
                                    <p:cond delay="0"/>
                                  </p:stCondLst>
                                  <p:iterate type="lt">
                                    <p:tmAbs val="25"/>
                                  </p:iterate>
                                  <p:childTnLst>
                                    <p:set>
                                      <p:cBhvr override="childStyle">
                                        <p:cTn id="24" dur="indefinite"/>
                                        <p:tgtEl>
                                          <p:spTgt spid="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p" autoUpdateAnimBg="0" advAuto="1000"/>
      <p:bldP spid="6" grpId="1"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3703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1. Wisdom Cries Out</a:t>
            </a:r>
          </a:p>
          <a:p>
            <a:pPr marL="0" indent="0">
              <a:lnSpc>
                <a:spcPct val="85000"/>
              </a:lnSpc>
            </a:pPr>
            <a:r>
              <a:rPr lang="en-US" sz="3200" dirty="0" smtClean="0">
                <a:latin typeface="Cambria" charset="0"/>
                <a:cs typeface="Cambria" charset="0"/>
              </a:rPr>
              <a:t>Offers Salvation</a:t>
            </a:r>
            <a:endParaRPr lang="en-US" sz="3200" dirty="0">
              <a:latin typeface="Cambria" charset="0"/>
              <a:cs typeface="Cambria" charset="0"/>
            </a:endParaRPr>
          </a:p>
        </p:txBody>
      </p:sp>
      <p:sp>
        <p:nvSpPr>
          <p:cNvPr id="6" name="Text Box 3"/>
          <p:cNvSpPr txBox="1">
            <a:spLocks noChangeArrowheads="1"/>
          </p:cNvSpPr>
          <p:nvPr/>
        </p:nvSpPr>
        <p:spPr bwMode="auto">
          <a:xfrm>
            <a:off x="159196" y="1196752"/>
            <a:ext cx="8877300" cy="561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Eight times wisdom talks about the truthfulness of her </a:t>
            </a:r>
            <a:r>
              <a:rPr lang="en-US" sz="4400" dirty="0" smtClean="0">
                <a:latin typeface="Calibri"/>
                <a:cs typeface="Calibri"/>
              </a:rPr>
              <a:t>words.</a:t>
            </a:r>
          </a:p>
          <a:p>
            <a:pPr algn="ctr">
              <a:lnSpc>
                <a:spcPct val="90000"/>
              </a:lnSpc>
              <a:spcBef>
                <a:spcPts val="600"/>
              </a:spcBef>
            </a:pPr>
            <a:r>
              <a:rPr lang="en-US" sz="4400" dirty="0" smtClean="0">
                <a:latin typeface="Calibri"/>
                <a:cs typeface="Calibri"/>
              </a:rPr>
              <a:t>The </a:t>
            </a:r>
            <a:r>
              <a:rPr lang="en-US" sz="4400" dirty="0">
                <a:latin typeface="Calibri"/>
                <a:cs typeface="Calibri"/>
              </a:rPr>
              <a:t>description of wisdom here, </a:t>
            </a:r>
            <a:r>
              <a:rPr lang="en-US" sz="4400" dirty="0" smtClean="0">
                <a:latin typeface="Calibri"/>
                <a:cs typeface="Calibri"/>
              </a:rPr>
              <a:t>parallels </a:t>
            </a:r>
            <a:r>
              <a:rPr lang="en-US" sz="4400" dirty="0">
                <a:latin typeface="Calibri"/>
                <a:cs typeface="Calibri"/>
              </a:rPr>
              <a:t>the </a:t>
            </a:r>
            <a:r>
              <a:rPr lang="en-US" sz="4400" dirty="0" smtClean="0">
                <a:latin typeface="Calibri"/>
                <a:cs typeface="Calibri"/>
              </a:rPr>
              <a:t>portrayal </a:t>
            </a:r>
            <a:r>
              <a:rPr lang="en-US" sz="4400" dirty="0">
                <a:latin typeface="Calibri"/>
                <a:cs typeface="Calibri"/>
              </a:rPr>
              <a:t>of the Lord in Deuteronomy 32:4</a:t>
            </a:r>
            <a:r>
              <a:rPr lang="en-US" sz="4400" dirty="0" smtClean="0">
                <a:latin typeface="Calibri"/>
                <a:cs typeface="Calibri"/>
              </a:rPr>
              <a:t>.</a:t>
            </a:r>
          </a:p>
          <a:p>
            <a:pPr algn="ctr">
              <a:lnSpc>
                <a:spcPct val="90000"/>
              </a:lnSpc>
            </a:pPr>
            <a:r>
              <a:rPr lang="en-US" sz="4400" dirty="0" smtClean="0">
                <a:latin typeface="Calibri"/>
                <a:cs typeface="Calibri"/>
              </a:rPr>
              <a:t>This parallel, </a:t>
            </a:r>
            <a:r>
              <a:rPr lang="en-US" sz="4400" dirty="0">
                <a:latin typeface="Calibri"/>
                <a:cs typeface="Calibri"/>
              </a:rPr>
              <a:t>should not be surprising, because God, as the Creator of all things </a:t>
            </a:r>
            <a:r>
              <a:rPr lang="en-US" sz="4400" i="1" dirty="0">
                <a:latin typeface="Calibri"/>
                <a:cs typeface="Calibri"/>
              </a:rPr>
              <a:t>(see John 1:1–3), </a:t>
            </a:r>
            <a:r>
              <a:rPr lang="en-US" sz="4400" dirty="0">
                <a:latin typeface="Calibri"/>
                <a:cs typeface="Calibri"/>
              </a:rPr>
              <a:t>is the Foundation of all truth. </a:t>
            </a:r>
          </a:p>
        </p:txBody>
      </p:sp>
    </p:spTree>
    <p:extLst>
      <p:ext uri="{BB962C8B-B14F-4D97-AF65-F5344CB8AC3E}">
        <p14:creationId xmlns:p14="http://schemas.microsoft.com/office/powerpoint/2010/main" val="2410992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par>
                                <p:cTn id="13" presetID="10" presetClass="entr" presetSubtype="0" fill="hold" grpId="0" nodeType="withEffect">
                                  <p:stCondLst>
                                    <p:cond delay="0"/>
                                  </p:stCondLst>
                                  <p:iterate type="lt">
                                    <p:tmPct val="0"/>
                                  </p:iterate>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19709" y="42863"/>
            <a:ext cx="37035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marL="0" indent="0">
              <a:lnSpc>
                <a:spcPct val="85000"/>
              </a:lnSpc>
            </a:pPr>
            <a:r>
              <a:rPr lang="en-US" sz="3200" i="1" dirty="0" smtClean="0">
                <a:solidFill>
                  <a:srgbClr val="FFFF00"/>
                </a:solidFill>
                <a:latin typeface="Cambria" charset="0"/>
                <a:cs typeface="Cambria" charset="0"/>
              </a:rPr>
              <a:t>1. Wisdom Cries Out</a:t>
            </a:r>
          </a:p>
          <a:p>
            <a:pPr marL="0" indent="0">
              <a:lnSpc>
                <a:spcPct val="85000"/>
              </a:lnSpc>
            </a:pPr>
            <a:r>
              <a:rPr lang="en-US" sz="3200" dirty="0" smtClean="0">
                <a:latin typeface="Cambria" charset="0"/>
                <a:cs typeface="Cambria" charset="0"/>
              </a:rPr>
              <a:t>Offers Salvation</a:t>
            </a:r>
            <a:endParaRPr lang="en-US" sz="3200" dirty="0">
              <a:latin typeface="Cambria" charset="0"/>
              <a:cs typeface="Cambria" charset="0"/>
            </a:endParaRPr>
          </a:p>
        </p:txBody>
      </p:sp>
      <p:sp>
        <p:nvSpPr>
          <p:cNvPr id="6" name="Text Box 3"/>
          <p:cNvSpPr txBox="1">
            <a:spLocks noChangeArrowheads="1"/>
          </p:cNvSpPr>
          <p:nvPr/>
        </p:nvSpPr>
        <p:spPr bwMode="auto">
          <a:xfrm>
            <a:off x="159196" y="1196752"/>
            <a:ext cx="887730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Many </a:t>
            </a:r>
            <a:r>
              <a:rPr lang="en-US" sz="4400" dirty="0">
                <a:latin typeface="Calibri"/>
                <a:cs typeface="Calibri"/>
              </a:rPr>
              <a:t>live with no hope at all or with false hopes. What makes </a:t>
            </a:r>
            <a:r>
              <a:rPr lang="en-US" sz="4400" dirty="0" smtClean="0">
                <a:latin typeface="Calibri"/>
                <a:cs typeface="Calibri"/>
              </a:rPr>
              <a:t>this sadder </a:t>
            </a:r>
            <a:r>
              <a:rPr lang="en-US" sz="4400" dirty="0">
                <a:latin typeface="Calibri"/>
                <a:cs typeface="Calibri"/>
              </a:rPr>
              <a:t>is that wisdom and truth are </a:t>
            </a:r>
            <a:r>
              <a:rPr lang="en-US" sz="4400" dirty="0" smtClean="0">
                <a:latin typeface="Calibri"/>
                <a:cs typeface="Calibri"/>
              </a:rPr>
              <a:t>filled </a:t>
            </a:r>
            <a:r>
              <a:rPr lang="en-US" sz="4400" dirty="0">
                <a:latin typeface="Calibri"/>
                <a:cs typeface="Calibri"/>
              </a:rPr>
              <a:t>with hope and promise for a better life now and the surety of eternal life in a new heaven and a new earth, all thanks to the sacrifice of </a:t>
            </a:r>
            <a:r>
              <a:rPr lang="en-US" sz="4400" dirty="0" smtClean="0">
                <a:latin typeface="Calibri"/>
                <a:cs typeface="Calibri"/>
              </a:rPr>
              <a:t>Jesus. All </a:t>
            </a:r>
            <a:r>
              <a:rPr lang="en-US" sz="4400" dirty="0">
                <a:latin typeface="Calibri"/>
                <a:cs typeface="Calibri"/>
              </a:rPr>
              <a:t>the wealth in the world means nothing </a:t>
            </a:r>
            <a:r>
              <a:rPr lang="en-US" sz="4400" dirty="0" smtClean="0">
                <a:latin typeface="Calibri"/>
                <a:cs typeface="Calibri"/>
              </a:rPr>
              <a:t>in </a:t>
            </a:r>
            <a:r>
              <a:rPr lang="en-US" sz="4400" dirty="0">
                <a:latin typeface="Calibri"/>
                <a:cs typeface="Calibri"/>
              </a:rPr>
              <a:t>contrast to the knowledge of God. </a:t>
            </a:r>
          </a:p>
        </p:txBody>
      </p:sp>
    </p:spTree>
    <p:extLst>
      <p:ext uri="{BB962C8B-B14F-4D97-AF65-F5344CB8AC3E}">
        <p14:creationId xmlns:p14="http://schemas.microsoft.com/office/powerpoint/2010/main" val="40032450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iterate type="lt">
                                    <p:tmPct val="0"/>
                                  </p:iterate>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42863"/>
            <a:ext cx="34679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Divine 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2</a:t>
            </a:r>
            <a:r>
              <a:rPr lang="en-US" sz="3200" dirty="0">
                <a:latin typeface="Cambria" charset="0"/>
                <a:cs typeface="Cambria" charset="0"/>
              </a:rPr>
              <a:t>. </a:t>
            </a:r>
            <a:r>
              <a:rPr lang="en-US" sz="3200" dirty="0" smtClean="0">
                <a:latin typeface="Cambria" charset="0"/>
                <a:cs typeface="Cambria" charset="0"/>
              </a:rPr>
              <a:t>Wisdom Creates</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2483768" y="1293187"/>
            <a:ext cx="4085952" cy="3428771"/>
          </a:xfrm>
          <a:prstGeom prst="rect">
            <a:avLst/>
          </a:prstGeom>
        </p:spPr>
      </p:pic>
      <p:sp>
        <p:nvSpPr>
          <p:cNvPr id="3" name="Rectangle 2"/>
          <p:cNvSpPr/>
          <p:nvPr/>
        </p:nvSpPr>
        <p:spPr bwMode="auto">
          <a:xfrm>
            <a:off x="2339752" y="1196752"/>
            <a:ext cx="4320480" cy="352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5" name="Picture 4" descr="world-in-gods-hand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1340768"/>
            <a:ext cx="3289800" cy="3542861"/>
          </a:xfrm>
          <a:prstGeom prst="rect">
            <a:avLst/>
          </a:prstGeom>
        </p:spPr>
      </p:pic>
      <p:sp>
        <p:nvSpPr>
          <p:cNvPr id="6" name="Rectangle 5"/>
          <p:cNvSpPr/>
          <p:nvPr/>
        </p:nvSpPr>
        <p:spPr bwMode="auto">
          <a:xfrm>
            <a:off x="2771800" y="1268760"/>
            <a:ext cx="3456384" cy="36724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7" name="Text Box 6"/>
          <p:cNvSpPr txBox="1">
            <a:spLocks noChangeArrowheads="1"/>
          </p:cNvSpPr>
          <p:nvPr/>
        </p:nvSpPr>
        <p:spPr bwMode="auto">
          <a:xfrm>
            <a:off x="154112" y="1299046"/>
            <a:ext cx="8877300" cy="559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3600" dirty="0">
                <a:latin typeface="Cambria" charset="0"/>
                <a:cs typeface="Cambria" charset="0"/>
              </a:rPr>
              <a:t>Proverbs </a:t>
            </a:r>
            <a:r>
              <a:rPr lang="en-US" sz="3600" dirty="0" smtClean="0">
                <a:latin typeface="Cambria" charset="0"/>
                <a:cs typeface="Cambria" charset="0"/>
              </a:rPr>
              <a:t>8:22, 23, 30, 31 NKJV</a:t>
            </a:r>
            <a:endParaRPr lang="en-US" dirty="0">
              <a:latin typeface="Cambria" charset="0"/>
              <a:cs typeface="Cambria" charset="0"/>
            </a:endParaRPr>
          </a:p>
          <a:p>
            <a:pPr algn="ctr" eaLnBrk="1" hangingPunct="1">
              <a:lnSpc>
                <a:spcPct val="90000"/>
              </a:lnSpc>
              <a:spcBef>
                <a:spcPts val="600"/>
              </a:spcBef>
            </a:pPr>
            <a:r>
              <a:rPr lang="en-US" altLang="ja-JP" sz="4400" dirty="0" smtClean="0">
                <a:latin typeface="Cambria" charset="0"/>
                <a:cs typeface="Cambria" charset="0"/>
              </a:rPr>
              <a:t>“ ‘</a:t>
            </a:r>
            <a:r>
              <a:rPr lang="en-US" altLang="ja-JP" sz="5000" b="1" cap="small" dirty="0" smtClean="0">
                <a:latin typeface="Calibri"/>
                <a:cs typeface="Calibri"/>
              </a:rPr>
              <a:t>T</a:t>
            </a:r>
            <a:r>
              <a:rPr lang="en-US" altLang="ja-JP" sz="4400" b="1" cap="small" dirty="0" smtClean="0">
                <a:latin typeface="Calibri"/>
                <a:cs typeface="Calibri"/>
              </a:rPr>
              <a:t>he </a:t>
            </a:r>
            <a:r>
              <a:rPr lang="en-US" altLang="ja-JP" sz="4400" cap="small" dirty="0" smtClean="0">
                <a:latin typeface="Calibri"/>
                <a:cs typeface="Calibri"/>
              </a:rPr>
              <a:t>Lord</a:t>
            </a:r>
            <a:r>
              <a:rPr lang="en-US" altLang="ja-JP" sz="4400" dirty="0" smtClean="0">
                <a:latin typeface="Calibri" charset="0"/>
                <a:cs typeface="Calibri" charset="0"/>
              </a:rPr>
              <a:t> possessed me in the beginning of His way, before His works of old. I have been established from everlasting, from the beginning, before there was ever an earth</a:t>
            </a:r>
            <a:r>
              <a:rPr lang="en-US" sz="4400" dirty="0" smtClean="0">
                <a:latin typeface="Calibri" charset="0"/>
                <a:cs typeface="Calibri" charset="0"/>
              </a:rPr>
              <a:t>.</a:t>
            </a:r>
          </a:p>
          <a:p>
            <a:pPr algn="ctr" eaLnBrk="1" hangingPunct="1">
              <a:lnSpc>
                <a:spcPct val="90000"/>
              </a:lnSpc>
              <a:spcBef>
                <a:spcPts val="0"/>
              </a:spcBef>
            </a:pPr>
            <a:r>
              <a:rPr lang="en-US" sz="4400" dirty="0" smtClean="0">
                <a:latin typeface="Calibri" charset="0"/>
                <a:cs typeface="Calibri" charset="0"/>
              </a:rPr>
              <a:t>Then I was beside Him as a master craftsman...rejoicing in His inhabited world....’ ”</a:t>
            </a:r>
            <a:endParaRPr lang="en-US" sz="4400" dirty="0">
              <a:solidFill>
                <a:srgbClr val="C0C0C0"/>
              </a:solidFill>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iterate type="lt">
                                    <p:tmPct val="0"/>
                                  </p:iterate>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iterate type="lt">
                                    <p:tmPct val="0"/>
                                  </p:iterate>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iterate type="lt">
                                    <p:tmPct val="0"/>
                                  </p:iterate>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1000"/>
                                        <p:tgtEl>
                                          <p:spTgt spid="7">
                                            <p:txEl>
                                              <p:pRg st="2" end="2"/>
                                            </p:txEl>
                                          </p:spTgt>
                                        </p:tgtEl>
                                      </p:cBhvr>
                                    </p:animEffect>
                                  </p:childTnLst>
                                </p:cTn>
                              </p:par>
                              <p:par>
                                <p:cTn id="21" presetID="1" presetClass="exit" presetSubtype="0" fill="hold" grpId="1" nodeType="withEffect">
                                  <p:stCondLst>
                                    <p:cond delay="0"/>
                                  </p:stCondLst>
                                  <p:iterate type="lt">
                                    <p:tmAbs val="0"/>
                                  </p:iterate>
                                  <p:childTnLst>
                                    <p:set>
                                      <p:cBhvr>
                                        <p:cTn id="22" dur="1" fill="hold">
                                          <p:stCondLst>
                                            <p:cond delay="0"/>
                                          </p:stCondLst>
                                        </p:cTn>
                                        <p:tgtEl>
                                          <p:spTgt spid="7">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iterate type="lt">
                                    <p:tmAbs val="0"/>
                                  </p:iterate>
                                  <p:childTnLst>
                                    <p:set>
                                      <p:cBhvr>
                                        <p:cTn id="24" dur="1" fill="hold">
                                          <p:stCondLst>
                                            <p:cond delay="0"/>
                                          </p:stCondLst>
                                        </p:cTn>
                                        <p:tgtEl>
                                          <p:spTgt spid="7">
                                            <p:txEl>
                                              <p:pRg st="1" end="1"/>
                                            </p:txEl>
                                          </p:spTgt>
                                        </p:tgtEl>
                                        <p:attrNameLst>
                                          <p:attrName>style.visibility</p:attrName>
                                        </p:attrNameLst>
                                      </p:cBhvr>
                                      <p:to>
                                        <p:strVal val="hidden"/>
                                      </p:to>
                                    </p:set>
                                  </p:childTnLst>
                                </p:cTn>
                              </p:par>
                              <p:par>
                                <p:cTn id="25" presetID="6"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P spid="7" grpId="0" build="p" autoUpdateAnimBg="0" advAuto="1000"/>
      <p:bldP spid="7"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759" y="42863"/>
            <a:ext cx="3430615"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Wisdom Creates</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Divine Origin</a:t>
            </a:r>
            <a:endParaRPr lang="en-US" sz="3200" dirty="0">
              <a:latin typeface="Cambria" charset="0"/>
              <a:cs typeface="Cambria" charset="0"/>
            </a:endParaRPr>
          </a:p>
        </p:txBody>
      </p:sp>
      <p:sp>
        <p:nvSpPr>
          <p:cNvPr id="6" name="Text Box 3"/>
          <p:cNvSpPr txBox="1">
            <a:spLocks noChangeArrowheads="1"/>
          </p:cNvSpPr>
          <p:nvPr/>
        </p:nvSpPr>
        <p:spPr bwMode="auto">
          <a:xfrm>
            <a:off x="226120" y="1147898"/>
            <a:ext cx="8826500" cy="562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altLang="ja-JP" sz="5000" b="1" cap="small" dirty="0" smtClean="0">
                <a:latin typeface="Calibri"/>
                <a:cs typeface="Calibri"/>
              </a:rPr>
              <a:t>W</a:t>
            </a:r>
            <a:r>
              <a:rPr lang="en-US" altLang="ja-JP" sz="4400" b="1" cap="small" dirty="0" smtClean="0">
                <a:latin typeface="Calibri"/>
                <a:cs typeface="Calibri"/>
              </a:rPr>
              <a:t>isdom</a:t>
            </a:r>
            <a:r>
              <a:rPr lang="en-US" sz="4400" dirty="0" smtClean="0">
                <a:latin typeface="Calibri"/>
                <a:cs typeface="Calibri"/>
              </a:rPr>
              <a:t> is </a:t>
            </a:r>
            <a:r>
              <a:rPr lang="en-US" sz="4400" dirty="0">
                <a:latin typeface="Calibri"/>
                <a:cs typeface="Calibri"/>
              </a:rPr>
              <a:t>mysteriously related to the Lord as the Creator. </a:t>
            </a:r>
            <a:r>
              <a:rPr lang="en-US" sz="4400" dirty="0" smtClean="0">
                <a:latin typeface="Calibri"/>
                <a:cs typeface="Calibri"/>
              </a:rPr>
              <a:t>The </a:t>
            </a:r>
            <a:r>
              <a:rPr lang="en-US" sz="4400" dirty="0">
                <a:latin typeface="Calibri"/>
                <a:cs typeface="Calibri"/>
              </a:rPr>
              <a:t>intention of </a:t>
            </a:r>
            <a:r>
              <a:rPr lang="en-US" sz="4400" dirty="0" smtClean="0">
                <a:latin typeface="Calibri"/>
                <a:cs typeface="Calibri"/>
              </a:rPr>
              <a:t>this is </a:t>
            </a:r>
            <a:r>
              <a:rPr lang="en-US" sz="4400" dirty="0">
                <a:latin typeface="Calibri"/>
                <a:cs typeface="Calibri"/>
              </a:rPr>
              <a:t>to emphasize the primary </a:t>
            </a:r>
            <a:r>
              <a:rPr lang="en-US" sz="4400" dirty="0" smtClean="0">
                <a:latin typeface="Calibri"/>
                <a:cs typeface="Calibri"/>
              </a:rPr>
              <a:t>credential </a:t>
            </a:r>
            <a:r>
              <a:rPr lang="en-US" sz="4400" dirty="0">
                <a:latin typeface="Calibri"/>
                <a:cs typeface="Calibri"/>
              </a:rPr>
              <a:t>of wisdom: if God Himself used wisdom to create, if wisdom is the oldest tool, older than the universe itself and fundamental to its existence, we should all the more use wisdom in everything we do in life.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759" y="42863"/>
            <a:ext cx="3430615"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Wisdom Creates</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Divine Origin</a:t>
            </a:r>
            <a:endParaRPr lang="en-US" sz="3200" dirty="0">
              <a:latin typeface="Cambria" charset="0"/>
              <a:cs typeface="Cambria" charset="0"/>
            </a:endParaRPr>
          </a:p>
        </p:txBody>
      </p:sp>
      <p:sp>
        <p:nvSpPr>
          <p:cNvPr id="6" name="Text Box 3"/>
          <p:cNvSpPr txBox="1">
            <a:spLocks noChangeArrowheads="1"/>
          </p:cNvSpPr>
          <p:nvPr/>
        </p:nvSpPr>
        <p:spPr bwMode="auto">
          <a:xfrm>
            <a:off x="155560" y="1199339"/>
            <a:ext cx="8988440" cy="561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There is also a strong emphasis on the divine origin of wisdom. </a:t>
            </a:r>
            <a:r>
              <a:rPr lang="en-US" sz="4400" dirty="0" smtClean="0">
                <a:latin typeface="Calibri"/>
                <a:cs typeface="Calibri"/>
              </a:rPr>
              <a:t>Wisdom </a:t>
            </a:r>
            <a:r>
              <a:rPr lang="en-US" sz="4400" dirty="0">
                <a:latin typeface="Calibri"/>
                <a:cs typeface="Calibri"/>
              </a:rPr>
              <a:t>is part of the very nature of God </a:t>
            </a:r>
            <a:r>
              <a:rPr lang="en-US" sz="4400" dirty="0" smtClean="0">
                <a:latin typeface="Calibri"/>
                <a:cs typeface="Calibri"/>
              </a:rPr>
              <a:t>Himself.</a:t>
            </a:r>
          </a:p>
          <a:p>
            <a:pPr algn="ctr">
              <a:lnSpc>
                <a:spcPct val="90000"/>
              </a:lnSpc>
              <a:spcBef>
                <a:spcPts val="600"/>
              </a:spcBef>
            </a:pPr>
            <a:r>
              <a:rPr lang="en-US" sz="4400" dirty="0" smtClean="0">
                <a:latin typeface="Calibri"/>
                <a:cs typeface="Calibri"/>
              </a:rPr>
              <a:t>Wisdom is </a:t>
            </a:r>
            <a:r>
              <a:rPr lang="en-US" sz="4400" dirty="0">
                <a:latin typeface="Calibri"/>
                <a:cs typeface="Calibri"/>
              </a:rPr>
              <a:t>situated in time even before the creation of the universe. The existence of wisdom, at that time when only God was present, traces the antiquity of wisdom “from everlasting.” </a:t>
            </a:r>
          </a:p>
        </p:txBody>
      </p:sp>
    </p:spTree>
    <p:extLst>
      <p:ext uri="{BB962C8B-B14F-4D97-AF65-F5344CB8AC3E}">
        <p14:creationId xmlns:p14="http://schemas.microsoft.com/office/powerpoint/2010/main" val="2133442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759" y="42863"/>
            <a:ext cx="3430615"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Wisdom Creates</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Divine Origin</a:t>
            </a:r>
            <a:endParaRPr lang="en-US" sz="3200" dirty="0">
              <a:latin typeface="Cambria" charset="0"/>
              <a:cs typeface="Cambria" charset="0"/>
            </a:endParaRPr>
          </a:p>
        </p:txBody>
      </p:sp>
      <p:sp>
        <p:nvSpPr>
          <p:cNvPr id="6" name="Text Box 3"/>
          <p:cNvSpPr txBox="1">
            <a:spLocks noChangeArrowheads="1"/>
          </p:cNvSpPr>
          <p:nvPr/>
        </p:nvSpPr>
        <p:spPr bwMode="auto">
          <a:xfrm>
            <a:off x="107504" y="1199339"/>
            <a:ext cx="898844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So, wisdom does not originate in us but, rather, is revealed </a:t>
            </a:r>
            <a:r>
              <a:rPr lang="en-US" sz="4400" i="1" dirty="0">
                <a:latin typeface="Calibri"/>
                <a:cs typeface="Calibri"/>
              </a:rPr>
              <a:t>to </a:t>
            </a:r>
            <a:r>
              <a:rPr lang="en-US" sz="4400" dirty="0">
                <a:latin typeface="Calibri"/>
                <a:cs typeface="Calibri"/>
              </a:rPr>
              <a:t>us; it is something that we learn, something that is taught to us; it is not what we generate out of </a:t>
            </a:r>
            <a:r>
              <a:rPr lang="en-US" sz="4400" dirty="0" smtClean="0">
                <a:latin typeface="Calibri"/>
                <a:cs typeface="Calibri"/>
              </a:rPr>
              <a:t>ourselves.</a:t>
            </a:r>
          </a:p>
          <a:p>
            <a:pPr algn="ctr">
              <a:lnSpc>
                <a:spcPct val="90000"/>
              </a:lnSpc>
            </a:pPr>
            <a:r>
              <a:rPr lang="en-US" sz="4400" dirty="0">
                <a:latin typeface="Calibri"/>
                <a:cs typeface="Calibri"/>
              </a:rPr>
              <a:t>T</a:t>
            </a:r>
            <a:r>
              <a:rPr lang="en-US" sz="4400" dirty="0" smtClean="0">
                <a:latin typeface="Calibri"/>
                <a:cs typeface="Calibri"/>
              </a:rPr>
              <a:t>o </a:t>
            </a:r>
            <a:r>
              <a:rPr lang="en-US" sz="4400" dirty="0">
                <a:latin typeface="Calibri"/>
                <a:cs typeface="Calibri"/>
              </a:rPr>
              <a:t>walk in our own light is to walk in darkness. </a:t>
            </a:r>
            <a:r>
              <a:rPr lang="en-US" sz="4400" dirty="0" smtClean="0">
                <a:latin typeface="Calibri"/>
                <a:cs typeface="Calibri"/>
              </a:rPr>
              <a:t>Jesus </a:t>
            </a:r>
            <a:r>
              <a:rPr lang="en-US" sz="4400" dirty="0">
                <a:latin typeface="Calibri"/>
                <a:cs typeface="Calibri"/>
              </a:rPr>
              <a:t>is “the true Light which gives light to every man” </a:t>
            </a:r>
            <a:r>
              <a:rPr lang="en-US" sz="4400" i="1" dirty="0">
                <a:latin typeface="Calibri"/>
                <a:cs typeface="Calibri"/>
              </a:rPr>
              <a:t>(John 1:9, NKJV). </a:t>
            </a:r>
            <a:r>
              <a:rPr lang="en-US" sz="4400" dirty="0">
                <a:latin typeface="Calibri"/>
                <a:cs typeface="Calibri"/>
              </a:rPr>
              <a:t>Every man needs it too. </a:t>
            </a:r>
          </a:p>
        </p:txBody>
      </p:sp>
    </p:spTree>
    <p:extLst>
      <p:ext uri="{BB962C8B-B14F-4D97-AF65-F5344CB8AC3E}">
        <p14:creationId xmlns:p14="http://schemas.microsoft.com/office/powerpoint/2010/main" val="31226717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759" y="42863"/>
            <a:ext cx="3851445"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Wisdom Creates</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Rejoicing in Creation</a:t>
            </a:r>
            <a:endParaRPr lang="en-US" sz="3200" dirty="0">
              <a:latin typeface="Cambria" charset="0"/>
              <a:cs typeface="Cambria" charset="0"/>
            </a:endParaRPr>
          </a:p>
        </p:txBody>
      </p:sp>
      <p:sp>
        <p:nvSpPr>
          <p:cNvPr id="6" name="Text Box 3"/>
          <p:cNvSpPr txBox="1">
            <a:spLocks noChangeArrowheads="1"/>
          </p:cNvSpPr>
          <p:nvPr/>
        </p:nvSpPr>
        <p:spPr bwMode="auto">
          <a:xfrm>
            <a:off x="120280" y="1271347"/>
            <a:ext cx="8917880"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smtClean="0">
                <a:latin typeface="Calibri"/>
                <a:cs typeface="Calibri"/>
              </a:rPr>
              <a:t>We </a:t>
            </a:r>
            <a:r>
              <a:rPr lang="en-US" sz="4400" dirty="0">
                <a:latin typeface="Calibri"/>
                <a:cs typeface="Calibri"/>
              </a:rPr>
              <a:t>find the reason for wisdom’s rejoicing: “My delight was with the sons of men” </a:t>
            </a:r>
            <a:r>
              <a:rPr lang="en-US" sz="4400" i="1" dirty="0">
                <a:latin typeface="Calibri"/>
                <a:cs typeface="Calibri"/>
              </a:rPr>
              <a:t>(vs. 31, NKJV). </a:t>
            </a:r>
            <a:r>
              <a:rPr lang="en-US" sz="4400" dirty="0">
                <a:latin typeface="Calibri"/>
                <a:cs typeface="Calibri"/>
              </a:rPr>
              <a:t>At the end of the Creation week, on Sabbath, God entered into a relationship with humans. The immediate application of this divine pause and rejoicing, after </a:t>
            </a:r>
            <a:r>
              <a:rPr lang="en-US" sz="4400" spc="-40" dirty="0">
                <a:latin typeface="Calibri"/>
                <a:cs typeface="Calibri"/>
              </a:rPr>
              <a:t>the work of the week, has implications </a:t>
            </a:r>
            <a:r>
              <a:rPr lang="en-US" sz="4400" dirty="0">
                <a:latin typeface="Calibri"/>
                <a:cs typeface="Calibri"/>
              </a:rPr>
              <a:t>for the human experience of Sabbath: </a:t>
            </a:r>
          </a:p>
        </p:txBody>
      </p:sp>
    </p:spTree>
    <p:extLst>
      <p:ext uri="{BB962C8B-B14F-4D97-AF65-F5344CB8AC3E}">
        <p14:creationId xmlns:p14="http://schemas.microsoft.com/office/powerpoint/2010/main" val="31247646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utoUpdateAnimBg="0" advAuto="100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38759" y="42863"/>
            <a:ext cx="3851445" cy="982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2. </a:t>
            </a:r>
            <a:r>
              <a:rPr lang="en-US" sz="3200" i="1" dirty="0" smtClean="0">
                <a:solidFill>
                  <a:srgbClr val="FFFF00"/>
                </a:solidFill>
                <a:latin typeface="Cambria" charset="0"/>
                <a:cs typeface="Cambria" charset="0"/>
              </a:rPr>
              <a:t>Wisdom Creates</a:t>
            </a:r>
            <a:endParaRPr lang="en-US" sz="3200" i="1" dirty="0">
              <a:solidFill>
                <a:srgbClr val="FFFF00"/>
              </a:solidFill>
              <a:latin typeface="Cambria" charset="0"/>
              <a:cs typeface="Cambria" charset="0"/>
            </a:endParaRPr>
          </a:p>
          <a:p>
            <a:pPr>
              <a:lnSpc>
                <a:spcPct val="95000"/>
              </a:lnSpc>
            </a:pPr>
            <a:r>
              <a:rPr lang="en-US" sz="3200" dirty="0" smtClean="0">
                <a:latin typeface="Cambria" charset="0"/>
                <a:cs typeface="Cambria" charset="0"/>
              </a:rPr>
              <a:t>Rejoicing in Creation</a:t>
            </a:r>
            <a:endParaRPr lang="en-US" sz="3200" dirty="0">
              <a:latin typeface="Cambria" charset="0"/>
              <a:cs typeface="Cambria" charset="0"/>
            </a:endParaRPr>
          </a:p>
        </p:txBody>
      </p:sp>
      <p:sp>
        <p:nvSpPr>
          <p:cNvPr id="6" name="Text Box 3"/>
          <p:cNvSpPr txBox="1">
            <a:spLocks noChangeArrowheads="1"/>
          </p:cNvSpPr>
          <p:nvPr/>
        </p:nvSpPr>
        <p:spPr bwMode="auto">
          <a:xfrm>
            <a:off x="120280" y="1271347"/>
            <a:ext cx="8917880" cy="548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4400" dirty="0">
                <a:latin typeface="Calibri"/>
                <a:cs typeface="Calibri"/>
              </a:rPr>
              <a:t>“Following the pattern of the Creator, he too may look back upon his finished work with joy, pleasure, and satisfaction. In this way man may rejoice not only in God’s creation but also in his responsible </a:t>
            </a:r>
            <a:r>
              <a:rPr lang="en-US" sz="4400" dirty="0" err="1">
                <a:latin typeface="Calibri"/>
                <a:cs typeface="Calibri"/>
              </a:rPr>
              <a:t>rulership</a:t>
            </a:r>
            <a:r>
              <a:rPr lang="en-US" sz="4400" dirty="0">
                <a:latin typeface="Calibri"/>
                <a:cs typeface="Calibri"/>
              </a:rPr>
              <a:t>, not exploitation, over creation.</a:t>
            </a:r>
            <a:r>
              <a:rPr lang="en-US" sz="4400" dirty="0" smtClean="0">
                <a:latin typeface="Calibri"/>
                <a:cs typeface="Calibri"/>
              </a:rPr>
              <a:t>”</a:t>
            </a:r>
          </a:p>
          <a:p>
            <a:pPr algn="ctr">
              <a:lnSpc>
                <a:spcPct val="90000"/>
              </a:lnSpc>
            </a:pPr>
            <a:r>
              <a:rPr lang="en-US" dirty="0" smtClean="0">
                <a:latin typeface="Calibri"/>
                <a:cs typeface="Calibri"/>
              </a:rPr>
              <a:t>—</a:t>
            </a:r>
            <a:r>
              <a:rPr lang="en-US" dirty="0">
                <a:latin typeface="Calibri"/>
                <a:cs typeface="Calibri"/>
              </a:rPr>
              <a:t>Gerhard F. </a:t>
            </a:r>
            <a:r>
              <a:rPr lang="en-US" dirty="0" err="1">
                <a:latin typeface="Calibri"/>
                <a:cs typeface="Calibri"/>
              </a:rPr>
              <a:t>Hasel</a:t>
            </a:r>
            <a:r>
              <a:rPr lang="en-US" dirty="0">
                <a:latin typeface="Calibri"/>
                <a:cs typeface="Calibri"/>
              </a:rPr>
              <a:t>, in Kenneth A. Strand, </a:t>
            </a:r>
            <a:r>
              <a:rPr lang="en-US" i="1" dirty="0">
                <a:latin typeface="Calibri"/>
                <a:cs typeface="Calibri"/>
              </a:rPr>
              <a:t>The Sabbath in Scripture </a:t>
            </a:r>
            <a:r>
              <a:rPr lang="en-US" i="1" dirty="0" smtClean="0">
                <a:latin typeface="Calibri"/>
                <a:cs typeface="Calibri"/>
              </a:rPr>
              <a:t>and History </a:t>
            </a:r>
            <a:r>
              <a:rPr lang="en-US" dirty="0" smtClean="0">
                <a:latin typeface="Calibri"/>
                <a:cs typeface="Calibri"/>
              </a:rPr>
              <a:t>23</a:t>
            </a:r>
            <a:r>
              <a:rPr lang="en-US" dirty="0">
                <a:latin typeface="Calibri"/>
                <a:cs typeface="Calibri"/>
              </a:rPr>
              <a:t>. </a:t>
            </a:r>
          </a:p>
        </p:txBody>
      </p:sp>
    </p:spTree>
    <p:extLst>
      <p:ext uri="{BB962C8B-B14F-4D97-AF65-F5344CB8AC3E}">
        <p14:creationId xmlns:p14="http://schemas.microsoft.com/office/powerpoint/2010/main" val="1585181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1731615" y="42863"/>
            <a:ext cx="403378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Divine 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3</a:t>
            </a:r>
            <a:r>
              <a:rPr lang="en-US" sz="3200" dirty="0">
                <a:latin typeface="Cambria" charset="0"/>
                <a:cs typeface="Cambria" charset="0"/>
              </a:rPr>
              <a:t>. </a:t>
            </a:r>
            <a:r>
              <a:rPr lang="en-US" sz="3200" dirty="0" smtClean="0">
                <a:latin typeface="Cambria" charset="0"/>
                <a:cs typeface="Cambria" charset="0"/>
              </a:rPr>
              <a:t>Wisdom Constrains</a:t>
            </a:r>
            <a:endParaRPr lang="en-US" sz="3200" dirty="0">
              <a:latin typeface="Cambria" charset="0"/>
              <a:cs typeface="Cambria" charset="0"/>
            </a:endParaRPr>
          </a:p>
        </p:txBody>
      </p:sp>
      <p:pic>
        <p:nvPicPr>
          <p:cNvPr id="2" name="Picture 1"/>
          <p:cNvPicPr>
            <a:picLocks noChangeAspect="1"/>
          </p:cNvPicPr>
          <p:nvPr/>
        </p:nvPicPr>
        <p:blipFill>
          <a:blip r:embed="rId3"/>
          <a:stretch>
            <a:fillRect/>
          </a:stretch>
        </p:blipFill>
        <p:spPr>
          <a:xfrm>
            <a:off x="1079500" y="1397000"/>
            <a:ext cx="6985000" cy="4064000"/>
          </a:xfrm>
          <a:prstGeom prst="rect">
            <a:avLst/>
          </a:prstGeom>
        </p:spPr>
      </p:pic>
      <p:sp>
        <p:nvSpPr>
          <p:cNvPr id="3" name="Rectangle 2"/>
          <p:cNvSpPr/>
          <p:nvPr/>
        </p:nvSpPr>
        <p:spPr bwMode="auto">
          <a:xfrm>
            <a:off x="1043608" y="1268760"/>
            <a:ext cx="6984776" cy="41764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4" name="Picture 3" descr="wisdom appeal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1340768"/>
            <a:ext cx="7071430" cy="3378572"/>
          </a:xfrm>
          <a:prstGeom prst="rect">
            <a:avLst/>
          </a:prstGeom>
          <a:ln>
            <a:solidFill>
              <a:schemeClr val="tx1"/>
            </a:solidFill>
          </a:ln>
        </p:spPr>
      </p:pic>
      <p:sp>
        <p:nvSpPr>
          <p:cNvPr id="9" name="Rectangle 8"/>
          <p:cNvSpPr/>
          <p:nvPr/>
        </p:nvSpPr>
        <p:spPr bwMode="auto">
          <a:xfrm>
            <a:off x="899592" y="1268760"/>
            <a:ext cx="7344816" cy="352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6" name="Text Box 3"/>
          <p:cNvSpPr txBox="1">
            <a:spLocks noChangeArrowheads="1"/>
          </p:cNvSpPr>
          <p:nvPr/>
        </p:nvSpPr>
        <p:spPr bwMode="auto">
          <a:xfrm>
            <a:off x="142784" y="1196752"/>
            <a:ext cx="8870950" cy="559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spcAft>
                <a:spcPts val="0"/>
              </a:spcAft>
            </a:pPr>
            <a:r>
              <a:rPr lang="en-US" sz="3600" dirty="0">
                <a:latin typeface="Cambria" charset="0"/>
                <a:cs typeface="Cambria" charset="0"/>
              </a:rPr>
              <a:t>Proverbs </a:t>
            </a:r>
            <a:r>
              <a:rPr lang="en-US" sz="3600" dirty="0" smtClean="0">
                <a:latin typeface="Cambria" charset="0"/>
                <a:cs typeface="Cambria" charset="0"/>
              </a:rPr>
              <a:t>8:32-36 NKJV</a:t>
            </a:r>
            <a:endParaRPr lang="en-US" dirty="0">
              <a:latin typeface="Cambria" charset="0"/>
              <a:cs typeface="Cambria" charset="0"/>
            </a:endParaRPr>
          </a:p>
          <a:p>
            <a:pPr algn="ctr" eaLnBrk="1" hangingPunct="1">
              <a:lnSpc>
                <a:spcPct val="90000"/>
              </a:lnSpc>
              <a:spcBef>
                <a:spcPts val="0"/>
              </a:spcBef>
              <a:spcAft>
                <a:spcPts val="0"/>
              </a:spcAft>
            </a:pPr>
            <a:r>
              <a:rPr lang="en-US" altLang="ja-JP" sz="4400" dirty="0" smtClean="0">
                <a:latin typeface="Cambria" charset="0"/>
                <a:cs typeface="Cambria" charset="0"/>
              </a:rPr>
              <a:t>“ ‘</a:t>
            </a:r>
            <a:r>
              <a:rPr lang="en-US" altLang="ja-JP" sz="5000" b="1" cap="small" dirty="0" smtClean="0">
                <a:latin typeface="Calibri"/>
                <a:cs typeface="Calibri"/>
              </a:rPr>
              <a:t>L</a:t>
            </a:r>
            <a:r>
              <a:rPr lang="en-US" altLang="ja-JP" sz="4400" b="1" cap="small" dirty="0" smtClean="0">
                <a:latin typeface="Calibri"/>
                <a:cs typeface="Calibri"/>
              </a:rPr>
              <a:t>isten</a:t>
            </a:r>
            <a:r>
              <a:rPr lang="en-US" altLang="ja-JP" sz="4400" dirty="0" smtClean="0">
                <a:latin typeface="Calibri" charset="0"/>
                <a:cs typeface="Calibri" charset="0"/>
              </a:rPr>
              <a:t> to me...for blessed are those who keep my ways...and do not disdain it. ... Watching daily at my gates...for whoever finds me finds life, and obtains favor from the </a:t>
            </a:r>
            <a:r>
              <a:rPr lang="en-US" altLang="ja-JP" sz="4400" cap="small" dirty="0" smtClean="0">
                <a:latin typeface="Calibri" charset="0"/>
                <a:cs typeface="Calibri" charset="0"/>
              </a:rPr>
              <a:t>Lord</a:t>
            </a:r>
            <a:r>
              <a:rPr lang="en-US" altLang="ja-JP" sz="4400" dirty="0" smtClean="0">
                <a:latin typeface="Calibri" charset="0"/>
                <a:cs typeface="Calibri" charset="0"/>
              </a:rPr>
              <a:t>:</a:t>
            </a:r>
          </a:p>
          <a:p>
            <a:pPr algn="ctr" eaLnBrk="1" hangingPunct="1">
              <a:lnSpc>
                <a:spcPct val="90000"/>
              </a:lnSpc>
              <a:spcBef>
                <a:spcPts val="600"/>
              </a:spcBef>
              <a:spcAft>
                <a:spcPts val="0"/>
              </a:spcAft>
            </a:pPr>
            <a:r>
              <a:rPr lang="en-US" sz="4400" dirty="0" smtClean="0">
                <a:latin typeface="Calibri" charset="0"/>
                <a:cs typeface="Calibri" charset="0"/>
              </a:rPr>
              <a:t>But he who sins against me wrongs his own soul; all those who hate me love death.’ ”</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slide(fromRight)">
                                      <p:cBhvr>
                                        <p:cTn id="7" dur="1000"/>
                                        <p:tgtEl>
                                          <p:spTgt spid="7">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1000"/>
                                        <p:tgtEl>
                                          <p:spTgt spid="6">
                                            <p:txEl>
                                              <p:pRg st="2" end="2"/>
                                            </p:txEl>
                                          </p:spTgt>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hidden"/>
                                      </p:to>
                                    </p:set>
                                  </p:childTnLst>
                                </p:cTn>
                              </p:par>
                              <p:par>
                                <p:cTn id="25" presetID="6"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par>
                                <p:cTn id="28" presetID="1" presetClass="exit"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animBg="1"/>
      <p:bldP spid="6" grpId="0" build="p"/>
      <p:bldP spid="6"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t="3194" b="3057"/>
          <a:stretch/>
        </p:blipFill>
        <p:spPr>
          <a:xfrm>
            <a:off x="0" y="0"/>
            <a:ext cx="9144000" cy="6858000"/>
          </a:xfrm>
          <a:prstGeom prst="rect">
            <a:avLst/>
          </a:prstGeom>
        </p:spPr>
      </p:pic>
      <p:sp>
        <p:nvSpPr>
          <p:cNvPr id="5" name="Text Box 90"/>
          <p:cNvSpPr txBox="1">
            <a:spLocks noChangeArrowheads="1"/>
          </p:cNvSpPr>
          <p:nvPr/>
        </p:nvSpPr>
        <p:spPr bwMode="auto">
          <a:xfrm>
            <a:off x="3590865" y="6381328"/>
            <a:ext cx="5519798" cy="461665"/>
          </a:xfrm>
          <a:prstGeom prst="rect">
            <a:avLst/>
          </a:prstGeom>
          <a:noFill/>
          <a:ln w="9525">
            <a:noFill/>
            <a:miter lim="800000"/>
            <a:headEnd/>
            <a:tailEnd/>
          </a:ln>
          <a:effectLst>
            <a:outerShdw blurRad="38100" dist="38099" dir="2700000" algn="ctr" rotWithShape="0">
              <a:schemeClr val="bg1">
                <a:alpha val="85001"/>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gn="r">
              <a:defRPr/>
            </a:pPr>
            <a:r>
              <a:rPr lang="en-US" sz="2400" b="1" dirty="0" smtClean="0">
                <a:latin typeface="Calibri" charset="0"/>
                <a:cs typeface="Arial" charset="0"/>
              </a:rPr>
              <a:t>Jacques B. </a:t>
            </a:r>
            <a:r>
              <a:rPr lang="en-US" sz="2400" b="1" dirty="0" err="1" smtClean="0">
                <a:latin typeface="Calibri" charset="0"/>
                <a:cs typeface="Arial" charset="0"/>
              </a:rPr>
              <a:t>Doukhan</a:t>
            </a:r>
            <a:r>
              <a:rPr lang="en-US" sz="2400" b="1" dirty="0" smtClean="0">
                <a:latin typeface="Calibri" charset="0"/>
                <a:cs typeface="Arial" charset="0"/>
              </a:rPr>
              <a:t>, </a:t>
            </a:r>
            <a:r>
              <a:rPr lang="en-US" sz="2400" i="1" dirty="0" smtClean="0">
                <a:latin typeface="Calibri" charset="0"/>
                <a:cs typeface="Arial" charset="0"/>
              </a:rPr>
              <a:t>Principal Contributor</a:t>
            </a:r>
            <a:endParaRPr lang="en-US" sz="3600" i="1" dirty="0" smtClean="0">
              <a:latin typeface="Calibri" charset="0"/>
              <a:cs typeface="Arial" charset="0"/>
            </a:endParaRPr>
          </a:p>
        </p:txBody>
      </p:sp>
      <p:sp>
        <p:nvSpPr>
          <p:cNvPr id="3" name="TextBox 2"/>
          <p:cNvSpPr txBox="1"/>
          <p:nvPr/>
        </p:nvSpPr>
        <p:spPr>
          <a:xfrm>
            <a:off x="251520" y="404664"/>
            <a:ext cx="6619613" cy="1868208"/>
          </a:xfrm>
          <a:prstGeom prst="rect">
            <a:avLst/>
          </a:prstGeom>
          <a:noFill/>
        </p:spPr>
        <p:txBody>
          <a:bodyPr wrap="none" lIns="0" tIns="374400" rIns="0" bIns="0">
            <a:spAutoFit/>
            <a:scene3d>
              <a:camera prst="orthographicFront"/>
              <a:lightRig rig="balanced" dir="t">
                <a:rot lat="0" lon="0" rev="2100000"/>
              </a:lightRig>
            </a:scene3d>
            <a:sp3d extrusionH="57150" prstMaterial="metal">
              <a:bevelT w="38100" h="25400"/>
              <a:contourClr>
                <a:schemeClr val="bg2"/>
              </a:contourClr>
            </a:sp3d>
          </a:bodyPr>
          <a:lstStyle/>
          <a:p>
            <a:pPr>
              <a:lnSpc>
                <a:spcPct val="50000"/>
              </a:lnSpc>
              <a:defRPr/>
            </a:pPr>
            <a:r>
              <a:rPr lang="en-US" sz="16600" kern="1300" dirty="0" smtClean="0">
                <a:ln w="50800"/>
                <a:effectLst>
                  <a:glow rad="50800">
                    <a:schemeClr val="bg1"/>
                  </a:glow>
                  <a:outerShdw blurRad="88900" dist="63500" dir="2700000" algn="tl" rotWithShape="0">
                    <a:srgbClr val="000000"/>
                  </a:outerShdw>
                </a:effectLst>
                <a:latin typeface="Cambria"/>
                <a:cs typeface="Cambria"/>
              </a:rPr>
              <a:t>P</a:t>
            </a:r>
            <a:r>
              <a:rPr lang="en-US" sz="9600" b="1" kern="1300" dirty="0" smtClean="0">
                <a:ln w="50800"/>
                <a:effectLst>
                  <a:glow rad="50800">
                    <a:schemeClr val="bg1"/>
                  </a:glow>
                  <a:outerShdw blurRad="88900" dist="63500" dir="2700000" algn="tl" rotWithShape="0">
                    <a:srgbClr val="000000"/>
                  </a:outerShdw>
                </a:effectLst>
                <a:latin typeface="Cambria"/>
                <a:cs typeface="Cambria"/>
              </a:rPr>
              <a:t>ROVERBS</a:t>
            </a:r>
            <a:endParaRPr lang="en-US" sz="16600" b="1" kern="1300" dirty="0">
              <a:ln w="50800"/>
              <a:effectLst>
                <a:glow rad="50800">
                  <a:schemeClr val="bg1"/>
                </a:glow>
                <a:outerShdw blurRad="88900" dist="63500" dir="2700000" algn="tl" rotWithShape="0">
                  <a:srgbClr val="000000"/>
                </a:outerShdw>
              </a:effectLst>
              <a:latin typeface="Cambria"/>
              <a:cs typeface="Cambria"/>
            </a:endParaRPr>
          </a:p>
        </p:txBody>
      </p:sp>
    </p:spTree>
    <p:extLst>
      <p:ext uri="{BB962C8B-B14F-4D97-AF65-F5344CB8AC3E}">
        <p14:creationId xmlns:p14="http://schemas.microsoft.com/office/powerpoint/2010/main" val="20681144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10" dur="2000" fill="hold"/>
                                        <p:tgtEl>
                                          <p:spTgt spid="3"/>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3"/>
                                        </p:tgtEl>
                                      </p:cBhvr>
                                    </p:animEffect>
                                  </p:childTnLst>
                                </p:cTn>
                              </p:par>
                            </p:childTnLst>
                          </p:cTn>
                        </p:par>
                        <p:par>
                          <p:cTn id="15" fill="hold" nodeType="afterGroup">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37" y="42863"/>
            <a:ext cx="3970627"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Wisdom Constrains</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Her Appeal</a:t>
            </a:r>
            <a:endParaRPr lang="en-US" sz="3600" dirty="0">
              <a:latin typeface="Cambria" charset="0"/>
              <a:cs typeface="Cambria" charset="0"/>
            </a:endParaRPr>
          </a:p>
        </p:txBody>
      </p:sp>
      <p:sp>
        <p:nvSpPr>
          <p:cNvPr id="7" name="Text Box 7"/>
          <p:cNvSpPr txBox="1">
            <a:spLocks noChangeArrowheads="1"/>
          </p:cNvSpPr>
          <p:nvPr/>
        </p:nvSpPr>
        <p:spPr bwMode="auto">
          <a:xfrm>
            <a:off x="0" y="1188247"/>
            <a:ext cx="9144000" cy="562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5000" b="1" cap="small" dirty="0" smtClean="0">
                <a:latin typeface="Calibri"/>
                <a:cs typeface="Calibri"/>
              </a:rPr>
              <a:t>I</a:t>
            </a:r>
            <a:r>
              <a:rPr lang="en-US" altLang="ja-JP" sz="4400" b="1" cap="small" dirty="0" smtClean="0">
                <a:latin typeface="Calibri"/>
                <a:cs typeface="Calibri"/>
              </a:rPr>
              <a:t>n</a:t>
            </a:r>
            <a:r>
              <a:rPr lang="en-US" sz="4400" dirty="0" smtClean="0">
                <a:latin typeface="Calibri"/>
                <a:cs typeface="Calibri"/>
              </a:rPr>
              <a:t> this </a:t>
            </a:r>
            <a:r>
              <a:rPr lang="en-US" sz="4400" dirty="0">
                <a:latin typeface="Calibri"/>
                <a:cs typeface="Calibri"/>
              </a:rPr>
              <a:t>passage, the word </a:t>
            </a:r>
            <a:r>
              <a:rPr lang="en-US" sz="4400" i="1" dirty="0">
                <a:latin typeface="Calibri"/>
                <a:cs typeface="Calibri"/>
              </a:rPr>
              <a:t>blessed </a:t>
            </a:r>
            <a:r>
              <a:rPr lang="en-US" sz="4400" dirty="0">
                <a:latin typeface="Calibri"/>
                <a:cs typeface="Calibri"/>
              </a:rPr>
              <a:t>is attached to two </a:t>
            </a:r>
            <a:r>
              <a:rPr lang="en-US" sz="4400" dirty="0" smtClean="0">
                <a:latin typeface="Calibri"/>
                <a:cs typeface="Calibri"/>
              </a:rPr>
              <a:t>propositions</a:t>
            </a:r>
            <a:r>
              <a:rPr lang="en-US" sz="4400" dirty="0">
                <a:latin typeface="Calibri"/>
                <a:cs typeface="Calibri"/>
              </a:rPr>
              <a:t>. The </a:t>
            </a:r>
            <a:r>
              <a:rPr lang="en-US" sz="4400" u="sng" dirty="0">
                <a:latin typeface="Calibri"/>
                <a:cs typeface="Calibri"/>
              </a:rPr>
              <a:t>first</a:t>
            </a:r>
            <a:r>
              <a:rPr lang="en-US" sz="4400" dirty="0">
                <a:latin typeface="Calibri"/>
                <a:cs typeface="Calibri"/>
              </a:rPr>
              <a:t> </a:t>
            </a:r>
            <a:r>
              <a:rPr lang="en-US" sz="4400" dirty="0" smtClean="0">
                <a:latin typeface="Calibri"/>
                <a:cs typeface="Calibri"/>
              </a:rPr>
              <a:t>describes </a:t>
            </a:r>
            <a:r>
              <a:rPr lang="en-US" sz="4400" dirty="0">
                <a:latin typeface="Calibri"/>
                <a:cs typeface="Calibri"/>
              </a:rPr>
              <a:t>an </a:t>
            </a:r>
            <a:r>
              <a:rPr lang="en-US" sz="4400" b="1" dirty="0">
                <a:latin typeface="Calibri"/>
                <a:cs typeface="Calibri"/>
              </a:rPr>
              <a:t>action</a:t>
            </a:r>
            <a:r>
              <a:rPr lang="en-US" sz="4400" dirty="0">
                <a:latin typeface="Calibri"/>
                <a:cs typeface="Calibri"/>
              </a:rPr>
              <a:t>: “Blessed </a:t>
            </a:r>
            <a:r>
              <a:rPr lang="en-US" sz="4400" dirty="0" smtClean="0">
                <a:latin typeface="Calibri"/>
                <a:cs typeface="Calibri"/>
              </a:rPr>
              <a:t>are those </a:t>
            </a:r>
            <a:r>
              <a:rPr lang="en-US" sz="4400" dirty="0">
                <a:latin typeface="Calibri"/>
                <a:cs typeface="Calibri"/>
              </a:rPr>
              <a:t>who keep my ways” </a:t>
            </a:r>
            <a:r>
              <a:rPr lang="en-US" sz="4400" i="1" dirty="0">
                <a:latin typeface="Calibri"/>
                <a:cs typeface="Calibri"/>
              </a:rPr>
              <a:t>(</a:t>
            </a:r>
            <a:r>
              <a:rPr lang="en-US" sz="4400" i="1" dirty="0" err="1" smtClean="0">
                <a:latin typeface="Calibri"/>
                <a:cs typeface="Calibri"/>
              </a:rPr>
              <a:t>vs</a:t>
            </a:r>
            <a:r>
              <a:rPr lang="en-US" sz="4400" i="1" dirty="0" smtClean="0">
                <a:latin typeface="Calibri"/>
                <a:cs typeface="Calibri"/>
              </a:rPr>
              <a:t> 32 </a:t>
            </a:r>
            <a:r>
              <a:rPr lang="en-US" sz="4400" i="1" dirty="0">
                <a:latin typeface="Calibri"/>
                <a:cs typeface="Calibri"/>
              </a:rPr>
              <a:t>NKJV)</a:t>
            </a:r>
            <a:r>
              <a:rPr lang="en-US" sz="4400" i="1" dirty="0" smtClean="0">
                <a:latin typeface="Calibri"/>
                <a:cs typeface="Calibri"/>
              </a:rPr>
              <a:t>.</a:t>
            </a:r>
          </a:p>
          <a:p>
            <a:pPr algn="ctr">
              <a:lnSpc>
                <a:spcPct val="90000"/>
              </a:lnSpc>
            </a:pPr>
            <a:r>
              <a:rPr lang="en-US" sz="4400" dirty="0">
                <a:latin typeface="Calibri"/>
                <a:cs typeface="Calibri"/>
              </a:rPr>
              <a:t>The </a:t>
            </a:r>
            <a:r>
              <a:rPr lang="en-US" sz="4400" u="sng" dirty="0" smtClean="0">
                <a:latin typeface="Calibri"/>
                <a:cs typeface="Calibri"/>
              </a:rPr>
              <a:t>second</a:t>
            </a:r>
            <a:r>
              <a:rPr lang="en-US" sz="4400" dirty="0" smtClean="0">
                <a:latin typeface="Calibri"/>
                <a:cs typeface="Calibri"/>
              </a:rPr>
              <a:t> describes </a:t>
            </a:r>
            <a:r>
              <a:rPr lang="en-US" sz="4400" dirty="0">
                <a:latin typeface="Calibri"/>
                <a:cs typeface="Calibri"/>
              </a:rPr>
              <a:t>an </a:t>
            </a:r>
            <a:r>
              <a:rPr lang="en-US" sz="4400" b="1" dirty="0">
                <a:latin typeface="Calibri"/>
                <a:cs typeface="Calibri"/>
              </a:rPr>
              <a:t>attitude</a:t>
            </a:r>
            <a:r>
              <a:rPr lang="en-US" sz="4400" dirty="0">
                <a:latin typeface="Calibri"/>
                <a:cs typeface="Calibri"/>
              </a:rPr>
              <a:t>: “Blessed is the man who listens to me</a:t>
            </a:r>
            <a:r>
              <a:rPr lang="en-US" sz="4400" dirty="0" smtClean="0">
                <a:latin typeface="Calibri"/>
                <a:cs typeface="Calibri"/>
              </a:rPr>
              <a:t>”</a:t>
            </a:r>
          </a:p>
          <a:p>
            <a:pPr algn="ctr">
              <a:lnSpc>
                <a:spcPct val="90000"/>
              </a:lnSpc>
            </a:pPr>
            <a:r>
              <a:rPr lang="en-US" sz="4400" i="1" dirty="0" smtClean="0">
                <a:latin typeface="Calibri"/>
                <a:cs typeface="Calibri"/>
              </a:rPr>
              <a:t>(</a:t>
            </a:r>
            <a:r>
              <a:rPr lang="en-US" sz="4400" i="1" dirty="0" err="1" smtClean="0">
                <a:latin typeface="Calibri"/>
                <a:cs typeface="Calibri"/>
              </a:rPr>
              <a:t>vs</a:t>
            </a:r>
            <a:r>
              <a:rPr lang="en-US" sz="4400" i="1" dirty="0" smtClean="0">
                <a:latin typeface="Calibri"/>
                <a:cs typeface="Calibri"/>
              </a:rPr>
              <a:t> 34 </a:t>
            </a:r>
            <a:r>
              <a:rPr lang="en-US" sz="4400" i="1" dirty="0">
                <a:latin typeface="Calibri"/>
                <a:cs typeface="Calibri"/>
              </a:rPr>
              <a:t>NKJV)</a:t>
            </a:r>
            <a:r>
              <a:rPr lang="en-US" sz="4400" i="1" dirty="0" smtClean="0">
                <a:latin typeface="Calibri"/>
                <a:cs typeface="Calibri"/>
              </a:rPr>
              <a:t>.</a:t>
            </a:r>
          </a:p>
          <a:p>
            <a:pPr algn="ctr">
              <a:lnSpc>
                <a:spcPct val="90000"/>
              </a:lnSpc>
            </a:pPr>
            <a:r>
              <a:rPr lang="en-US" sz="4400" dirty="0" smtClean="0">
                <a:latin typeface="Calibri"/>
                <a:cs typeface="Calibri"/>
              </a:rPr>
              <a:t>In </a:t>
            </a:r>
            <a:r>
              <a:rPr lang="en-US" sz="4400" u="sng" dirty="0">
                <a:latin typeface="Calibri"/>
                <a:cs typeface="Calibri"/>
              </a:rPr>
              <a:t>both</a:t>
            </a:r>
            <a:r>
              <a:rPr lang="en-US" sz="4400" dirty="0">
                <a:latin typeface="Calibri"/>
                <a:cs typeface="Calibri"/>
              </a:rPr>
              <a:t> cases, the </a:t>
            </a:r>
            <a:r>
              <a:rPr lang="en-US" sz="4400" dirty="0" smtClean="0">
                <a:latin typeface="Calibri"/>
                <a:cs typeface="Calibri"/>
              </a:rPr>
              <a:t>requirement</a:t>
            </a:r>
          </a:p>
          <a:p>
            <a:pPr algn="ctr">
              <a:lnSpc>
                <a:spcPct val="90000"/>
              </a:lnSpc>
            </a:pPr>
            <a:r>
              <a:rPr lang="en-US" sz="4400" dirty="0" smtClean="0">
                <a:latin typeface="Calibri"/>
                <a:cs typeface="Calibri"/>
              </a:rPr>
              <a:t>implies </a:t>
            </a:r>
            <a:r>
              <a:rPr lang="en-US" sz="4400" dirty="0">
                <a:latin typeface="Calibri"/>
                <a:cs typeface="Calibri"/>
              </a:rPr>
              <a:t>a </a:t>
            </a:r>
            <a:r>
              <a:rPr lang="en-US" sz="4400" b="1" dirty="0">
                <a:latin typeface="Calibri"/>
                <a:cs typeface="Calibri"/>
              </a:rPr>
              <a:t>continuous</a:t>
            </a:r>
            <a:r>
              <a:rPr lang="en-US" sz="4400" dirty="0">
                <a:latin typeface="Calibri"/>
                <a:cs typeface="Calibri"/>
              </a:rPr>
              <a:t> effort.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1000"/>
                                        <p:tgtEl>
                                          <p:spTgt spid="7">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37" y="42863"/>
            <a:ext cx="5259884"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Wisdom Constrains</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Wisdom Or Folly: Proverbs 9</a:t>
            </a:r>
            <a:endParaRPr lang="en-US" sz="3600" dirty="0">
              <a:latin typeface="Cambria" charset="0"/>
              <a:cs typeface="Cambria" charset="0"/>
            </a:endParaRPr>
          </a:p>
        </p:txBody>
      </p:sp>
      <p:sp>
        <p:nvSpPr>
          <p:cNvPr id="7" name="Text Box 7"/>
          <p:cNvSpPr txBox="1">
            <a:spLocks noChangeArrowheads="1"/>
          </p:cNvSpPr>
          <p:nvPr/>
        </p:nvSpPr>
        <p:spPr bwMode="auto">
          <a:xfrm>
            <a:off x="252536" y="1196752"/>
            <a:ext cx="8891464" cy="5695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nSpc>
                <a:spcPct val="90000"/>
              </a:lnSpc>
            </a:pPr>
            <a:r>
              <a:rPr lang="en-US" sz="4400" dirty="0" smtClean="0">
                <a:latin typeface="Calibri"/>
                <a:cs typeface="Calibri"/>
              </a:rPr>
              <a:t>1. Wisdom </a:t>
            </a:r>
            <a:r>
              <a:rPr lang="en-US" sz="4400" dirty="0">
                <a:latin typeface="Calibri"/>
                <a:cs typeface="Calibri"/>
              </a:rPr>
              <a:t>is efficient and is involved in </a:t>
            </a:r>
            <a:r>
              <a:rPr lang="en-US" sz="4400" dirty="0" smtClean="0">
                <a:latin typeface="Calibri"/>
                <a:cs typeface="Calibri"/>
              </a:rPr>
              <a:t>Creation </a:t>
            </a:r>
            <a:r>
              <a:rPr lang="en-US" sz="4400" i="1" dirty="0" smtClean="0">
                <a:latin typeface="Calibri"/>
                <a:cs typeface="Calibri"/>
              </a:rPr>
              <a:t>(</a:t>
            </a:r>
            <a:r>
              <a:rPr lang="en-US" sz="4400" i="1" dirty="0" err="1" smtClean="0">
                <a:latin typeface="Calibri"/>
                <a:cs typeface="Calibri"/>
              </a:rPr>
              <a:t>vss</a:t>
            </a:r>
            <a:r>
              <a:rPr lang="en-US" sz="4400" i="1" dirty="0" smtClean="0">
                <a:latin typeface="Calibri"/>
                <a:cs typeface="Calibri"/>
              </a:rPr>
              <a:t> 1-3)</a:t>
            </a:r>
            <a:r>
              <a:rPr lang="en-US" sz="4400" dirty="0" smtClean="0">
                <a:latin typeface="Calibri"/>
                <a:cs typeface="Calibri"/>
              </a:rPr>
              <a:t>. Folly sits </a:t>
            </a:r>
            <a:r>
              <a:rPr lang="en-US" sz="4400" dirty="0">
                <a:latin typeface="Calibri"/>
                <a:cs typeface="Calibri"/>
              </a:rPr>
              <a:t>and </a:t>
            </a:r>
            <a:r>
              <a:rPr lang="en-US" sz="4400" dirty="0" smtClean="0">
                <a:latin typeface="Calibri"/>
                <a:cs typeface="Calibri"/>
              </a:rPr>
              <a:t> does </a:t>
            </a:r>
            <a:r>
              <a:rPr lang="en-US" sz="4400" dirty="0">
                <a:latin typeface="Calibri"/>
                <a:cs typeface="Calibri"/>
              </a:rPr>
              <a:t>nothing, just pretending to be </a:t>
            </a:r>
            <a:r>
              <a:rPr lang="en-US" sz="4400" dirty="0" smtClean="0">
                <a:latin typeface="Calibri"/>
                <a:cs typeface="Calibri"/>
              </a:rPr>
              <a:t>someone </a:t>
            </a:r>
            <a:r>
              <a:rPr lang="en-US" sz="4400" i="1" dirty="0" smtClean="0">
                <a:latin typeface="Calibri"/>
                <a:cs typeface="Calibri"/>
              </a:rPr>
              <a:t>(</a:t>
            </a:r>
            <a:r>
              <a:rPr lang="en-US" sz="4400" i="1" dirty="0" err="1" smtClean="0">
                <a:latin typeface="Calibri"/>
                <a:cs typeface="Calibri"/>
              </a:rPr>
              <a:t>vs</a:t>
            </a:r>
            <a:r>
              <a:rPr lang="en-US" sz="4400" i="1" dirty="0" smtClean="0">
                <a:latin typeface="Calibri"/>
                <a:cs typeface="Calibri"/>
              </a:rPr>
              <a:t> 13).</a:t>
            </a:r>
          </a:p>
          <a:p>
            <a:pPr>
              <a:lnSpc>
                <a:spcPct val="90000"/>
              </a:lnSpc>
              <a:spcBef>
                <a:spcPts val="1200"/>
              </a:spcBef>
            </a:pPr>
            <a:r>
              <a:rPr lang="en-US" sz="4400" dirty="0">
                <a:latin typeface="Calibri"/>
                <a:cs typeface="Calibri"/>
              </a:rPr>
              <a:t>2. </a:t>
            </a:r>
            <a:r>
              <a:rPr lang="en-US" sz="4400" dirty="0" smtClean="0">
                <a:latin typeface="Calibri"/>
                <a:cs typeface="Calibri"/>
              </a:rPr>
              <a:t>Wisdom </a:t>
            </a:r>
            <a:r>
              <a:rPr lang="en-US" sz="4400" dirty="0">
                <a:latin typeface="Calibri"/>
                <a:cs typeface="Calibri"/>
              </a:rPr>
              <a:t>invites her guests to eat the bread and drink the drink that </a:t>
            </a:r>
            <a:r>
              <a:rPr lang="en-US" sz="4400" dirty="0" smtClean="0">
                <a:latin typeface="Calibri"/>
                <a:cs typeface="Calibri"/>
              </a:rPr>
              <a:t> she </a:t>
            </a:r>
            <a:r>
              <a:rPr lang="en-US" sz="4400" dirty="0">
                <a:latin typeface="Calibri"/>
                <a:cs typeface="Calibri"/>
              </a:rPr>
              <a:t>has </a:t>
            </a:r>
            <a:r>
              <a:rPr lang="en-US" sz="4400" dirty="0" smtClean="0">
                <a:latin typeface="Calibri"/>
                <a:cs typeface="Calibri"/>
              </a:rPr>
              <a:t>prepared </a:t>
            </a:r>
            <a:r>
              <a:rPr lang="en-US" sz="4400" i="1" dirty="0" smtClean="0">
                <a:latin typeface="Calibri"/>
                <a:cs typeface="Calibri"/>
              </a:rPr>
              <a:t>(</a:t>
            </a:r>
            <a:r>
              <a:rPr lang="en-US" sz="4400" i="1" dirty="0" err="1" smtClean="0">
                <a:latin typeface="Calibri"/>
                <a:cs typeface="Calibri"/>
              </a:rPr>
              <a:t>vs</a:t>
            </a:r>
            <a:r>
              <a:rPr lang="en-US" sz="4400" i="1" dirty="0" smtClean="0">
                <a:latin typeface="Calibri"/>
                <a:cs typeface="Calibri"/>
              </a:rPr>
              <a:t> 5). </a:t>
            </a:r>
            <a:r>
              <a:rPr lang="en-US" sz="4400" dirty="0">
                <a:latin typeface="Calibri"/>
                <a:cs typeface="Calibri"/>
              </a:rPr>
              <a:t>Folly offers nothing to eat or drink; she simply boasts about stolen </a:t>
            </a:r>
            <a:r>
              <a:rPr lang="en-US" sz="4400" dirty="0" smtClean="0">
                <a:latin typeface="Calibri"/>
                <a:cs typeface="Calibri"/>
              </a:rPr>
              <a:t>provisions </a:t>
            </a:r>
            <a:r>
              <a:rPr lang="en-US" sz="4400" i="1" dirty="0" smtClean="0">
                <a:latin typeface="Calibri"/>
                <a:cs typeface="Calibri"/>
              </a:rPr>
              <a:t>(</a:t>
            </a:r>
            <a:r>
              <a:rPr lang="en-US" sz="4400" i="1" dirty="0" err="1" smtClean="0">
                <a:latin typeface="Calibri"/>
                <a:cs typeface="Calibri"/>
              </a:rPr>
              <a:t>vs</a:t>
            </a:r>
            <a:r>
              <a:rPr lang="en-US" sz="4400" i="1" dirty="0" smtClean="0">
                <a:latin typeface="Calibri"/>
                <a:cs typeface="Calibri"/>
              </a:rPr>
              <a:t> 17).  </a:t>
            </a:r>
            <a:endParaRPr lang="en-US" sz="4400" dirty="0">
              <a:latin typeface="Calibri"/>
              <a:cs typeface="Calibri"/>
            </a:endParaRPr>
          </a:p>
        </p:txBody>
      </p:sp>
    </p:spTree>
    <p:extLst>
      <p:ext uri="{BB962C8B-B14F-4D97-AF65-F5344CB8AC3E}">
        <p14:creationId xmlns:p14="http://schemas.microsoft.com/office/powerpoint/2010/main" val="3899891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70037" y="42863"/>
            <a:ext cx="5259884"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rgbClr val="FFFF00"/>
                </a:solidFill>
                <a:latin typeface="Cambria" charset="0"/>
                <a:cs typeface="Cambria" charset="0"/>
              </a:rPr>
              <a:t>3. </a:t>
            </a:r>
            <a:r>
              <a:rPr lang="en-US" sz="3200" i="1" dirty="0" smtClean="0">
                <a:solidFill>
                  <a:srgbClr val="FFFF00"/>
                </a:solidFill>
                <a:latin typeface="Cambria" charset="0"/>
                <a:cs typeface="Cambria" charset="0"/>
              </a:rPr>
              <a:t>Wisdom Constrains</a:t>
            </a:r>
            <a:endParaRPr lang="en-US" sz="2800" i="1" dirty="0">
              <a:solidFill>
                <a:srgbClr val="FFFF00"/>
              </a:solidFill>
              <a:latin typeface="Cambria" charset="0"/>
              <a:cs typeface="Cambria" charset="0"/>
            </a:endParaRPr>
          </a:p>
          <a:p>
            <a:pPr>
              <a:lnSpc>
                <a:spcPct val="85000"/>
              </a:lnSpc>
            </a:pPr>
            <a:r>
              <a:rPr lang="en-US" sz="3200" dirty="0" smtClean="0">
                <a:latin typeface="Cambria" charset="0"/>
                <a:cs typeface="Cambria" charset="0"/>
              </a:rPr>
              <a:t>Wisdom Or Folly: Proverbs 9</a:t>
            </a:r>
            <a:endParaRPr lang="en-US" sz="3600" dirty="0">
              <a:latin typeface="Cambria" charset="0"/>
              <a:cs typeface="Cambria" charset="0"/>
            </a:endParaRPr>
          </a:p>
        </p:txBody>
      </p:sp>
      <p:sp>
        <p:nvSpPr>
          <p:cNvPr id="7" name="Text Box 7"/>
          <p:cNvSpPr txBox="1">
            <a:spLocks noChangeArrowheads="1"/>
          </p:cNvSpPr>
          <p:nvPr/>
        </p:nvSpPr>
        <p:spPr bwMode="auto">
          <a:xfrm>
            <a:off x="252536" y="1268760"/>
            <a:ext cx="8891464" cy="5542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nSpc>
                <a:spcPct val="90000"/>
              </a:lnSpc>
            </a:pPr>
            <a:r>
              <a:rPr lang="en-US" sz="4400" spc="-40" dirty="0" smtClean="0">
                <a:latin typeface="Calibri"/>
                <a:cs typeface="Calibri"/>
              </a:rPr>
              <a:t>3. </a:t>
            </a:r>
            <a:r>
              <a:rPr lang="en-US" sz="4400" dirty="0">
                <a:latin typeface="Calibri"/>
                <a:cs typeface="Calibri"/>
              </a:rPr>
              <a:t>Wisdom calls us to forsake </a:t>
            </a:r>
            <a:r>
              <a:rPr lang="en-US" sz="4400" dirty="0" smtClean="0">
                <a:latin typeface="Calibri"/>
                <a:cs typeface="Calibri"/>
              </a:rPr>
              <a:t>foolish-ness and to </a:t>
            </a:r>
            <a:r>
              <a:rPr lang="en-US" sz="4400" dirty="0">
                <a:latin typeface="Calibri"/>
                <a:cs typeface="Calibri"/>
              </a:rPr>
              <a:t>live. Folly is more </a:t>
            </a:r>
            <a:r>
              <a:rPr lang="en-US" sz="4400" spc="-50" dirty="0">
                <a:latin typeface="Calibri"/>
                <a:cs typeface="Calibri"/>
              </a:rPr>
              <a:t>tolerant; she does not demand that we </a:t>
            </a:r>
            <a:r>
              <a:rPr lang="en-US" sz="4400" spc="-100" dirty="0">
                <a:latin typeface="Calibri"/>
                <a:cs typeface="Calibri"/>
              </a:rPr>
              <a:t>forsake anything, but the result is </a:t>
            </a:r>
            <a:r>
              <a:rPr lang="en-US" sz="4400" spc="-100" dirty="0" smtClean="0">
                <a:latin typeface="Calibri"/>
                <a:cs typeface="Calibri"/>
              </a:rPr>
              <a:t>death.</a:t>
            </a:r>
          </a:p>
          <a:p>
            <a:pPr>
              <a:lnSpc>
                <a:spcPct val="90000"/>
              </a:lnSpc>
            </a:pPr>
            <a:r>
              <a:rPr lang="en-US" sz="4400" dirty="0" smtClean="0">
                <a:latin typeface="Calibri"/>
                <a:cs typeface="Calibri"/>
              </a:rPr>
              <a:t>	Those </a:t>
            </a:r>
            <a:r>
              <a:rPr lang="en-US" sz="4400" dirty="0">
                <a:latin typeface="Calibri"/>
                <a:cs typeface="Calibri"/>
              </a:rPr>
              <a:t>who follow wisdom will be advancing; they will “go in the way of understanding” </a:t>
            </a:r>
            <a:r>
              <a:rPr lang="en-US" sz="4400" i="1" dirty="0">
                <a:latin typeface="Calibri"/>
                <a:cs typeface="Calibri"/>
              </a:rPr>
              <a:t>(vs. </a:t>
            </a:r>
            <a:r>
              <a:rPr lang="en-US" sz="4400" i="1" dirty="0" smtClean="0">
                <a:latin typeface="Calibri"/>
                <a:cs typeface="Calibri"/>
              </a:rPr>
              <a:t>6)</a:t>
            </a:r>
            <a:r>
              <a:rPr lang="en-US" sz="4400" i="1" dirty="0">
                <a:latin typeface="Calibri"/>
                <a:cs typeface="Calibri"/>
              </a:rPr>
              <a:t>. </a:t>
            </a:r>
            <a:r>
              <a:rPr lang="en-US" sz="4400" dirty="0">
                <a:latin typeface="Calibri"/>
                <a:cs typeface="Calibri"/>
              </a:rPr>
              <a:t>Those who follow folly will be static, and they </a:t>
            </a:r>
            <a:r>
              <a:rPr lang="en-US" sz="4400" dirty="0" smtClean="0">
                <a:latin typeface="Calibri"/>
                <a:cs typeface="Calibri"/>
              </a:rPr>
              <a:t> will </a:t>
            </a:r>
            <a:r>
              <a:rPr lang="en-US" sz="4400" dirty="0">
                <a:latin typeface="Calibri"/>
                <a:cs typeface="Calibri"/>
              </a:rPr>
              <a:t>“not know” </a:t>
            </a:r>
            <a:r>
              <a:rPr lang="en-US" sz="4400" i="1" dirty="0">
                <a:latin typeface="Calibri"/>
                <a:cs typeface="Calibri"/>
              </a:rPr>
              <a:t>(vs. </a:t>
            </a:r>
            <a:r>
              <a:rPr lang="en-US" sz="4400" i="1" dirty="0" smtClean="0">
                <a:latin typeface="Calibri"/>
                <a:cs typeface="Calibri"/>
              </a:rPr>
              <a:t>18)</a:t>
            </a:r>
            <a:r>
              <a:rPr lang="en-US" sz="4400" i="1" dirty="0">
                <a:latin typeface="Calibri"/>
                <a:cs typeface="Calibri"/>
              </a:rPr>
              <a:t>. </a:t>
            </a:r>
            <a:endParaRPr lang="en-US" sz="4400" dirty="0">
              <a:latin typeface="Calibri"/>
              <a:cs typeface="Calibri"/>
            </a:endParaRPr>
          </a:p>
        </p:txBody>
      </p:sp>
    </p:spTree>
    <p:extLst>
      <p:ext uri="{BB962C8B-B14F-4D97-AF65-F5344CB8AC3E}">
        <p14:creationId xmlns:p14="http://schemas.microsoft.com/office/powerpoint/2010/main" val="490503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15875"/>
            <a:ext cx="276460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Divine 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Final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5" name="Text Box 3"/>
          <p:cNvSpPr txBox="1">
            <a:spLocks noChangeArrowheads="1"/>
          </p:cNvSpPr>
          <p:nvPr/>
        </p:nvSpPr>
        <p:spPr bwMode="auto">
          <a:xfrm>
            <a:off x="128671" y="1196752"/>
            <a:ext cx="8877300" cy="562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a:lnSpc>
                <a:spcPct val="90000"/>
              </a:lnSpc>
            </a:pPr>
            <a:r>
              <a:rPr lang="en-US" altLang="ja-JP" sz="5000" b="1" cap="small" dirty="0" smtClean="0">
                <a:latin typeface="Calibri"/>
                <a:cs typeface="Calibri"/>
              </a:rPr>
              <a:t>T</a:t>
            </a:r>
            <a:r>
              <a:rPr lang="en-US" sz="4400" b="1" cap="small" dirty="0" smtClean="0">
                <a:latin typeface="Calibri"/>
                <a:cs typeface="Calibri"/>
              </a:rPr>
              <a:t>he</a:t>
            </a:r>
            <a:r>
              <a:rPr lang="en-US" sz="4400" dirty="0" smtClean="0"/>
              <a:t> </a:t>
            </a:r>
            <a:r>
              <a:rPr lang="en-US" sz="4400" dirty="0">
                <a:latin typeface="Calibri"/>
                <a:cs typeface="Calibri"/>
              </a:rPr>
              <a:t>key to wisdom is humility. The wise man is the man who is teach- able and responds to instruction with an open mind. Wisdom comes only to the one who, like a child, feels the need to grow. This is </a:t>
            </a:r>
            <a:r>
              <a:rPr lang="en-US" sz="4400" dirty="0" smtClean="0">
                <a:latin typeface="Calibri"/>
                <a:cs typeface="Calibri"/>
              </a:rPr>
              <a:t>why</a:t>
            </a:r>
            <a:r>
              <a:rPr lang="en-US" sz="4400" dirty="0">
                <a:latin typeface="Calibri"/>
                <a:cs typeface="Calibri"/>
              </a:rPr>
              <a:t> </a:t>
            </a:r>
            <a:r>
              <a:rPr lang="en-US" sz="4400" dirty="0" smtClean="0">
                <a:latin typeface="Calibri"/>
                <a:cs typeface="Calibri"/>
              </a:rPr>
              <a:t>Jesus </a:t>
            </a:r>
            <a:r>
              <a:rPr lang="en-US" sz="4400" dirty="0">
                <a:latin typeface="Calibri"/>
                <a:cs typeface="Calibri"/>
              </a:rPr>
              <a:t>taught that “ ‘unless </a:t>
            </a:r>
            <a:r>
              <a:rPr lang="en-US" sz="4400" dirty="0" smtClean="0">
                <a:latin typeface="Calibri"/>
                <a:cs typeface="Calibri"/>
              </a:rPr>
              <a:t>you...become </a:t>
            </a:r>
            <a:r>
              <a:rPr lang="en-US" sz="4400" dirty="0">
                <a:latin typeface="Calibri"/>
                <a:cs typeface="Calibri"/>
              </a:rPr>
              <a:t>as little children, you will by no means enter the kingdom of heaven’ ” </a:t>
            </a:r>
            <a:r>
              <a:rPr lang="en-US" sz="2800" i="1" dirty="0">
                <a:latin typeface="Calibri"/>
                <a:cs typeface="Calibri"/>
              </a:rPr>
              <a:t>(Matt. 18:3, NKJV). </a:t>
            </a:r>
            <a:endParaRPr lang="en-US" sz="2800" dirty="0">
              <a:latin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1768182" y="31750"/>
            <a:ext cx="3792935"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Divine 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Presentation </a:t>
            </a:r>
            <a:r>
              <a:rPr lang="en-US" sz="3200" dirty="0">
                <a:latin typeface="Cambria" charset="0"/>
                <a:cs typeface="Cambria" charset="0"/>
              </a:rPr>
              <a:t>Record</a:t>
            </a:r>
          </a:p>
        </p:txBody>
      </p:sp>
      <p:sp>
        <p:nvSpPr>
          <p:cNvPr id="18434" name="Text Box 3"/>
          <p:cNvSpPr txBox="1">
            <a:spLocks noChangeArrowheads="1"/>
          </p:cNvSpPr>
          <p:nvPr/>
        </p:nvSpPr>
        <p:spPr bwMode="auto">
          <a:xfrm>
            <a:off x="266700" y="1323975"/>
            <a:ext cx="4305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r>
              <a:rPr lang="en-US" sz="1600" dirty="0">
                <a:latin typeface="Calibri" charset="0"/>
                <a:cs typeface="Calibri" charset="0"/>
              </a:rPr>
              <a:t>1</a:t>
            </a:r>
            <a:r>
              <a:rPr lang="en-US" sz="1600" b="1" dirty="0">
                <a:latin typeface="Calibri" charset="0"/>
                <a:cs typeface="Calibri" charset="0"/>
              </a:rPr>
              <a:t>.</a:t>
            </a:r>
            <a:r>
              <a:rPr lang="en-US" sz="1600" dirty="0">
                <a:latin typeface="Calibri" charset="0"/>
                <a:cs typeface="Calibri" charset="0"/>
              </a:rPr>
              <a:t> </a:t>
            </a:r>
            <a:r>
              <a:rPr lang="en-US" sz="1600" b="1" dirty="0" smtClean="0">
                <a:latin typeface="Calibri" charset="0"/>
                <a:cs typeface="Calibri" charset="0"/>
              </a:rPr>
              <a:t>PPH </a:t>
            </a:r>
            <a:r>
              <a:rPr lang="en-US" sz="1600" b="1" dirty="0" err="1" smtClean="0">
                <a:latin typeface="Calibri" charset="0"/>
                <a:cs typeface="Calibri" charset="0"/>
              </a:rPr>
              <a:t>Chur</a:t>
            </a:r>
            <a:r>
              <a:rPr lang="en-US" sz="1600" b="1" dirty="0" smtClean="0">
                <a:latin typeface="Calibri" charset="0"/>
                <a:cs typeface="Calibri" charset="0"/>
              </a:rPr>
              <a:t> SSL </a:t>
            </a:r>
            <a:r>
              <a:rPr lang="en-US" sz="1600" dirty="0" smtClean="0">
                <a:latin typeface="Calibri" charset="0"/>
                <a:cs typeface="Calibri" charset="0"/>
              </a:rPr>
              <a:t> 24 Jan 15</a:t>
            </a:r>
            <a:endParaRPr lang="en-US" sz="1600" dirty="0">
              <a:solidFill>
                <a:srgbClr val="00FF00"/>
              </a:solidFill>
              <a:latin typeface="Calibri" charset="0"/>
              <a:cs typeface="Calibri"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742306" y="36513"/>
            <a:ext cx="1739088"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Proverbs</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Our </a:t>
            </a:r>
            <a:r>
              <a:rPr lang="en-US" sz="3200" dirty="0">
                <a:latin typeface="Cambria" charset="0"/>
                <a:cs typeface="Cambria" charset="0"/>
              </a:rPr>
              <a:t>Goal</a:t>
            </a:r>
            <a:endParaRPr lang="en-US" sz="3200" dirty="0">
              <a:solidFill>
                <a:srgbClr val="C0C0C0"/>
              </a:solidFill>
              <a:latin typeface="Cambria" charset="0"/>
              <a:cs typeface="Cambria" charset="0"/>
            </a:endParaRPr>
          </a:p>
        </p:txBody>
      </p:sp>
      <p:sp>
        <p:nvSpPr>
          <p:cNvPr id="4" name="TextBox 3"/>
          <p:cNvSpPr txBox="1">
            <a:spLocks noChangeArrowheads="1"/>
          </p:cNvSpPr>
          <p:nvPr/>
        </p:nvSpPr>
        <p:spPr bwMode="auto">
          <a:xfrm>
            <a:off x="358775" y="1393589"/>
            <a:ext cx="8426450" cy="5086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ct val="90000"/>
              </a:lnSpc>
              <a:spcBef>
                <a:spcPts val="1200"/>
              </a:spcBef>
            </a:pPr>
            <a:r>
              <a:rPr lang="en-US" sz="4400" b="1" cap="small" dirty="0" smtClean="0">
                <a:latin typeface="Calibri"/>
                <a:cs typeface="Calibri"/>
              </a:rPr>
              <a:t>From</a:t>
            </a:r>
            <a:r>
              <a:rPr lang="en-US" sz="4400" b="1" dirty="0" smtClean="0">
                <a:latin typeface="Cambria" charset="0"/>
                <a:cs typeface="Cambria" charset="0"/>
              </a:rPr>
              <a:t> </a:t>
            </a:r>
            <a:r>
              <a:rPr lang="en-US" sz="4400" dirty="0" smtClean="0">
                <a:latin typeface="Calibri" charset="0"/>
                <a:cs typeface="Calibri" charset="0"/>
              </a:rPr>
              <a:t>the book of Proverbs we will learn how to be wise, but correctly, in practical ways.</a:t>
            </a:r>
          </a:p>
          <a:p>
            <a:pPr algn="ctr" eaLnBrk="1" hangingPunct="1">
              <a:lnSpc>
                <a:spcPct val="90000"/>
              </a:lnSpc>
              <a:spcBef>
                <a:spcPts val="1200"/>
              </a:spcBef>
            </a:pPr>
            <a:r>
              <a:rPr lang="en-US" sz="4400" dirty="0" smtClean="0">
                <a:latin typeface="Calibri" charset="0"/>
                <a:cs typeface="Calibri" charset="0"/>
              </a:rPr>
              <a:t>Wisdom isn’t necessarily intellectual might. The prerequisite for wisdom is, instead, to be humble, to feel our need and then to seek for wisdom.</a:t>
            </a:r>
            <a:endParaRPr lang="en-US" sz="4400" dirty="0">
              <a:latin typeface="Calibri" charset="0"/>
            </a:endParaRPr>
          </a:p>
        </p:txBody>
      </p:sp>
    </p:spTree>
    <p:extLst>
      <p:ext uri="{BB962C8B-B14F-4D97-AF65-F5344CB8AC3E}">
        <p14:creationId xmlns:p14="http://schemas.microsoft.com/office/powerpoint/2010/main" val="1438609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lide(fromRight)">
                                      <p:cBhvr>
                                        <p:cTn id="7" dur="1000"/>
                                        <p:tgtEl>
                                          <p:spTgt spid="5">
                                            <p:txEl>
                                              <p:pRg st="1" end="1"/>
                                            </p:txEl>
                                          </p:spTgt>
                                        </p:tgtEl>
                                      </p:cBhvr>
                                    </p:animEffect>
                                  </p:childTnLst>
                                </p:cTn>
                              </p:par>
                            </p:childTnLst>
                          </p:cTn>
                        </p:par>
                        <p:par>
                          <p:cTn id="8" fill="hold">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4"/>
          <p:cNvSpPr txBox="1">
            <a:spLocks noChangeArrowheads="1"/>
          </p:cNvSpPr>
          <p:nvPr/>
        </p:nvSpPr>
        <p:spPr bwMode="auto">
          <a:xfrm>
            <a:off x="1742306" y="30163"/>
            <a:ext cx="1764936"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a:solidFill>
                  <a:schemeClr val="tx2"/>
                </a:solidFill>
                <a:latin typeface="Cambria" charset="0"/>
                <a:cs typeface="Cambria" charset="0"/>
              </a:rPr>
              <a:t>Proverbs</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Contents</a:t>
            </a:r>
            <a:endParaRPr lang="en-US" sz="3200" dirty="0">
              <a:latin typeface="Cambria" charset="0"/>
              <a:cs typeface="Cambria" charset="0"/>
            </a:endParaRPr>
          </a:p>
        </p:txBody>
      </p:sp>
      <p:sp>
        <p:nvSpPr>
          <p:cNvPr id="9218" name="Text Box 5"/>
          <p:cNvSpPr txBox="1">
            <a:spLocks noChangeArrowheads="1"/>
          </p:cNvSpPr>
          <p:nvPr/>
        </p:nvSpPr>
        <p:spPr bwMode="auto">
          <a:xfrm>
            <a:off x="852488" y="1311870"/>
            <a:ext cx="7986712" cy="550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90000"/>
              </a:lnSpc>
            </a:pPr>
            <a:r>
              <a:rPr lang="en-US" sz="3000" dirty="0" smtClean="0">
                <a:latin typeface="Calibri"/>
                <a:cs typeface="Calibri"/>
              </a:rPr>
              <a:t>  1  </a:t>
            </a:r>
            <a:r>
              <a:rPr lang="en-US" sz="3000" b="1" dirty="0">
                <a:latin typeface="Calibri"/>
                <a:cs typeface="Calibri"/>
              </a:rPr>
              <a:t>The Call of </a:t>
            </a:r>
            <a:r>
              <a:rPr lang="en-US" sz="3000" b="1" dirty="0" smtClean="0">
                <a:latin typeface="Calibri"/>
                <a:cs typeface="Calibri"/>
              </a:rPr>
              <a:t>Wisdom</a:t>
            </a:r>
          </a:p>
          <a:p>
            <a:pPr>
              <a:lnSpc>
                <a:spcPct val="90000"/>
              </a:lnSpc>
            </a:pPr>
            <a:r>
              <a:rPr lang="en-US" sz="3000" dirty="0" smtClean="0">
                <a:latin typeface="Calibri"/>
                <a:cs typeface="Calibri"/>
              </a:rPr>
              <a:t>  2  </a:t>
            </a:r>
            <a:r>
              <a:rPr lang="en-US" sz="3000" b="1" dirty="0">
                <a:latin typeface="Calibri"/>
                <a:cs typeface="Calibri"/>
              </a:rPr>
              <a:t>From Ears to </a:t>
            </a:r>
            <a:r>
              <a:rPr lang="en-US" sz="3000" b="1" dirty="0" smtClean="0">
                <a:latin typeface="Calibri"/>
                <a:cs typeface="Calibri"/>
              </a:rPr>
              <a:t>Feet</a:t>
            </a:r>
            <a:endParaRPr lang="en-US" sz="3000" i="1" dirty="0">
              <a:latin typeface="Calibri"/>
              <a:cs typeface="Calibri"/>
            </a:endParaRPr>
          </a:p>
          <a:p>
            <a:pPr>
              <a:lnSpc>
                <a:spcPct val="90000"/>
              </a:lnSpc>
            </a:pPr>
            <a:r>
              <a:rPr lang="en-US" sz="3000" dirty="0" smtClean="0">
                <a:latin typeface="Calibri"/>
                <a:cs typeface="Calibri"/>
              </a:rPr>
              <a:t>  3  </a:t>
            </a:r>
            <a:r>
              <a:rPr lang="en-US" sz="3000" b="1" dirty="0" smtClean="0">
                <a:latin typeface="Calibri"/>
                <a:cs typeface="Calibri"/>
              </a:rPr>
              <a:t>A </a:t>
            </a:r>
            <a:r>
              <a:rPr lang="en-US" sz="3000" b="1" dirty="0">
                <a:latin typeface="Calibri"/>
                <a:cs typeface="Calibri"/>
              </a:rPr>
              <a:t>Matter of Life and </a:t>
            </a:r>
            <a:r>
              <a:rPr lang="en-US" sz="3000" b="1" dirty="0" smtClean="0">
                <a:latin typeface="Calibri"/>
                <a:cs typeface="Calibri"/>
              </a:rPr>
              <a:t>Death</a:t>
            </a:r>
          </a:p>
          <a:p>
            <a:pPr>
              <a:lnSpc>
                <a:spcPct val="90000"/>
              </a:lnSpc>
            </a:pPr>
            <a:r>
              <a:rPr lang="en-US" sz="3000" dirty="0" smtClean="0">
                <a:latin typeface="Calibri"/>
                <a:cs typeface="Calibri"/>
              </a:rPr>
              <a:t>  </a:t>
            </a:r>
            <a:r>
              <a:rPr lang="en-US" sz="3000" dirty="0" smtClean="0">
                <a:solidFill>
                  <a:schemeClr val="tx2"/>
                </a:solidFill>
                <a:latin typeface="Calibri"/>
                <a:cs typeface="Calibri"/>
              </a:rPr>
              <a:t>4  </a:t>
            </a:r>
            <a:r>
              <a:rPr lang="en-US" sz="3000" b="1" dirty="0" smtClean="0">
                <a:solidFill>
                  <a:schemeClr val="tx2"/>
                </a:solidFill>
                <a:latin typeface="Calibri"/>
                <a:cs typeface="Calibri"/>
              </a:rPr>
              <a:t>Divine Wisdom</a:t>
            </a:r>
          </a:p>
          <a:p>
            <a:pPr>
              <a:lnSpc>
                <a:spcPct val="90000"/>
              </a:lnSpc>
            </a:pPr>
            <a:r>
              <a:rPr lang="en-US" sz="3000" dirty="0" smtClean="0">
                <a:latin typeface="Calibri"/>
                <a:cs typeface="Calibri"/>
              </a:rPr>
              <a:t>  5  </a:t>
            </a:r>
            <a:r>
              <a:rPr lang="en-US" sz="3000" b="1" dirty="0" smtClean="0">
                <a:latin typeface="Calibri"/>
                <a:cs typeface="Calibri"/>
              </a:rPr>
              <a:t>The </a:t>
            </a:r>
            <a:r>
              <a:rPr lang="en-US" sz="3000" b="1" dirty="0">
                <a:latin typeface="Calibri"/>
                <a:cs typeface="Calibri"/>
              </a:rPr>
              <a:t>Blessings of the </a:t>
            </a:r>
            <a:r>
              <a:rPr lang="en-US" sz="3000" b="1" dirty="0" smtClean="0">
                <a:latin typeface="Calibri"/>
                <a:cs typeface="Calibri"/>
              </a:rPr>
              <a:t>Righteous</a:t>
            </a:r>
          </a:p>
          <a:p>
            <a:pPr>
              <a:lnSpc>
                <a:spcPct val="90000"/>
              </a:lnSpc>
            </a:pPr>
            <a:r>
              <a:rPr lang="en-US" sz="3000" dirty="0" smtClean="0">
                <a:latin typeface="Calibri"/>
                <a:cs typeface="Calibri"/>
              </a:rPr>
              <a:t>  6  </a:t>
            </a:r>
            <a:r>
              <a:rPr lang="en-US" sz="3000" b="1" dirty="0" smtClean="0">
                <a:latin typeface="Calibri"/>
                <a:cs typeface="Calibri"/>
              </a:rPr>
              <a:t>What </a:t>
            </a:r>
            <a:r>
              <a:rPr lang="en-US" sz="3000" b="1" dirty="0">
                <a:latin typeface="Calibri"/>
                <a:cs typeface="Calibri"/>
              </a:rPr>
              <a:t>You Get Is Not What You </a:t>
            </a:r>
            <a:r>
              <a:rPr lang="en-US" sz="3000" b="1" dirty="0" smtClean="0">
                <a:latin typeface="Calibri"/>
                <a:cs typeface="Calibri"/>
              </a:rPr>
              <a:t>See</a:t>
            </a:r>
            <a:endParaRPr lang="en-US" sz="3000" dirty="0">
              <a:latin typeface="Calibri"/>
              <a:cs typeface="Calibri"/>
            </a:endParaRPr>
          </a:p>
          <a:p>
            <a:pPr>
              <a:lnSpc>
                <a:spcPct val="90000"/>
              </a:lnSpc>
            </a:pPr>
            <a:r>
              <a:rPr lang="en-US" sz="3000" dirty="0" smtClean="0">
                <a:latin typeface="Calibri"/>
                <a:cs typeface="Calibri"/>
              </a:rPr>
              <a:t>  7  </a:t>
            </a:r>
            <a:r>
              <a:rPr lang="en-US" sz="3000" b="1" dirty="0" smtClean="0">
                <a:latin typeface="Calibri"/>
                <a:cs typeface="Calibri"/>
              </a:rPr>
              <a:t>Dealing </a:t>
            </a:r>
            <a:r>
              <a:rPr lang="en-US" sz="3000" b="1" dirty="0">
                <a:latin typeface="Calibri"/>
                <a:cs typeface="Calibri"/>
              </a:rPr>
              <a:t>With </a:t>
            </a:r>
            <a:r>
              <a:rPr lang="en-US" sz="3000" b="1" dirty="0" smtClean="0">
                <a:latin typeface="Calibri"/>
                <a:cs typeface="Calibri"/>
              </a:rPr>
              <a:t>Fights</a:t>
            </a:r>
          </a:p>
          <a:p>
            <a:pPr>
              <a:lnSpc>
                <a:spcPct val="90000"/>
              </a:lnSpc>
            </a:pPr>
            <a:r>
              <a:rPr lang="en-US" sz="3000" dirty="0" smtClean="0">
                <a:latin typeface="Calibri"/>
                <a:cs typeface="Calibri"/>
              </a:rPr>
              <a:t>  8  </a:t>
            </a:r>
            <a:r>
              <a:rPr lang="en-US" sz="3000" b="1" dirty="0" smtClean="0">
                <a:latin typeface="Calibri"/>
                <a:cs typeface="Calibri"/>
              </a:rPr>
              <a:t>Words </a:t>
            </a:r>
            <a:r>
              <a:rPr lang="en-US" sz="3000" b="1" dirty="0">
                <a:latin typeface="Calibri"/>
                <a:cs typeface="Calibri"/>
              </a:rPr>
              <a:t>of </a:t>
            </a:r>
            <a:r>
              <a:rPr lang="en-US" sz="3000" b="1" dirty="0" smtClean="0">
                <a:latin typeface="Calibri"/>
                <a:cs typeface="Calibri"/>
              </a:rPr>
              <a:t>Wisdom</a:t>
            </a:r>
          </a:p>
          <a:p>
            <a:pPr>
              <a:lnSpc>
                <a:spcPct val="90000"/>
              </a:lnSpc>
            </a:pPr>
            <a:r>
              <a:rPr lang="en-US" sz="3000" dirty="0" smtClean="0">
                <a:latin typeface="Calibri"/>
                <a:cs typeface="Calibri"/>
              </a:rPr>
              <a:t>  9  </a:t>
            </a:r>
            <a:r>
              <a:rPr lang="en-US" sz="3000" b="1" dirty="0" smtClean="0">
                <a:latin typeface="Calibri"/>
                <a:cs typeface="Calibri"/>
              </a:rPr>
              <a:t>Words </a:t>
            </a:r>
            <a:r>
              <a:rPr lang="en-US" sz="3000" b="1" dirty="0">
                <a:latin typeface="Calibri"/>
                <a:cs typeface="Calibri"/>
              </a:rPr>
              <a:t>of </a:t>
            </a:r>
            <a:r>
              <a:rPr lang="en-US" sz="3000" b="1" dirty="0" smtClean="0">
                <a:latin typeface="Calibri"/>
                <a:cs typeface="Calibri"/>
              </a:rPr>
              <a:t>Truth</a:t>
            </a:r>
            <a:endParaRPr lang="en-US" sz="3000" dirty="0">
              <a:latin typeface="Calibri"/>
              <a:cs typeface="Calibri"/>
            </a:endParaRPr>
          </a:p>
          <a:p>
            <a:pPr>
              <a:lnSpc>
                <a:spcPct val="90000"/>
              </a:lnSpc>
            </a:pPr>
            <a:r>
              <a:rPr lang="en-US" sz="3000" dirty="0">
                <a:latin typeface="Calibri"/>
                <a:cs typeface="Calibri"/>
              </a:rPr>
              <a:t>10 </a:t>
            </a:r>
            <a:r>
              <a:rPr lang="en-US" sz="3000" dirty="0" smtClean="0">
                <a:latin typeface="Calibri"/>
                <a:cs typeface="Calibri"/>
              </a:rPr>
              <a:t> </a:t>
            </a:r>
            <a:r>
              <a:rPr lang="en-US" sz="3000" b="1" dirty="0" smtClean="0">
                <a:latin typeface="Calibri"/>
                <a:cs typeface="Calibri"/>
              </a:rPr>
              <a:t>Behind </a:t>
            </a:r>
            <a:r>
              <a:rPr lang="en-US" sz="3000" b="1" dirty="0">
                <a:latin typeface="Calibri"/>
                <a:cs typeface="Calibri"/>
              </a:rPr>
              <a:t>the </a:t>
            </a:r>
            <a:r>
              <a:rPr lang="en-US" sz="3000" b="1" dirty="0" smtClean="0">
                <a:latin typeface="Calibri"/>
                <a:cs typeface="Calibri"/>
              </a:rPr>
              <a:t>Mask</a:t>
            </a:r>
          </a:p>
          <a:p>
            <a:pPr>
              <a:lnSpc>
                <a:spcPct val="90000"/>
              </a:lnSpc>
            </a:pPr>
            <a:r>
              <a:rPr lang="en-US" sz="3000" dirty="0" smtClean="0">
                <a:latin typeface="Calibri"/>
                <a:cs typeface="Calibri"/>
              </a:rPr>
              <a:t>11  </a:t>
            </a:r>
            <a:r>
              <a:rPr lang="en-US" sz="3000" b="1" dirty="0" smtClean="0">
                <a:latin typeface="Calibri"/>
                <a:cs typeface="Calibri"/>
              </a:rPr>
              <a:t>Living </a:t>
            </a:r>
            <a:r>
              <a:rPr lang="en-US" sz="3000" b="1" dirty="0">
                <a:latin typeface="Calibri"/>
                <a:cs typeface="Calibri"/>
              </a:rPr>
              <a:t>by </a:t>
            </a:r>
            <a:r>
              <a:rPr lang="en-US" sz="3000" b="1" dirty="0" smtClean="0">
                <a:latin typeface="Calibri"/>
                <a:cs typeface="Calibri"/>
              </a:rPr>
              <a:t>Faith</a:t>
            </a:r>
          </a:p>
          <a:p>
            <a:pPr>
              <a:lnSpc>
                <a:spcPct val="90000"/>
              </a:lnSpc>
            </a:pPr>
            <a:r>
              <a:rPr lang="en-US" sz="3000" dirty="0" smtClean="0">
                <a:latin typeface="Calibri"/>
                <a:cs typeface="Calibri"/>
              </a:rPr>
              <a:t>12  </a:t>
            </a:r>
            <a:r>
              <a:rPr lang="en-US" sz="3000" b="1" dirty="0" smtClean="0">
                <a:latin typeface="Calibri"/>
                <a:cs typeface="Calibri"/>
              </a:rPr>
              <a:t>The </a:t>
            </a:r>
            <a:r>
              <a:rPr lang="en-US" sz="3000" b="1" dirty="0">
                <a:latin typeface="Calibri"/>
                <a:cs typeface="Calibri"/>
              </a:rPr>
              <a:t>Humility of the </a:t>
            </a:r>
            <a:r>
              <a:rPr lang="en-US" sz="3000" b="1" dirty="0" smtClean="0">
                <a:latin typeface="Calibri"/>
                <a:cs typeface="Calibri"/>
              </a:rPr>
              <a:t>Wise</a:t>
            </a:r>
            <a:endParaRPr lang="en-US" sz="3000" i="1" dirty="0">
              <a:latin typeface="Calibri"/>
              <a:cs typeface="Calibri"/>
            </a:endParaRPr>
          </a:p>
          <a:p>
            <a:pPr>
              <a:lnSpc>
                <a:spcPct val="90000"/>
              </a:lnSpc>
            </a:pPr>
            <a:r>
              <a:rPr lang="en-US" sz="3000" dirty="0" smtClean="0">
                <a:latin typeface="Calibri"/>
                <a:cs typeface="Calibri"/>
              </a:rPr>
              <a:t>13  </a:t>
            </a:r>
            <a:r>
              <a:rPr lang="en-US" sz="3000" b="1" dirty="0" smtClean="0">
                <a:latin typeface="Calibri"/>
                <a:cs typeface="Calibri"/>
              </a:rPr>
              <a:t>Women </a:t>
            </a:r>
            <a:r>
              <a:rPr lang="en-US" sz="3000" b="1" dirty="0">
                <a:latin typeface="Calibri"/>
                <a:cs typeface="Calibri"/>
              </a:rPr>
              <a:t>and </a:t>
            </a:r>
            <a:r>
              <a:rPr lang="en-US" sz="3000" b="1" dirty="0" smtClean="0">
                <a:latin typeface="Calibri"/>
                <a:cs typeface="Calibri"/>
              </a:rPr>
              <a:t>Wine</a:t>
            </a:r>
            <a:endParaRPr lang="en-US" sz="3000" dirty="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1" name="Text Box 7"/>
          <p:cNvSpPr txBox="1">
            <a:spLocks noChangeArrowheads="1"/>
          </p:cNvSpPr>
          <p:nvPr/>
        </p:nvSpPr>
        <p:spPr bwMode="auto">
          <a:xfrm>
            <a:off x="1701800" y="26988"/>
            <a:ext cx="3819585" cy="941796"/>
          </a:xfrm>
          <a:prstGeom prst="rect">
            <a:avLst/>
          </a:prstGeom>
          <a:noFill/>
          <a:ln w="9525">
            <a:noFill/>
            <a:miter lim="800000"/>
            <a:headEnd/>
            <a:tailEnd/>
          </a:ln>
          <a:effectLst>
            <a:outerShdw blurRad="63500" dist="63500" dir="2700000" algn="ctr" rotWithShape="0">
              <a:schemeClr val="bg1">
                <a:alpha val="74998"/>
              </a:schemeClr>
            </a:outerShdw>
          </a:effec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37931725" indent="-37474525" eaLnBrk="0" hangingPunct="0">
              <a:defRPr sz="4000">
                <a:solidFill>
                  <a:schemeClr val="tx1"/>
                </a:solidFill>
                <a:latin typeface="Helvetica Neue" charset="0"/>
                <a:ea typeface="ＭＳ Ｐゴシック" charset="0"/>
              </a:defRPr>
            </a:lvl2pPr>
            <a:lvl3pPr eaLnBrk="0" hangingPunct="0">
              <a:defRPr sz="4000">
                <a:solidFill>
                  <a:schemeClr val="tx1"/>
                </a:solidFill>
                <a:latin typeface="Helvetica Neue" charset="0"/>
                <a:ea typeface="ＭＳ Ｐゴシック" charset="0"/>
              </a:defRPr>
            </a:lvl3pPr>
            <a:lvl4pPr eaLnBrk="0" hangingPunct="0">
              <a:defRPr sz="4000">
                <a:solidFill>
                  <a:schemeClr val="tx1"/>
                </a:solidFill>
                <a:latin typeface="Helvetica Neue" charset="0"/>
                <a:ea typeface="ＭＳ Ｐゴシック" charset="0"/>
              </a:defRPr>
            </a:lvl4pPr>
            <a:lvl5pPr eaLnBrk="0" hangingPunct="0">
              <a:defRPr sz="4000">
                <a:solidFill>
                  <a:schemeClr val="tx1"/>
                </a:solidFill>
                <a:latin typeface="Helvetica Neue" charset="0"/>
                <a:ea typeface="ＭＳ Ｐゴシック" charset="0"/>
              </a:defRPr>
            </a:lvl5pPr>
            <a:lvl6pPr marL="457200" eaLnBrk="0" fontAlgn="base" hangingPunct="0">
              <a:spcBef>
                <a:spcPct val="0"/>
              </a:spcBef>
              <a:spcAft>
                <a:spcPct val="0"/>
              </a:spcAft>
              <a:defRPr sz="4000">
                <a:solidFill>
                  <a:schemeClr val="tx1"/>
                </a:solidFill>
                <a:latin typeface="Helvetica Neue" charset="0"/>
                <a:ea typeface="ＭＳ Ｐゴシック" charset="0"/>
              </a:defRPr>
            </a:lvl6pPr>
            <a:lvl7pPr marL="914400" eaLnBrk="0" fontAlgn="base" hangingPunct="0">
              <a:spcBef>
                <a:spcPct val="0"/>
              </a:spcBef>
              <a:spcAft>
                <a:spcPct val="0"/>
              </a:spcAft>
              <a:defRPr sz="4000">
                <a:solidFill>
                  <a:schemeClr val="tx1"/>
                </a:solidFill>
                <a:latin typeface="Helvetica Neue" charset="0"/>
                <a:ea typeface="ＭＳ Ｐゴシック" charset="0"/>
              </a:defRPr>
            </a:lvl7pPr>
            <a:lvl8pPr marL="1371600" eaLnBrk="0" fontAlgn="base" hangingPunct="0">
              <a:spcBef>
                <a:spcPct val="0"/>
              </a:spcBef>
              <a:spcAft>
                <a:spcPct val="0"/>
              </a:spcAft>
              <a:defRPr sz="4000">
                <a:solidFill>
                  <a:schemeClr val="tx1"/>
                </a:solidFill>
                <a:latin typeface="Helvetica Neue" charset="0"/>
                <a:ea typeface="ＭＳ Ｐゴシック" charset="0"/>
              </a:defRPr>
            </a:lvl8pPr>
            <a:lvl9pPr marL="18288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Proverbs</a:t>
            </a:r>
            <a:endParaRPr lang="en-US" sz="2800" dirty="0" smtClean="0">
              <a:solidFill>
                <a:schemeClr val="tx2"/>
              </a:solidFill>
              <a:latin typeface="Cambria" charset="0"/>
              <a:cs typeface="Cambria" charset="0"/>
            </a:endParaRPr>
          </a:p>
          <a:p>
            <a:pPr>
              <a:lnSpc>
                <a:spcPct val="85000"/>
              </a:lnSpc>
              <a:defRPr/>
            </a:pPr>
            <a:r>
              <a:rPr lang="en-US" sz="3200" dirty="0" smtClean="0">
                <a:latin typeface="Cambria" charset="0"/>
                <a:cs typeface="Cambria" charset="0"/>
              </a:rPr>
              <a:t>Lesson 4, January 24</a:t>
            </a:r>
          </a:p>
        </p:txBody>
      </p:sp>
      <p:sp>
        <p:nvSpPr>
          <p:cNvPr id="7" name="TextBox 6"/>
          <p:cNvSpPr txBox="1">
            <a:spLocks noChangeArrowheads="1"/>
          </p:cNvSpPr>
          <p:nvPr/>
        </p:nvSpPr>
        <p:spPr bwMode="auto">
          <a:xfrm>
            <a:off x="1194072" y="1466650"/>
            <a:ext cx="6618288" cy="115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eaLnBrk="1" hangingPunct="1">
              <a:lnSpc>
                <a:spcPts val="8000"/>
              </a:lnSpc>
            </a:pPr>
            <a:r>
              <a:rPr lang="en-US" sz="5400" dirty="0" smtClean="0">
                <a:latin typeface="Cambria" charset="0"/>
                <a:cs typeface="Cambria" charset="0"/>
              </a:rPr>
              <a:t>Divine </a:t>
            </a:r>
            <a:r>
              <a:rPr lang="en-US" sz="8000" dirty="0" smtClean="0">
                <a:latin typeface="Cambria" charset="0"/>
                <a:cs typeface="Cambria" charset="0"/>
              </a:rPr>
              <a:t>Wisdom</a:t>
            </a:r>
            <a:endParaRPr lang="en-US" sz="5400" dirty="0">
              <a:latin typeface="Cambria" charset="0"/>
              <a:cs typeface="Cambria" charset="0"/>
            </a:endParaRPr>
          </a:p>
        </p:txBody>
      </p:sp>
      <p:pic>
        <p:nvPicPr>
          <p:cNvPr id="2" name="Picture 1" descr="15-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629868"/>
            <a:ext cx="7315200" cy="3111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511">
                                            <p:txEl>
                                              <p:pRg st="1" end="1"/>
                                            </p:txEl>
                                          </p:spTgt>
                                        </p:tgtEl>
                                        <p:attrNameLst>
                                          <p:attrName>style.visibility</p:attrName>
                                        </p:attrNameLst>
                                      </p:cBhvr>
                                      <p:to>
                                        <p:strVal val="visible"/>
                                      </p:to>
                                    </p:set>
                                    <p:animEffect transition="in" filter="slide(fromRight)">
                                      <p:cBhvr>
                                        <p:cTn id="7" dur="1000"/>
                                        <p:tgtEl>
                                          <p:spTgt spid="21511">
                                            <p:txEl>
                                              <p:pRg st="1" end="1"/>
                                            </p:txEl>
                                          </p:spTgt>
                                        </p:tgtEl>
                                      </p:cBhvr>
                                    </p:animEffect>
                                  </p:childTnLst>
                                </p:cTn>
                              </p:par>
                            </p:childTnLst>
                          </p:cTn>
                        </p:par>
                        <p:par>
                          <p:cTn id="8" fill="hold" nodeType="afterGroup">
                            <p:stCondLst>
                              <p:cond delay="1000"/>
                            </p:stCondLst>
                            <p:childTnLst>
                              <p:par>
                                <p:cTn id="9" presetID="26"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par>
                                <p:cTn id="25" presetID="6" presetClass="entr" presetSubtype="16"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uiExpand="1"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68182" y="26988"/>
            <a:ext cx="276460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Divine Wisdom</a:t>
            </a:r>
            <a:endParaRPr lang="en-US" sz="2800" dirty="0">
              <a:solidFill>
                <a:schemeClr val="tx2"/>
              </a:solidFill>
              <a:latin typeface="Cambria" charset="0"/>
              <a:cs typeface="Cambria" charset="0"/>
            </a:endParaRPr>
          </a:p>
          <a:p>
            <a:pPr>
              <a:lnSpc>
                <a:spcPct val="85000"/>
              </a:lnSpc>
            </a:pPr>
            <a:r>
              <a:rPr lang="en-US" sz="3200" dirty="0">
                <a:latin typeface="Cambria" charset="0"/>
                <a:cs typeface="Cambria" charset="0"/>
              </a:rPr>
              <a:t>Key Text   </a:t>
            </a:r>
          </a:p>
        </p:txBody>
      </p:sp>
      <p:sp>
        <p:nvSpPr>
          <p:cNvPr id="6" name="Text Box 7"/>
          <p:cNvSpPr txBox="1">
            <a:spLocks noChangeArrowheads="1"/>
          </p:cNvSpPr>
          <p:nvPr/>
        </p:nvSpPr>
        <p:spPr bwMode="auto">
          <a:xfrm>
            <a:off x="546100" y="1514475"/>
            <a:ext cx="8077200" cy="254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3600" dirty="0" smtClean="0">
                <a:latin typeface="Cambria" charset="0"/>
                <a:cs typeface="Cambria" charset="0"/>
              </a:rPr>
              <a:t>Proverbs 8:22 NKJV</a:t>
            </a:r>
            <a:endParaRPr lang="en-US" dirty="0">
              <a:latin typeface="Cambria" charset="0"/>
              <a:cs typeface="Cambria" charset="0"/>
            </a:endParaRPr>
          </a:p>
          <a:p>
            <a:pPr algn="ctr" eaLnBrk="1" hangingPunct="1">
              <a:lnSpc>
                <a:spcPct val="90000"/>
              </a:lnSpc>
              <a:spcBef>
                <a:spcPts val="600"/>
              </a:spcBef>
            </a:pPr>
            <a:r>
              <a:rPr lang="en-US" altLang="ja-JP" sz="4400" dirty="0" smtClean="0">
                <a:latin typeface="Cambria" charset="0"/>
                <a:cs typeface="Cambria" charset="0"/>
              </a:rPr>
              <a:t>“</a:t>
            </a:r>
            <a:r>
              <a:rPr lang="en-US" altLang="ja-JP" sz="5000" b="1" cap="small" dirty="0" smtClean="0">
                <a:latin typeface="Calibri"/>
                <a:cs typeface="Calibri"/>
              </a:rPr>
              <a:t>T</a:t>
            </a:r>
            <a:r>
              <a:rPr lang="en-US" altLang="ja-JP" sz="4400" b="1" cap="small" dirty="0" smtClean="0">
                <a:latin typeface="Calibri"/>
                <a:cs typeface="Calibri"/>
              </a:rPr>
              <a:t>he </a:t>
            </a:r>
            <a:r>
              <a:rPr lang="en-US" altLang="ja-JP" sz="4400" cap="small" dirty="0" smtClean="0">
                <a:latin typeface="Calibri"/>
                <a:cs typeface="Calibri"/>
              </a:rPr>
              <a:t>Lord</a:t>
            </a:r>
            <a:r>
              <a:rPr lang="en-US" altLang="ja-JP" sz="4400" dirty="0" smtClean="0">
                <a:latin typeface="Calibri" charset="0"/>
                <a:cs typeface="Calibri" charset="0"/>
              </a:rPr>
              <a:t> possessed me at the beginning of His way, before His works of old.”</a:t>
            </a:r>
            <a:endParaRPr lang="en-US" sz="4400"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42863"/>
            <a:ext cx="276460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Divine 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Initial </a:t>
            </a:r>
            <a:r>
              <a:rPr lang="en-US" sz="3200" dirty="0">
                <a:latin typeface="Cambria" charset="0"/>
                <a:cs typeface="Cambria" charset="0"/>
              </a:rPr>
              <a:t>Words</a:t>
            </a:r>
            <a:endParaRPr lang="en-US" sz="2800" dirty="0">
              <a:solidFill>
                <a:srgbClr val="C0C0C0"/>
              </a:solidFill>
              <a:latin typeface="Cambria" charset="0"/>
              <a:cs typeface="Cambria" charset="0"/>
            </a:endParaRPr>
          </a:p>
        </p:txBody>
      </p:sp>
      <p:sp>
        <p:nvSpPr>
          <p:cNvPr id="2" name="TextBox 1"/>
          <p:cNvSpPr txBox="1">
            <a:spLocks noChangeArrowheads="1"/>
          </p:cNvSpPr>
          <p:nvPr/>
        </p:nvSpPr>
        <p:spPr bwMode="auto">
          <a:xfrm>
            <a:off x="0" y="1167078"/>
            <a:ext cx="9143999" cy="562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gn="ctr">
              <a:lnSpc>
                <a:spcPct val="90000"/>
              </a:lnSpc>
            </a:pPr>
            <a:r>
              <a:rPr lang="en-US" sz="5000" b="1" cap="small" dirty="0" smtClean="0">
                <a:latin typeface="Calibri"/>
                <a:cs typeface="Calibri"/>
              </a:rPr>
              <a:t>W</a:t>
            </a:r>
            <a:r>
              <a:rPr lang="en-US" sz="4400" b="1" cap="small" dirty="0" smtClean="0">
                <a:latin typeface="Calibri"/>
                <a:cs typeface="Calibri"/>
              </a:rPr>
              <a:t>isdom</a:t>
            </a:r>
            <a:r>
              <a:rPr lang="en-US" sz="4400" dirty="0" smtClean="0">
                <a:latin typeface="Calibri"/>
                <a:cs typeface="Calibri"/>
              </a:rPr>
              <a:t> </a:t>
            </a:r>
            <a:r>
              <a:rPr lang="en-US" sz="4400" dirty="0">
                <a:latin typeface="Calibri"/>
                <a:cs typeface="Calibri"/>
              </a:rPr>
              <a:t>reappears </a:t>
            </a:r>
            <a:r>
              <a:rPr lang="en-US" sz="4400" dirty="0" smtClean="0">
                <a:latin typeface="Calibri"/>
                <a:cs typeface="Calibri"/>
              </a:rPr>
              <a:t>and </a:t>
            </a:r>
            <a:r>
              <a:rPr lang="en-US" sz="4400" dirty="0">
                <a:latin typeface="Calibri"/>
                <a:cs typeface="Calibri"/>
              </a:rPr>
              <a:t>it’s clear from the texts </a:t>
            </a:r>
            <a:r>
              <a:rPr lang="en-US" sz="4400" dirty="0" smtClean="0">
                <a:latin typeface="Calibri"/>
                <a:cs typeface="Calibri"/>
              </a:rPr>
              <a:t>that </a:t>
            </a:r>
            <a:r>
              <a:rPr lang="en-US" sz="4400" dirty="0">
                <a:latin typeface="Calibri"/>
                <a:cs typeface="Calibri"/>
              </a:rPr>
              <a:t>wisdom is truth—the Truth as it exists in God, the Source and Foundation of all truth</a:t>
            </a:r>
            <a:r>
              <a:rPr lang="en-US" sz="4400" dirty="0" smtClean="0">
                <a:latin typeface="Calibri"/>
                <a:cs typeface="Calibri"/>
              </a:rPr>
              <a:t>.</a:t>
            </a:r>
          </a:p>
          <a:p>
            <a:pPr algn="ctr">
              <a:lnSpc>
                <a:spcPct val="90000"/>
              </a:lnSpc>
            </a:pPr>
            <a:r>
              <a:rPr lang="en-US" sz="4400" dirty="0">
                <a:latin typeface="Calibri"/>
                <a:cs typeface="Calibri"/>
              </a:rPr>
              <a:t>This </a:t>
            </a:r>
            <a:r>
              <a:rPr lang="en-US" sz="4400" dirty="0" smtClean="0">
                <a:latin typeface="Calibri"/>
                <a:cs typeface="Calibri"/>
              </a:rPr>
              <a:t>contrasts </a:t>
            </a:r>
            <a:r>
              <a:rPr lang="en-US" sz="4400" dirty="0">
                <a:latin typeface="Calibri"/>
                <a:cs typeface="Calibri"/>
              </a:rPr>
              <a:t>with some </a:t>
            </a:r>
            <a:r>
              <a:rPr lang="en-US" sz="4400" dirty="0" err="1" smtClean="0">
                <a:latin typeface="Calibri"/>
                <a:cs typeface="Calibri"/>
              </a:rPr>
              <a:t>contempo-rary</a:t>
            </a:r>
            <a:r>
              <a:rPr lang="en-US" sz="4400" dirty="0" smtClean="0">
                <a:latin typeface="Calibri"/>
                <a:cs typeface="Calibri"/>
              </a:rPr>
              <a:t> </a:t>
            </a:r>
            <a:r>
              <a:rPr lang="en-US" sz="4400" dirty="0">
                <a:latin typeface="Calibri"/>
                <a:cs typeface="Calibri"/>
              </a:rPr>
              <a:t>thinking, </a:t>
            </a:r>
            <a:r>
              <a:rPr lang="en-US" sz="4400" dirty="0" smtClean="0">
                <a:latin typeface="Calibri"/>
                <a:cs typeface="Calibri"/>
              </a:rPr>
              <a:t>in </a:t>
            </a:r>
            <a:r>
              <a:rPr lang="en-US" sz="4400" dirty="0">
                <a:latin typeface="Calibri"/>
                <a:cs typeface="Calibri"/>
              </a:rPr>
              <a:t>which truth is seen as relative, contingent, cultural, with one person’s truth being different from someone else’s. </a:t>
            </a:r>
            <a:r>
              <a:rPr lang="en-US" sz="4400" dirty="0" smtClean="0">
                <a:latin typeface="Calibri"/>
                <a:cs typeface="Calibri"/>
              </a:rPr>
              <a:t>But </a:t>
            </a:r>
            <a:r>
              <a:rPr lang="en-US" sz="4400" dirty="0">
                <a:latin typeface="Calibri"/>
                <a:cs typeface="Calibri"/>
              </a:rPr>
              <a:t>this </a:t>
            </a:r>
            <a:r>
              <a:rPr lang="en-US" sz="4400" dirty="0" smtClean="0">
                <a:latin typeface="Calibri"/>
                <a:cs typeface="Calibri"/>
              </a:rPr>
              <a:t>is </a:t>
            </a:r>
            <a:r>
              <a:rPr lang="en-US" sz="4400" dirty="0">
                <a:latin typeface="Calibri"/>
                <a:cs typeface="Calibri"/>
              </a:rPr>
              <a:t>not biblical</a:t>
            </a:r>
            <a:r>
              <a:rPr lang="en-US" sz="4400" dirty="0" smtClean="0">
                <a:latin typeface="Calibri"/>
                <a:cs typeface="Calibri"/>
              </a:rPr>
              <a:t>.</a:t>
            </a:r>
            <a:endParaRPr lang="en-US" sz="4400" dirty="0">
              <a:latin typeface="Calibri"/>
              <a:cs typeface="Calibri"/>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slide(fromRight)">
                                      <p:cBhvr>
                                        <p:cTn id="7" dur="1000"/>
                                        <p:tgtEl>
                                          <p:spTgt spid="4">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10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768182" y="39688"/>
            <a:ext cx="2764609"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Divine 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Quick </a:t>
            </a:r>
            <a:r>
              <a:rPr lang="en-US" sz="3200" dirty="0">
                <a:latin typeface="Cambria" charset="0"/>
                <a:cs typeface="Cambria" charset="0"/>
              </a:rPr>
              <a:t>Look   </a:t>
            </a:r>
          </a:p>
        </p:txBody>
      </p:sp>
      <p:sp>
        <p:nvSpPr>
          <p:cNvPr id="6" name="Text Box 4"/>
          <p:cNvSpPr txBox="1">
            <a:spLocks noChangeArrowheads="1"/>
          </p:cNvSpPr>
          <p:nvPr/>
        </p:nvSpPr>
        <p:spPr bwMode="auto">
          <a:xfrm>
            <a:off x="1125538" y="1616075"/>
            <a:ext cx="7766942" cy="4067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687388"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687388" algn="l"/>
              </a:tabLst>
              <a:defRPr sz="4000">
                <a:solidFill>
                  <a:schemeClr val="tx1"/>
                </a:solidFill>
                <a:latin typeface="Helvetica Neue" charset="0"/>
                <a:ea typeface="ＭＳ Ｐゴシック" charset="0"/>
              </a:defRPr>
            </a:lvl2pPr>
            <a:lvl3pPr marL="1143000" indent="-228600" eaLnBrk="0" hangingPunct="0">
              <a:tabLst>
                <a:tab pos="687388" algn="l"/>
              </a:tabLst>
              <a:defRPr sz="4000">
                <a:solidFill>
                  <a:schemeClr val="tx1"/>
                </a:solidFill>
                <a:latin typeface="Helvetica Neue" charset="0"/>
                <a:ea typeface="ＭＳ Ｐゴシック" charset="0"/>
              </a:defRPr>
            </a:lvl3pPr>
            <a:lvl4pPr marL="1600200" indent="-228600" eaLnBrk="0" hangingPunct="0">
              <a:tabLst>
                <a:tab pos="687388" algn="l"/>
              </a:tabLst>
              <a:defRPr sz="4000">
                <a:solidFill>
                  <a:schemeClr val="tx1"/>
                </a:solidFill>
                <a:latin typeface="Helvetica Neue" charset="0"/>
                <a:ea typeface="ＭＳ Ｐゴシック" charset="0"/>
              </a:defRPr>
            </a:lvl4pPr>
            <a:lvl5pPr marL="2057400" indent="-228600" eaLnBrk="0" hangingPunct="0">
              <a:tabLst>
                <a:tab pos="687388"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687388" algn="l"/>
              </a:tabLst>
              <a:defRPr sz="4000">
                <a:solidFill>
                  <a:schemeClr val="tx1"/>
                </a:solidFill>
                <a:latin typeface="Helvetica Neue" charset="0"/>
                <a:ea typeface="ＭＳ Ｐゴシック" charset="0"/>
              </a:defRPr>
            </a:lvl9pPr>
          </a:lstStyle>
          <a:p>
            <a:pPr eaLnBrk="1" hangingPunct="1">
              <a:lnSpc>
                <a:spcPct val="90000"/>
              </a:lnSpc>
              <a:spcBef>
                <a:spcPts val="1200"/>
              </a:spcBef>
            </a:pPr>
            <a:r>
              <a:rPr lang="en-US" sz="4400" dirty="0">
                <a:latin typeface="Calibri" charset="0"/>
                <a:cs typeface="Calibri" charset="0"/>
              </a:rPr>
              <a:t>1. </a:t>
            </a:r>
            <a:r>
              <a:rPr lang="en-US" sz="4400" dirty="0" smtClean="0">
                <a:latin typeface="Calibri" charset="0"/>
                <a:cs typeface="Calibri" charset="0"/>
              </a:rPr>
              <a:t>Wisdom </a:t>
            </a:r>
            <a:r>
              <a:rPr lang="en-US" sz="4400" b="1" dirty="0" smtClean="0">
                <a:latin typeface="Calibri" charset="0"/>
                <a:cs typeface="Calibri" charset="0"/>
              </a:rPr>
              <a:t>Cries Out</a:t>
            </a:r>
            <a:r>
              <a:rPr lang="en-US" sz="4400" b="1" dirty="0">
                <a:latin typeface="Calibri" charset="0"/>
                <a:cs typeface="Calibri" charset="0"/>
              </a:rPr>
              <a:t>	                       	</a:t>
            </a:r>
            <a:r>
              <a:rPr lang="en-US" sz="4400" i="1" dirty="0" smtClean="0">
                <a:latin typeface="Calibri" charset="0"/>
                <a:cs typeface="Calibri" charset="0"/>
              </a:rPr>
              <a:t>(Proverbs 8:1-3)</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2. </a:t>
            </a:r>
            <a:r>
              <a:rPr lang="en-US" sz="4400" dirty="0" smtClean="0">
                <a:latin typeface="Calibri" charset="0"/>
                <a:cs typeface="Calibri" charset="0"/>
              </a:rPr>
              <a:t>Wisdom </a:t>
            </a:r>
            <a:r>
              <a:rPr lang="en-US" sz="4400" b="1" dirty="0" smtClean="0">
                <a:latin typeface="Calibri" charset="0"/>
                <a:cs typeface="Calibri" charset="0"/>
              </a:rPr>
              <a:t>Creates                 </a:t>
            </a:r>
            <a:r>
              <a:rPr lang="en-US" sz="4400" dirty="0">
                <a:latin typeface="Calibri" charset="0"/>
                <a:cs typeface="Calibri" charset="0"/>
              </a:rPr>
              <a:t>	</a:t>
            </a:r>
            <a:r>
              <a:rPr lang="en-US" sz="4400" i="1" dirty="0">
                <a:latin typeface="Calibri" charset="0"/>
                <a:cs typeface="Calibri" charset="0"/>
              </a:rPr>
              <a:t>(Proverbs </a:t>
            </a:r>
            <a:r>
              <a:rPr lang="en-US" sz="4400" i="1" dirty="0" smtClean="0">
                <a:latin typeface="Calibri" charset="0"/>
                <a:cs typeface="Calibri" charset="0"/>
              </a:rPr>
              <a:t>8:22, 23, 30, 31)</a:t>
            </a:r>
            <a:endParaRPr lang="en-US" sz="4400" i="1" dirty="0">
              <a:latin typeface="Calibri" charset="0"/>
              <a:cs typeface="Calibri" charset="0"/>
            </a:endParaRPr>
          </a:p>
          <a:p>
            <a:pPr eaLnBrk="1" hangingPunct="1">
              <a:lnSpc>
                <a:spcPct val="90000"/>
              </a:lnSpc>
              <a:spcBef>
                <a:spcPts val="1200"/>
              </a:spcBef>
            </a:pPr>
            <a:r>
              <a:rPr lang="en-US" sz="4400" dirty="0">
                <a:latin typeface="Calibri" charset="0"/>
                <a:cs typeface="Calibri" charset="0"/>
              </a:rPr>
              <a:t>3. </a:t>
            </a:r>
            <a:r>
              <a:rPr lang="en-US" sz="4400" dirty="0" smtClean="0">
                <a:latin typeface="Calibri" charset="0"/>
                <a:cs typeface="Calibri" charset="0"/>
              </a:rPr>
              <a:t>Wisdom </a:t>
            </a:r>
            <a:r>
              <a:rPr lang="en-US" sz="4400" b="1" dirty="0" smtClean="0">
                <a:latin typeface="Calibri" charset="0"/>
                <a:cs typeface="Calibri" charset="0"/>
              </a:rPr>
              <a:t>Constrains                    </a:t>
            </a:r>
            <a:r>
              <a:rPr lang="en-US" sz="4400" dirty="0">
                <a:latin typeface="Calibri" charset="0"/>
                <a:cs typeface="Calibri" charset="0"/>
              </a:rPr>
              <a:t>	</a:t>
            </a:r>
            <a:r>
              <a:rPr lang="en-US" sz="4400" i="1" dirty="0">
                <a:latin typeface="Calibri" charset="0"/>
                <a:cs typeface="Calibri" charset="0"/>
              </a:rPr>
              <a:t>(Proverbs </a:t>
            </a:r>
            <a:r>
              <a:rPr lang="en-US" sz="4400" i="1" dirty="0" smtClean="0">
                <a:latin typeface="Calibri" charset="0"/>
                <a:cs typeface="Calibri" charset="0"/>
              </a:rPr>
              <a:t>8:32-36)</a:t>
            </a:r>
            <a:endParaRPr lang="en-US" sz="4400" i="1" dirty="0">
              <a:latin typeface="Calibri" charset="0"/>
              <a:cs typeface="Calibri"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7" presetClass="entr" presetSubtype="0" fill="hold" grpId="0"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2000"/>
                            </p:stCondLst>
                            <p:childTnLst>
                              <p:par>
                                <p:cTn id="12" presetID="37" presetClass="entr" presetSubtype="0" fill="hold" grpId="0" nodeType="afterEffect">
                                  <p:stCondLst>
                                    <p:cond delay="100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par>
                          <p:cTn id="18" fill="hold" nodeType="afterGroup">
                            <p:stCondLst>
                              <p:cond delay="4000"/>
                            </p:stCondLst>
                            <p:childTnLst>
                              <p:par>
                                <p:cTn id="19" presetID="37" presetClass="entr" presetSubtype="0" fill="hold" grpId="0" nodeType="afterEffect">
                                  <p:stCondLst>
                                    <p:cond delay="100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advAuto="100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768182" y="42863"/>
            <a:ext cx="3769091" cy="94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000">
                <a:solidFill>
                  <a:schemeClr val="tx1"/>
                </a:solidFill>
                <a:latin typeface="Helvetica Neue" charset="0"/>
                <a:ea typeface="ＭＳ Ｐゴシック" charset="0"/>
                <a:cs typeface="ＭＳ Ｐゴシック" charset="0"/>
              </a:defRPr>
            </a:lvl1pPr>
            <a:lvl2pPr marL="742950" indent="-285750" eaLnBrk="0" hangingPunct="0">
              <a:defRPr sz="4000">
                <a:solidFill>
                  <a:schemeClr val="tx1"/>
                </a:solidFill>
                <a:latin typeface="Helvetica Neue" charset="0"/>
                <a:ea typeface="ＭＳ Ｐゴシック" charset="0"/>
              </a:defRPr>
            </a:lvl2pPr>
            <a:lvl3pPr marL="1143000" indent="-228600" eaLnBrk="0" hangingPunct="0">
              <a:defRPr sz="4000">
                <a:solidFill>
                  <a:schemeClr val="tx1"/>
                </a:solidFill>
                <a:latin typeface="Helvetica Neue" charset="0"/>
                <a:ea typeface="ＭＳ Ｐゴシック" charset="0"/>
              </a:defRPr>
            </a:lvl3pPr>
            <a:lvl4pPr marL="1600200" indent="-228600" eaLnBrk="0" hangingPunct="0">
              <a:defRPr sz="4000">
                <a:solidFill>
                  <a:schemeClr val="tx1"/>
                </a:solidFill>
                <a:latin typeface="Helvetica Neue" charset="0"/>
                <a:ea typeface="ＭＳ Ｐゴシック" charset="0"/>
              </a:defRPr>
            </a:lvl4pPr>
            <a:lvl5pPr marL="2057400" indent="-228600" eaLnBrk="0" hangingPunct="0">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defRPr sz="4000">
                <a:solidFill>
                  <a:schemeClr val="tx1"/>
                </a:solidFill>
                <a:latin typeface="Helvetica Neue" charset="0"/>
                <a:ea typeface="ＭＳ Ｐゴシック" charset="0"/>
              </a:defRPr>
            </a:lvl9pPr>
          </a:lstStyle>
          <a:p>
            <a:pPr>
              <a:lnSpc>
                <a:spcPct val="85000"/>
              </a:lnSpc>
            </a:pPr>
            <a:r>
              <a:rPr lang="en-US" sz="3200" i="1" dirty="0" smtClean="0">
                <a:solidFill>
                  <a:schemeClr val="tx2"/>
                </a:solidFill>
                <a:latin typeface="Cambria" charset="0"/>
                <a:cs typeface="Cambria" charset="0"/>
              </a:rPr>
              <a:t>Divine Wisdom</a:t>
            </a:r>
            <a:endParaRPr lang="en-US" sz="2800" dirty="0">
              <a:solidFill>
                <a:schemeClr val="tx2"/>
              </a:solidFill>
              <a:latin typeface="Cambria" charset="0"/>
              <a:cs typeface="Cambria" charset="0"/>
            </a:endParaRPr>
          </a:p>
          <a:p>
            <a:pPr>
              <a:lnSpc>
                <a:spcPct val="85000"/>
              </a:lnSpc>
            </a:pPr>
            <a:r>
              <a:rPr lang="en-US" sz="3200" dirty="0" smtClean="0">
                <a:latin typeface="Cambria" charset="0"/>
                <a:cs typeface="Cambria" charset="0"/>
              </a:rPr>
              <a:t>1</a:t>
            </a:r>
            <a:r>
              <a:rPr lang="en-US" sz="3200" dirty="0">
                <a:latin typeface="Cambria" charset="0"/>
                <a:cs typeface="Cambria" charset="0"/>
              </a:rPr>
              <a:t>. </a:t>
            </a:r>
            <a:r>
              <a:rPr lang="en-US" sz="3200" dirty="0" smtClean="0">
                <a:latin typeface="Cambria" charset="0"/>
                <a:cs typeface="Cambria" charset="0"/>
              </a:rPr>
              <a:t>Wisdom Cries Out</a:t>
            </a:r>
            <a:endParaRPr lang="en-US" sz="3200" dirty="0">
              <a:latin typeface="Cambria" charset="0"/>
              <a:cs typeface="Cambria" charset="0"/>
            </a:endParaRPr>
          </a:p>
        </p:txBody>
      </p:sp>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2555776" y="1340768"/>
            <a:ext cx="3969607" cy="3960440"/>
          </a:xfrm>
          <a:prstGeom prst="rect">
            <a:avLst/>
          </a:prstGeom>
        </p:spPr>
      </p:pic>
      <p:sp>
        <p:nvSpPr>
          <p:cNvPr id="3" name="Rectangle 2"/>
          <p:cNvSpPr/>
          <p:nvPr/>
        </p:nvSpPr>
        <p:spPr bwMode="auto">
          <a:xfrm>
            <a:off x="2483768" y="1268760"/>
            <a:ext cx="4104456" cy="41044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pic>
        <p:nvPicPr>
          <p:cNvPr id="4" name="Picture 3" descr="wisdom-life-death.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410" y="1484784"/>
            <a:ext cx="7837150" cy="3744416"/>
          </a:xfrm>
          <a:prstGeom prst="rect">
            <a:avLst/>
          </a:prstGeom>
          <a:ln>
            <a:solidFill>
              <a:schemeClr val="tx1"/>
            </a:solidFill>
          </a:ln>
        </p:spPr>
      </p:pic>
      <p:sp>
        <p:nvSpPr>
          <p:cNvPr id="7" name="Rectangle 6"/>
          <p:cNvSpPr/>
          <p:nvPr/>
        </p:nvSpPr>
        <p:spPr bwMode="auto">
          <a:xfrm>
            <a:off x="539552" y="1412776"/>
            <a:ext cx="7992888" cy="38884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endParaRPr>
          </a:p>
        </p:txBody>
      </p:sp>
      <p:sp>
        <p:nvSpPr>
          <p:cNvPr id="5" name="Text Box 3"/>
          <p:cNvSpPr txBox="1">
            <a:spLocks noChangeArrowheads="1"/>
          </p:cNvSpPr>
          <p:nvPr/>
        </p:nvSpPr>
        <p:spPr bwMode="auto">
          <a:xfrm>
            <a:off x="169863" y="1266825"/>
            <a:ext cx="8839200" cy="551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spAutoFit/>
          </a:bodyPr>
          <a:lstStyle>
            <a:lvl1pPr eaLnBrk="0" hangingPunct="0">
              <a:tabLst>
                <a:tab pos="463550" algn="l"/>
              </a:tabLst>
              <a:defRPr sz="4000">
                <a:solidFill>
                  <a:schemeClr val="tx1"/>
                </a:solidFill>
                <a:latin typeface="Helvetica Neue" charset="0"/>
                <a:ea typeface="ＭＳ Ｐゴシック" charset="0"/>
                <a:cs typeface="ＭＳ Ｐゴシック" charset="0"/>
              </a:defRPr>
            </a:lvl1pPr>
            <a:lvl2pPr marL="742950" indent="-285750" eaLnBrk="0" hangingPunct="0">
              <a:tabLst>
                <a:tab pos="463550" algn="l"/>
              </a:tabLst>
              <a:defRPr sz="4000">
                <a:solidFill>
                  <a:schemeClr val="tx1"/>
                </a:solidFill>
                <a:latin typeface="Helvetica Neue" charset="0"/>
                <a:ea typeface="ＭＳ Ｐゴシック" charset="0"/>
              </a:defRPr>
            </a:lvl2pPr>
            <a:lvl3pPr marL="1143000" indent="-228600" eaLnBrk="0" hangingPunct="0">
              <a:tabLst>
                <a:tab pos="463550" algn="l"/>
              </a:tabLst>
              <a:defRPr sz="4000">
                <a:solidFill>
                  <a:schemeClr val="tx1"/>
                </a:solidFill>
                <a:latin typeface="Helvetica Neue" charset="0"/>
                <a:ea typeface="ＭＳ Ｐゴシック" charset="0"/>
              </a:defRPr>
            </a:lvl3pPr>
            <a:lvl4pPr marL="1600200" indent="-228600" eaLnBrk="0" hangingPunct="0">
              <a:tabLst>
                <a:tab pos="463550" algn="l"/>
              </a:tabLst>
              <a:defRPr sz="4000">
                <a:solidFill>
                  <a:schemeClr val="tx1"/>
                </a:solidFill>
                <a:latin typeface="Helvetica Neue" charset="0"/>
                <a:ea typeface="ＭＳ Ｐゴシック" charset="0"/>
              </a:defRPr>
            </a:lvl4pPr>
            <a:lvl5pPr marL="2057400" indent="-228600" eaLnBrk="0" hangingPunct="0">
              <a:tabLst>
                <a:tab pos="463550" algn="l"/>
              </a:tabLst>
              <a:defRPr sz="4000">
                <a:solidFill>
                  <a:schemeClr val="tx1"/>
                </a:solidFill>
                <a:latin typeface="Helvetica Neue" charset="0"/>
                <a:ea typeface="ＭＳ Ｐゴシック" charset="0"/>
              </a:defRPr>
            </a:lvl5pPr>
            <a:lvl6pPr marL="25146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6pPr>
            <a:lvl7pPr marL="29718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7pPr>
            <a:lvl8pPr marL="34290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8pPr>
            <a:lvl9pPr marL="3886200" indent="-228600" eaLnBrk="0" fontAlgn="base" hangingPunct="0">
              <a:spcBef>
                <a:spcPct val="0"/>
              </a:spcBef>
              <a:spcAft>
                <a:spcPct val="0"/>
              </a:spcAft>
              <a:tabLst>
                <a:tab pos="463550" algn="l"/>
              </a:tabLst>
              <a:defRPr sz="4000">
                <a:solidFill>
                  <a:schemeClr val="tx1"/>
                </a:solidFill>
                <a:latin typeface="Helvetica Neue" charset="0"/>
                <a:ea typeface="ＭＳ Ｐゴシック" charset="0"/>
              </a:defRPr>
            </a:lvl9pPr>
          </a:lstStyle>
          <a:p>
            <a:pPr algn="ctr" eaLnBrk="1" hangingPunct="1">
              <a:lnSpc>
                <a:spcPct val="90000"/>
              </a:lnSpc>
              <a:spcBef>
                <a:spcPts val="0"/>
              </a:spcBef>
            </a:pPr>
            <a:r>
              <a:rPr lang="en-US" sz="3600" dirty="0" smtClean="0">
                <a:latin typeface="Cambria" charset="0"/>
                <a:cs typeface="Cambria" charset="0"/>
              </a:rPr>
              <a:t>Proverbs 8:1-3 NKJV</a:t>
            </a:r>
            <a:endParaRPr lang="en-US" sz="3600" dirty="0">
              <a:latin typeface="Cambria" charset="0"/>
              <a:cs typeface="Cambria" charset="0"/>
            </a:endParaRPr>
          </a:p>
          <a:p>
            <a:pPr algn="ctr" eaLnBrk="1" hangingPunct="1">
              <a:lnSpc>
                <a:spcPct val="90000"/>
              </a:lnSpc>
              <a:spcBef>
                <a:spcPts val="0"/>
              </a:spcBef>
            </a:pPr>
            <a:r>
              <a:rPr lang="en-US" sz="4400" dirty="0" smtClean="0">
                <a:latin typeface="Cambria" charset="0"/>
                <a:cs typeface="Cambria" charset="0"/>
              </a:rPr>
              <a:t>“</a:t>
            </a:r>
            <a:r>
              <a:rPr lang="en-US" sz="5000" b="1" cap="small" dirty="0" smtClean="0">
                <a:latin typeface="Calibri"/>
                <a:cs typeface="Calibri"/>
              </a:rPr>
              <a:t>D</a:t>
            </a:r>
            <a:r>
              <a:rPr lang="en-US" altLang="ja-JP" sz="4400" b="1" cap="small" dirty="0" smtClean="0">
                <a:latin typeface="Calibri"/>
                <a:cs typeface="Calibri"/>
              </a:rPr>
              <a:t>oes</a:t>
            </a:r>
            <a:r>
              <a:rPr lang="en-US" altLang="ja-JP" sz="4200" b="1" dirty="0" smtClean="0">
                <a:latin typeface="Cambria" charset="0"/>
                <a:cs typeface="Cambria" charset="0"/>
              </a:rPr>
              <a:t> </a:t>
            </a:r>
            <a:r>
              <a:rPr lang="en-US" altLang="ja-JP" sz="4400" dirty="0" smtClean="0">
                <a:latin typeface="Calibri" charset="0"/>
                <a:cs typeface="Calibri" charset="0"/>
              </a:rPr>
              <a:t>not wisdom cry out, and understanding lift up her voice?</a:t>
            </a:r>
          </a:p>
          <a:p>
            <a:pPr algn="ctr" eaLnBrk="1" hangingPunct="1">
              <a:lnSpc>
                <a:spcPct val="90000"/>
              </a:lnSpc>
              <a:spcBef>
                <a:spcPts val="0"/>
              </a:spcBef>
            </a:pPr>
            <a:r>
              <a:rPr lang="en-US" altLang="ja-JP" sz="4400" dirty="0" smtClean="0">
                <a:latin typeface="Calibri" charset="0"/>
                <a:cs typeface="Calibri" charset="0"/>
              </a:rPr>
              <a:t>She takes her stand on the top of the high hill, beside the way where the paths meet</a:t>
            </a:r>
            <a:r>
              <a:rPr lang="en-US" sz="4400" dirty="0" smtClean="0">
                <a:latin typeface="Calibri" charset="0"/>
                <a:cs typeface="Calibri" charset="0"/>
              </a:rPr>
              <a:t>.</a:t>
            </a:r>
          </a:p>
          <a:p>
            <a:pPr algn="ctr" eaLnBrk="1" hangingPunct="1">
              <a:lnSpc>
                <a:spcPct val="90000"/>
              </a:lnSpc>
              <a:spcBef>
                <a:spcPts val="0"/>
              </a:spcBef>
            </a:pPr>
            <a:endParaRPr lang="en-US" sz="4400" dirty="0">
              <a:latin typeface="Calibri" charset="0"/>
              <a:cs typeface="Calibri" charset="0"/>
            </a:endParaRPr>
          </a:p>
          <a:p>
            <a:pPr algn="ctr" eaLnBrk="1" hangingPunct="1">
              <a:lnSpc>
                <a:spcPct val="90000"/>
              </a:lnSpc>
              <a:spcBef>
                <a:spcPts val="0"/>
              </a:spcBef>
            </a:pPr>
            <a:r>
              <a:rPr lang="en-US" sz="4400" dirty="0" smtClean="0">
                <a:latin typeface="Calibri" charset="0"/>
                <a:cs typeface="Calibri" charset="0"/>
              </a:rPr>
              <a:t>She cries by the gates, at the entry of the city.”</a:t>
            </a:r>
            <a:endParaRPr lang="en-US" sz="4400" dirty="0">
              <a:latin typeface="Calibri" charset="0"/>
              <a:cs typeface="Calibri"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lide(fromRight)">
                                      <p:cBhvr>
                                        <p:cTn id="7" dur="1000"/>
                                        <p:tgtEl>
                                          <p:spTgt spid="6">
                                            <p:txEl>
                                              <p:pRg st="1" end="1"/>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childTnLst>
                                </p:cTn>
                              </p:par>
                            </p:childTnLst>
                          </p:cTn>
                        </p:par>
                        <p:par>
                          <p:cTn id="12" fill="hold" nodeType="afterGroup">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1000"/>
                                        <p:tgtEl>
                                          <p:spTgt spid="5">
                                            <p:txEl>
                                              <p:pRg st="4" end="4"/>
                                            </p:txEl>
                                          </p:spTgt>
                                        </p:tgtEl>
                                      </p:cBhvr>
                                    </p:animEffect>
                                  </p:childTnLst>
                                </p:cTn>
                              </p:par>
                              <p:par>
                                <p:cTn id="24" presetID="1" presetClass="exit" presetSubtype="0" fill="hold" grpId="1"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5">
                                            <p:txEl>
                                              <p:pRg st="1" end="1"/>
                                            </p:txEl>
                                          </p:spTgt>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hidden"/>
                                      </p:to>
                                    </p:set>
                                  </p:childTnLst>
                                </p:cTn>
                              </p:par>
                              <p:par>
                                <p:cTn id="30" presetID="6" presetClass="entr" presetSubtype="16"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par>
                                <p:cTn id="33" presetID="1" presetClass="exit"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animBg="1"/>
      <p:bldP spid="5" grpId="0" build="p"/>
      <p:bldP spid="5" grpId="1" build="p"/>
    </p:bldLst>
  </p:timing>
</p:sld>
</file>

<file path=ppt/theme/theme1.xml><?xml version="1.0" encoding="utf-8"?>
<a:theme xmlns:a="http://schemas.openxmlformats.org/drawingml/2006/main" name="•15.1Q Proverbs">
  <a:themeElements>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fontScheme name=" 08.3Q">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Helvetica Neue" pitchFamily="24" charset="0"/>
            <a:ea typeface="ＭＳ Ｐゴシック" pitchFamily="24" charset="-128"/>
            <a:cs typeface="ＭＳ Ｐゴシック" pitchFamily="24" charset="-128"/>
          </a:defRPr>
        </a:defPPr>
      </a:lstStyle>
    </a:lnDef>
  </a:objectDefaults>
  <a:extraClrSchemeLst>
    <a:extraClrScheme>
      <a:clrScheme name=" 08.3Q 1">
        <a:dk1>
          <a:srgbClr val="808080"/>
        </a:dk1>
        <a:lt1>
          <a:srgbClr val="FFFFFF"/>
        </a:lt1>
        <a:dk2>
          <a:srgbClr val="000000"/>
        </a:dk2>
        <a:lt2>
          <a:srgbClr val="FFFF00"/>
        </a:lt2>
        <a:accent1>
          <a:srgbClr val="C0C0C0"/>
        </a:accent1>
        <a:accent2>
          <a:srgbClr val="00FF00"/>
        </a:accent2>
        <a:accent3>
          <a:srgbClr val="AAAAAA"/>
        </a:accent3>
        <a:accent4>
          <a:srgbClr val="DADADA"/>
        </a:accent4>
        <a:accent5>
          <a:srgbClr val="DCDCDC"/>
        </a:accent5>
        <a:accent6>
          <a:srgbClr val="00E700"/>
        </a:accent6>
        <a:hlink>
          <a:srgbClr val="FF0000"/>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•15.1Q Proverbs.potx</Template>
  <TotalTime>7752</TotalTime>
  <Words>2833</Words>
  <Application>Microsoft Macintosh PowerPoint</Application>
  <PresentationFormat>On-screen Show (4:3)</PresentationFormat>
  <Paragraphs>157</Paragraphs>
  <Slides>24</Slides>
  <Notes>23</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•15.1Q Proverbs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Dublin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Clariza Vicente</dc:creator>
  <cp:lastModifiedBy>Claro Vicente</cp:lastModifiedBy>
  <cp:revision>154</cp:revision>
  <dcterms:created xsi:type="dcterms:W3CDTF">2013-12-24T07:17:14Z</dcterms:created>
  <dcterms:modified xsi:type="dcterms:W3CDTF">2015-01-21T11:45:09Z</dcterms:modified>
</cp:coreProperties>
</file>