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0"/>
  </p:notesMasterIdLst>
  <p:sldIdLst>
    <p:sldId id="256" r:id="rId3"/>
    <p:sldId id="357" r:id="rId4"/>
    <p:sldId id="265" r:id="rId5"/>
    <p:sldId id="268" r:id="rId6"/>
    <p:sldId id="458" r:id="rId7"/>
    <p:sldId id="479" r:id="rId8"/>
    <p:sldId id="603" r:id="rId9"/>
    <p:sldId id="589" r:id="rId10"/>
    <p:sldId id="627" r:id="rId11"/>
    <p:sldId id="628" r:id="rId12"/>
    <p:sldId id="629" r:id="rId13"/>
    <p:sldId id="626" r:id="rId14"/>
    <p:sldId id="618" r:id="rId15"/>
    <p:sldId id="630" r:id="rId16"/>
    <p:sldId id="631" r:id="rId17"/>
    <p:sldId id="576" r:id="rId18"/>
    <p:sldId id="621" r:id="rId19"/>
    <p:sldId id="632" r:id="rId20"/>
    <p:sldId id="624" r:id="rId21"/>
    <p:sldId id="625" r:id="rId22"/>
    <p:sldId id="633" r:id="rId23"/>
    <p:sldId id="634" r:id="rId24"/>
    <p:sldId id="596" r:id="rId25"/>
    <p:sldId id="602" r:id="rId26"/>
    <p:sldId id="635" r:id="rId27"/>
    <p:sldId id="636" r:id="rId28"/>
    <p:sldId id="554" r:id="rId29"/>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4" autoAdjust="0"/>
    <p:restoredTop sz="73623" autoAdjust="0"/>
  </p:normalViewPr>
  <p:slideViewPr>
    <p:cSldViewPr>
      <p:cViewPr varScale="1">
        <p:scale>
          <a:sx n="87" d="100"/>
          <a:sy n="87" d="100"/>
        </p:scale>
        <p:origin x="896" y="184"/>
      </p:cViewPr>
      <p:guideLst>
        <p:guide orient="horz" pos="2160"/>
        <p:guide pos="2880"/>
      </p:guideLst>
    </p:cSldViewPr>
  </p:slideViewPr>
  <p:outlineViewPr>
    <p:cViewPr>
      <p:scale>
        <a:sx n="33" d="100"/>
        <a:sy n="33" d="100"/>
      </p:scale>
      <p:origin x="0" y="0"/>
    </p:cViewPr>
  </p:outlineViewPr>
  <p:notesTextViewPr>
    <p:cViewPr>
      <p:scale>
        <a:sx n="95" d="100"/>
        <a:sy n="95" d="100"/>
      </p:scale>
      <p:origin x="0" y="0"/>
    </p:cViewPr>
  </p:notesTextViewPr>
  <p:sorterViewPr>
    <p:cViewPr>
      <p:scale>
        <a:sx n="1" d="1"/>
        <a:sy n="1" d="1"/>
      </p:scale>
      <p:origin x="0" y="0"/>
    </p:cViewPr>
  </p:sorterViewPr>
  <p:notesViewPr>
    <p:cSldViewPr>
      <p:cViewPr varScale="1">
        <p:scale>
          <a:sx n="91" d="100"/>
          <a:sy n="91" d="100"/>
        </p:scale>
        <p:origin x="25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Korona ng </a:t>
            </a:r>
            <a:r>
              <a:rPr lang="en-US" b="1" i="0" spc="100" baseline="0" dirty="0" err="1">
                <a:latin typeface="Arial" charset="0"/>
                <a:cs typeface="ＭＳ Ｐゴシック" charset="0"/>
              </a:rPr>
              <a:t>Katwiran</a:t>
            </a:r>
            <a:r>
              <a:rPr lang="en-US" b="1" i="0" spc="100" baseline="0" dirty="0">
                <a:latin typeface="Arial" charset="0"/>
                <a:cs typeface="ＭＳ Ｐゴシック"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0" spc="100" baseline="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1" spc="100" dirty="0"/>
          </a:p>
          <a:p>
            <a:pPr eaLnBrk="1" hangingPunct="1"/>
            <a:endParaRPr lang="en-US" b="1" i="1" dirty="0">
              <a:latin typeface="Arial" charset="0"/>
              <a:cs typeface="ＭＳ Ｐゴシック" charset="0"/>
            </a:endParaRPr>
          </a:p>
          <a:p>
            <a:pPr eaLnBrk="1" hangingPunct="1"/>
            <a:endParaRPr lang="en-US" b="1" i="1"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i="1" spc="100" baseline="0" dirty="0">
                <a:latin typeface="Arial" charset="0"/>
                <a:cs typeface="ＭＳ Ｐゴシック" charset="0"/>
              </a:rPr>
              <a:t>• </a:t>
            </a:r>
            <a:r>
              <a:rPr lang="en-US" b="0" spc="100" baseline="0" dirty="0" err="1">
                <a:latin typeface="Arial" charset="0"/>
                <a:cs typeface="ＭＳ Ｐゴシック" charset="0"/>
              </a:rPr>
              <a:t>Gayunman</a:t>
            </a:r>
            <a:r>
              <a:rPr lang="en-US" b="0" spc="100" baseline="0" dirty="0">
                <a:latin typeface="Arial" charset="0"/>
                <a:cs typeface="ＭＳ Ｐゴシック" charset="0"/>
              </a:rPr>
              <a:t>, ang </a:t>
            </a:r>
            <a:r>
              <a:rPr lang="en-US" b="0" spc="100" baseline="0" dirty="0" err="1">
                <a:latin typeface="Arial" charset="0"/>
                <a:cs typeface="ＭＳ Ｐゴシック" charset="0"/>
              </a:rPr>
              <a:t>pagiging</a:t>
            </a:r>
            <a:r>
              <a:rPr lang="en-US" b="0" spc="100" baseline="0" dirty="0">
                <a:latin typeface="Arial" charset="0"/>
                <a:cs typeface="ＭＳ Ｐゴシック" charset="0"/>
              </a:rPr>
              <a:t> </a:t>
            </a:r>
            <a:r>
              <a:rPr lang="en-US" b="0" spc="100" baseline="0" dirty="0" err="1">
                <a:latin typeface="Arial" charset="0"/>
                <a:cs typeface="ＭＳ Ｐゴシック" charset="0"/>
              </a:rPr>
              <a:t>nagantimpalaan</a:t>
            </a:r>
            <a:r>
              <a:rPr lang="en-US" b="0" spc="100" baseline="0" dirty="0">
                <a:latin typeface="Arial" charset="0"/>
                <a:cs typeface="ＭＳ Ｐゴシック" charset="0"/>
              </a:rPr>
              <a:t> </a:t>
            </a:r>
            <a:r>
              <a:rPr lang="en-US" b="0" spc="100" baseline="0" dirty="0" err="1">
                <a:latin typeface="Arial" charset="0"/>
                <a:cs typeface="ＭＳ Ｐゴシック" charset="0"/>
              </a:rPr>
              <a:t>dahil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katapatan</a:t>
            </a:r>
            <a:r>
              <a:rPr lang="en-US" b="0" spc="100" baseline="0" dirty="0">
                <a:latin typeface="Arial" charset="0"/>
                <a:cs typeface="ＭＳ Ｐゴシック" charset="0"/>
              </a:rPr>
              <a:t> ay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katulad</a:t>
            </a:r>
            <a:r>
              <a:rPr lang="en-US" b="0" spc="100" baseline="0" dirty="0">
                <a:latin typeface="Arial" charset="0"/>
                <a:cs typeface="ＭＳ Ｐゴシック" charset="0"/>
              </a:rPr>
              <a:t> ng </a:t>
            </a:r>
            <a:r>
              <a:rPr lang="en-US" b="0" spc="100" baseline="0" dirty="0" err="1">
                <a:latin typeface="Arial" charset="0"/>
                <a:cs typeface="ＭＳ Ｐゴシック" charset="0"/>
              </a:rPr>
              <a:t>kaligtasan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pamamagitan</a:t>
            </a:r>
            <a:r>
              <a:rPr lang="en-US" b="0" spc="100" baseline="0" dirty="0">
                <a:latin typeface="Arial" charset="0"/>
                <a:cs typeface="ＭＳ Ｐゴシック" charset="0"/>
              </a:rPr>
              <a:t> 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gawa</a:t>
            </a:r>
            <a:r>
              <a:rPr lang="en-US" b="0" spc="100" baseline="0" dirty="0">
                <a:latin typeface="Arial" charset="0"/>
                <a:cs typeface="ＭＳ Ｐゴシック" charset="0"/>
              </a:rPr>
              <a:t>. ¶  Sino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a:t>
            </a:r>
            <a:r>
              <a:rPr lang="en-US" b="0" spc="100" baseline="0" dirty="0">
                <a:latin typeface="Arial" charset="0"/>
                <a:cs typeface="ＭＳ Ｐゴシック" charset="0"/>
              </a:rPr>
              <a:t>, 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alin</a:t>
            </a:r>
            <a:r>
              <a:rPr lang="en-US" b="0" spc="100" baseline="0" dirty="0">
                <a:latin typeface="Arial" charset="0"/>
                <a:cs typeface="ＭＳ Ｐゴシック" charset="0"/>
              </a:rPr>
              <a:t> </a:t>
            </a:r>
            <a:r>
              <a:rPr lang="en-US" b="0" spc="100" baseline="0" dirty="0" err="1">
                <a:latin typeface="Arial" charset="0"/>
                <a:cs typeface="ＭＳ Ｐゴシック" charset="0"/>
              </a:rPr>
              <a:t>mang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tauhan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Biblia, ang may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gawa</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sapat</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mabuti</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mabigyan</a:t>
            </a:r>
            <a:r>
              <a:rPr lang="en-US" b="0" spc="100" baseline="0" dirty="0">
                <a:latin typeface="Arial" charset="0"/>
                <a:cs typeface="ＭＳ Ｐゴシック" charset="0"/>
              </a:rPr>
              <a:t> </a:t>
            </a:r>
            <a:r>
              <a:rPr lang="en-US" b="0" spc="100" baseline="0" dirty="0" err="1">
                <a:latin typeface="Arial" charset="0"/>
                <a:cs typeface="ＭＳ Ｐゴシック" charset="0"/>
              </a:rPr>
              <a:t>sila</a:t>
            </a:r>
            <a:r>
              <a:rPr lang="en-US" b="0" spc="100" baseline="0" dirty="0">
                <a:latin typeface="Arial" charset="0"/>
                <a:cs typeface="ＭＳ Ｐゴシック" charset="0"/>
              </a:rPr>
              <a:t> ng </a:t>
            </a:r>
            <a:r>
              <a:rPr lang="en-US" b="0" spc="100" baseline="0" dirty="0" err="1">
                <a:latin typeface="Arial" charset="0"/>
                <a:cs typeface="ＭＳ Ｐゴシック" charset="0"/>
              </a:rPr>
              <a:t>merito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harapan</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 Wala, </a:t>
            </a:r>
            <a:r>
              <a:rPr lang="en-US" b="0" spc="100" baseline="0" dirty="0" err="1">
                <a:latin typeface="Arial" charset="0"/>
                <a:cs typeface="ＭＳ Ｐゴシック" charset="0"/>
              </a:rPr>
              <a:t>siyempre</a:t>
            </a:r>
            <a:r>
              <a:rPr lang="en-US" b="0" spc="100" baseline="0" dirty="0">
                <a:latin typeface="Arial" charset="0"/>
                <a:cs typeface="ＭＳ Ｐゴシック" charset="0"/>
              </a:rPr>
              <a:t>. ¶ • “Yan ang </a:t>
            </a:r>
            <a:r>
              <a:rPr lang="en-US" b="0" spc="100" baseline="0" dirty="0" err="1">
                <a:latin typeface="Arial" charset="0"/>
                <a:cs typeface="ＭＳ Ｐゴシック" charset="0"/>
              </a:rPr>
              <a:t>buong</a:t>
            </a:r>
            <a:r>
              <a:rPr lang="en-US" b="0" spc="100" baseline="0" dirty="0">
                <a:latin typeface="Arial" charset="0"/>
                <a:cs typeface="ＭＳ Ｐゴシック" charset="0"/>
              </a:rPr>
              <a:t> punto ng </a:t>
            </a:r>
            <a:r>
              <a:rPr lang="en-US" b="0" spc="100" baseline="0" dirty="0" err="1">
                <a:latin typeface="Arial" charset="0"/>
                <a:cs typeface="ＭＳ Ｐゴシック" charset="0"/>
              </a:rPr>
              <a:t>krus</a:t>
            </a:r>
            <a:r>
              <a:rPr lang="en-US" b="0" spc="100" baseline="0" dirty="0">
                <a:latin typeface="Arial" charset="0"/>
                <a:cs typeface="ＭＳ Ｐゴシック" charset="0"/>
              </a:rPr>
              <a:t>. Kung </a:t>
            </a:r>
            <a:r>
              <a:rPr lang="en-US" b="0" spc="100" baseline="0" dirty="0" err="1">
                <a:latin typeface="Arial" charset="0"/>
                <a:cs typeface="ＭＳ Ｐゴシック" charset="0"/>
              </a:rPr>
              <a:t>maililigtas</a:t>
            </a:r>
            <a:r>
              <a:rPr lang="en-US" b="0" spc="100" baseline="0" dirty="0">
                <a:latin typeface="Arial" charset="0"/>
                <a:cs typeface="ＭＳ Ｐゴシック" charset="0"/>
              </a:rPr>
              <a:t> natin ang </a:t>
            </a:r>
            <a:r>
              <a:rPr lang="en-US" b="0" spc="100" baseline="0" dirty="0" err="1">
                <a:latin typeface="Arial" charset="0"/>
                <a:cs typeface="ＭＳ Ｐゴシック" charset="0"/>
              </a:rPr>
              <a:t>sarili</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pamamagitan</a:t>
            </a:r>
            <a:r>
              <a:rPr lang="en-US" b="0" spc="100" baseline="0" dirty="0">
                <a:latin typeface="Arial" charset="0"/>
                <a:cs typeface="ＭＳ Ｐゴシック" charset="0"/>
              </a:rPr>
              <a:t> 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gawa</a:t>
            </a:r>
            <a:r>
              <a:rPr lang="en-US" b="0" spc="100" baseline="0" dirty="0">
                <a:latin typeface="Arial" charset="0"/>
                <a:cs typeface="ＭＳ Ｐゴシック" charset="0"/>
              </a:rPr>
              <a:t>, </a:t>
            </a:r>
            <a:r>
              <a:rPr lang="en-US" b="0" spc="100" baseline="0" dirty="0" err="1">
                <a:latin typeface="Arial" charset="0"/>
                <a:cs typeface="ＭＳ Ｐゴシック" charset="0"/>
              </a:rPr>
              <a:t>hinding-hindi</a:t>
            </a:r>
            <a:r>
              <a:rPr lang="en-US" b="0" spc="100" baseline="0" dirty="0">
                <a:latin typeface="Arial" charset="0"/>
                <a:cs typeface="ＭＳ Ｐゴシック" charset="0"/>
              </a:rPr>
              <a:t> </a:t>
            </a:r>
            <a:r>
              <a:rPr lang="en-US" b="0" spc="100" baseline="0" dirty="0" err="1">
                <a:latin typeface="Arial" charset="0"/>
                <a:cs typeface="ＭＳ Ｐゴシック" charset="0"/>
              </a:rPr>
              <a:t>kailangang</a:t>
            </a:r>
            <a:r>
              <a:rPr lang="en-US" b="0" spc="100" baseline="0" dirty="0">
                <a:latin typeface="Arial" charset="0"/>
                <a:cs typeface="ＭＳ Ｐゴシック" charset="0"/>
              </a:rPr>
              <a:t> </a:t>
            </a:r>
            <a:r>
              <a:rPr lang="en-US" b="0" spc="100" baseline="0" dirty="0" err="1">
                <a:latin typeface="Arial" charset="0"/>
                <a:cs typeface="ＭＳ Ｐゴシック" charset="0"/>
              </a:rPr>
              <a:t>pumaroon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krus</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Jesus. ¶ Sa </a:t>
            </a:r>
            <a:r>
              <a:rPr lang="en-US" b="0" spc="100" baseline="0" dirty="0" err="1">
                <a:latin typeface="Arial" charset="0"/>
                <a:cs typeface="ＭＳ Ｐゴシック" charset="0"/>
              </a:rPr>
              <a:t>halip</a:t>
            </a:r>
            <a:r>
              <a:rPr lang="en-US" b="0" spc="100" baseline="0" dirty="0">
                <a:latin typeface="Arial" charset="0"/>
                <a:cs typeface="ＭＳ Ｐゴシック" charset="0"/>
              </a:rPr>
              <a:t>, </a:t>
            </a:r>
            <a:r>
              <a:rPr lang="en-US" b="0" spc="100" baseline="0" dirty="0" err="1">
                <a:latin typeface="Arial" charset="0"/>
                <a:cs typeface="ＭＳ Ｐゴシック" charset="0"/>
              </a:rPr>
              <a:t>ito’y</a:t>
            </a:r>
            <a:r>
              <a:rPr lang="en-US" b="0" spc="100" baseline="0" dirty="0">
                <a:latin typeface="Arial" charset="0"/>
                <a:cs typeface="ＭＳ Ｐゴシック" charset="0"/>
              </a:rPr>
              <a:t> </a:t>
            </a:r>
            <a:r>
              <a:rPr lang="en-US" b="0" spc="100" baseline="0" dirty="0" err="1">
                <a:latin typeface="Arial" charset="0"/>
                <a:cs typeface="ＭＳ Ｐゴシック" charset="0"/>
              </a:rPr>
              <a:t>kailangang</a:t>
            </a:r>
            <a:r>
              <a:rPr lang="en-US" b="0" spc="100" baseline="0" dirty="0">
                <a:latin typeface="Arial" charset="0"/>
                <a:cs typeface="ＭＳ Ｐゴシック" charset="0"/>
              </a:rPr>
              <a:t> </a:t>
            </a:r>
            <a:r>
              <a:rPr lang="en-US" b="0" spc="100" baseline="0" dirty="0" err="1">
                <a:latin typeface="Arial" charset="0"/>
                <a:cs typeface="ＭＳ Ｐゴシック" charset="0"/>
              </a:rPr>
              <a:t>maging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pamamagitan</a:t>
            </a:r>
            <a:r>
              <a:rPr lang="en-US" b="0" spc="100" baseline="0" dirty="0">
                <a:latin typeface="Arial" charset="0"/>
                <a:cs typeface="ＭＳ Ｐゴシック" charset="0"/>
              </a:rPr>
              <a:t> ng </a:t>
            </a:r>
            <a:r>
              <a:rPr lang="en-US" b="0" spc="100" baseline="0" dirty="0" err="1">
                <a:latin typeface="Arial" charset="0"/>
                <a:cs typeface="ＭＳ Ｐゴシック" charset="0"/>
              </a:rPr>
              <a:t>biyaya</a:t>
            </a:r>
            <a:r>
              <a:rPr lang="en-US" b="0" spc="100" baseline="0" dirty="0">
                <a:latin typeface="Arial" charset="0"/>
                <a:cs typeface="ＭＳ Ｐゴシック" charset="0"/>
              </a:rPr>
              <a:t>. </a:t>
            </a:r>
            <a:endParaRPr lang="en-US" b="1" i="1"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7225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spc="100" baseline="0" dirty="0">
                <a:latin typeface="Arial" charset="0"/>
                <a:cs typeface="ＭＳ Ｐゴシック" charset="0"/>
              </a:rPr>
              <a:t>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gantimpala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halip</a:t>
            </a:r>
            <a:r>
              <a:rPr lang="en-US" b="0" spc="100" baseline="0" dirty="0">
                <a:latin typeface="Arial" charset="0"/>
                <a:cs typeface="ＭＳ Ｐゴシック" charset="0"/>
              </a:rPr>
              <a:t>, ay ang </a:t>
            </a:r>
            <a:r>
              <a:rPr lang="en-US" b="0" spc="100" baseline="0" dirty="0" err="1">
                <a:latin typeface="Arial" charset="0"/>
                <a:cs typeface="ＭＳ Ｐゴシック" charset="0"/>
              </a:rPr>
              <a:t>pagsasakatuparan</a:t>
            </a:r>
            <a:r>
              <a:rPr lang="en-US" b="0" spc="100" baseline="0" dirty="0">
                <a:latin typeface="Arial" charset="0"/>
                <a:cs typeface="ＭＳ Ｐゴシック" charset="0"/>
              </a:rPr>
              <a:t> </a:t>
            </a:r>
            <a:r>
              <a:rPr lang="en-US" b="0" spc="100" baseline="0" dirty="0" err="1">
                <a:latin typeface="Arial" charset="0"/>
                <a:cs typeface="ＭＳ Ｐゴシック" charset="0"/>
              </a:rPr>
              <a:t>lamang</a:t>
            </a:r>
            <a:r>
              <a:rPr lang="en-US" b="0" spc="100" baseline="0" dirty="0">
                <a:latin typeface="Arial" charset="0"/>
                <a:cs typeface="ＭＳ Ｐゴシック" charset="0"/>
              </a:rPr>
              <a:t> ng kung </a:t>
            </a:r>
            <a:r>
              <a:rPr lang="en-US" b="0" spc="100" baseline="0" dirty="0" err="1">
                <a:latin typeface="Arial" charset="0"/>
                <a:cs typeface="ＭＳ Ｐゴシック" charset="0"/>
              </a:rPr>
              <a:t>ano</a:t>
            </a:r>
            <a:r>
              <a:rPr lang="en-US" b="0" spc="100" baseline="0" dirty="0">
                <a:latin typeface="Arial" charset="0"/>
                <a:cs typeface="ＭＳ Ｐゴシック" charset="0"/>
              </a:rPr>
              <a:t> ang </a:t>
            </a:r>
            <a:r>
              <a:rPr lang="en-US" b="0" spc="100" baseline="0" dirty="0" err="1">
                <a:latin typeface="Arial" charset="0"/>
                <a:cs typeface="ＭＳ Ｐゴシック" charset="0"/>
              </a:rPr>
              <a:t>nagawa</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a:t>
            </a:r>
            <a:r>
              <a:rPr lang="en-US" b="0" spc="100" baseline="0" dirty="0">
                <a:latin typeface="Arial" charset="0"/>
                <a:cs typeface="ＭＳ Ｐゴシック" charset="0"/>
              </a:rPr>
              <a:t>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a:t>
            </a:r>
            <a:r>
              <a:rPr lang="en-US" b="0" spc="100" baseline="0" dirty="0">
                <a:latin typeface="Arial" charset="0"/>
                <a:cs typeface="ＭＳ Ｐゴシック" charset="0"/>
              </a:rPr>
              <a:t>. </a:t>
            </a:r>
            <a:endParaRPr lang="en-US" b="1" i="1"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025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2. Mga </a:t>
            </a:r>
            <a:r>
              <a:rPr lang="en-US" sz="1600" b="1" spc="100" baseline="0" dirty="0" err="1">
                <a:latin typeface="Arial" charset="0"/>
                <a:cs typeface="ＭＳ Ｐゴシック" charset="0"/>
              </a:rPr>
              <a:t>Makalangit</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Gantimpala</a:t>
            </a:r>
            <a:r>
              <a:rPr lang="en-US" sz="1600" b="1" spc="100" baseline="0" dirty="0">
                <a:latin typeface="Arial" charset="0"/>
                <a:cs typeface="ＭＳ Ｐゴシック" charset="0"/>
              </a:rPr>
              <a:t>. </a:t>
            </a:r>
            <a:r>
              <a:rPr lang="en-US" sz="1600" b="0" spc="100" baseline="0" dirty="0">
                <a:latin typeface="Arial" charset="0"/>
                <a:cs typeface="ＭＳ Ｐゴシック" charset="0"/>
              </a:rPr>
              <a:t>a. </a:t>
            </a:r>
            <a:r>
              <a:rPr lang="en-US" sz="1600" i="0" spc="100" baseline="0" dirty="0">
                <a:latin typeface="Arial" charset="0"/>
                <a:ea typeface="ＭＳ Ｐゴシック" charset="0"/>
                <a:cs typeface="ＭＳ Ｐゴシック" charset="0"/>
              </a:rPr>
              <a:t>Walang-</a:t>
            </a:r>
            <a:r>
              <a:rPr lang="en-US" sz="1600" i="0" spc="100" baseline="0" dirty="0" err="1">
                <a:latin typeface="Arial" charset="0"/>
                <a:ea typeface="ＭＳ Ｐゴシック" charset="0"/>
                <a:cs typeface="ＭＳ Ｐゴシック" charset="0"/>
              </a:rPr>
              <a:t>hanggang</a:t>
            </a:r>
            <a:r>
              <a:rPr lang="en-US" sz="1600" i="0" spc="100" baseline="0" dirty="0">
                <a:latin typeface="Arial" charset="0"/>
                <a:ea typeface="ＭＳ Ｐゴシック" charset="0"/>
                <a:cs typeface="ＭＳ Ｐゴシック" charset="0"/>
              </a:rPr>
              <a:t> </a:t>
            </a:r>
            <a:r>
              <a:rPr lang="en-US" sz="1600" i="0" spc="100" baseline="0" dirty="0" err="1">
                <a:latin typeface="Arial" charset="0"/>
                <a:ea typeface="ＭＳ Ｐゴシック" charset="0"/>
                <a:cs typeface="ＭＳ Ｐゴシック" charset="0"/>
              </a:rPr>
              <a:t>Buhay</a:t>
            </a:r>
            <a:r>
              <a:rPr lang="en-US" sz="1600" b="0" i="0" spc="100" baseline="0" dirty="0">
                <a:latin typeface="Arial" charset="0"/>
                <a:ea typeface="ＭＳ Ｐゴシック" charset="0"/>
                <a:cs typeface="ＭＳ Ｐゴシック" charset="0"/>
              </a:rPr>
              <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kabayaran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kasalanan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ngunit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kaloob</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bayad</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hanggan</a:t>
            </a:r>
            <a:r>
              <a:rPr lang="en-US" sz="1600" b="0" spc="100" baseline="0" dirty="0">
                <a:latin typeface="Arial" charset="0"/>
                <a:cs typeface="ＭＳ Ｐゴシック" charset="0"/>
              </a:rPr>
              <a:t> kay Cristo Jesus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natin” (</a:t>
            </a:r>
            <a:r>
              <a:rPr lang="en-US" sz="1600" b="0" i="1" spc="100" baseline="0" dirty="0">
                <a:latin typeface="Arial" charset="0"/>
                <a:cs typeface="ＭＳ Ｐゴシック" charset="0"/>
              </a:rPr>
              <a:t>Roma 6:23</a:t>
            </a:r>
            <a:r>
              <a:rPr lang="en-US" sz="1600" b="0" i="0" spc="100" baseline="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1261236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gusto </a:t>
            </a:r>
            <a:r>
              <a:rPr lang="en-US" sz="1600" b="0" spc="100" baseline="0" dirty="0" err="1">
                <a:latin typeface="Arial" charset="0"/>
                <a:cs typeface="ＭＳ Ｐゴシック" charset="0"/>
              </a:rPr>
              <a:t>mo’t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naghihintay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hanggan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Biblia, </a:t>
            </a:r>
            <a:r>
              <a:rPr lang="en-US" sz="1600" b="0" spc="100" baseline="0" dirty="0" err="1">
                <a:latin typeface="Arial" charset="0"/>
                <a:cs typeface="ＭＳ Ｐゴシック" charset="0"/>
              </a:rPr>
              <a:t>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walang-hanggan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darating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isa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dalawang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pagpapakita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alinmang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walang-hanggang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may </a:t>
            </a:r>
            <a:r>
              <a:rPr lang="en-US" sz="1600" b="0" spc="100" baseline="0" dirty="0" err="1">
                <a:latin typeface="Arial" charset="0"/>
                <a:cs typeface="ＭＳ Ｐゴシック" charset="0"/>
              </a:rPr>
              <a:t>pambihirang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kakayahang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gawin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anumang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sinasabi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magagawa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tuparin</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pangako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bahagi</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simpleng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paniwalaan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sumasalalay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merito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Jesus,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pananampalataya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sundin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Salita</a:t>
            </a:r>
            <a:r>
              <a:rPr lang="en-US" sz="1600" b="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40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Juan 14:1–3. Isang </a:t>
            </a:r>
            <a:r>
              <a:rPr lang="en-US" sz="1600" b="1" spc="100" baseline="0" dirty="0" err="1">
                <a:latin typeface="Arial" charset="0"/>
                <a:cs typeface="ＭＳ Ｐゴシック" charset="0"/>
              </a:rPr>
              <a:t>Payo</a:t>
            </a:r>
            <a:r>
              <a:rPr lang="en-US" sz="1600" b="1" spc="100" baseline="0" dirty="0">
                <a:latin typeface="Arial" charset="0"/>
                <a:cs typeface="ＭＳ Ｐゴシック" charset="0"/>
              </a:rPr>
              <a:t> at </a:t>
            </a:r>
            <a:r>
              <a:rPr lang="en-US" sz="1600" b="1" spc="100" baseline="0" dirty="0" err="1">
                <a:latin typeface="Arial" charset="0"/>
                <a:cs typeface="ＭＳ Ｐゴシック" charset="0"/>
              </a:rPr>
              <a:t>Dalawang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Pangako</a:t>
            </a:r>
            <a:r>
              <a:rPr lang="en-US" sz="1600" b="1" spc="100" baseline="0" dirty="0">
                <a:latin typeface="Arial" charset="0"/>
                <a:cs typeface="ＭＳ Ｐゴシック" charset="0"/>
              </a:rPr>
              <a:t>. </a:t>
            </a:r>
            <a:r>
              <a:rPr lang="en-US" sz="1600" b="1" spc="100" baseline="30000" dirty="0">
                <a:latin typeface="Arial" charset="0"/>
                <a:cs typeface="ＭＳ Ｐゴシック" charset="0"/>
              </a:rPr>
              <a:t>1</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mabagabag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puso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Sumampalataya</a:t>
            </a:r>
            <a:r>
              <a:rPr lang="en-US" sz="1600" b="0" spc="100" baseline="0" dirty="0">
                <a:latin typeface="Arial" charset="0"/>
                <a:cs typeface="ＭＳ Ｐゴシック" charset="0"/>
              </a:rPr>
              <a:t> kayo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sumampalataya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rin</a:t>
            </a:r>
            <a:r>
              <a:rPr lang="en-US" sz="1600" b="0" spc="100" baseline="0" dirty="0">
                <a:latin typeface="Arial" charset="0"/>
                <a:cs typeface="ＭＳ Ｐゴシック" charset="0"/>
              </a:rPr>
              <a:t> naman kayo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akin. </a:t>
            </a:r>
            <a:r>
              <a:rPr lang="en-US" sz="1600" b="1" i="1" spc="100" baseline="0" dirty="0">
                <a:latin typeface="Arial" charset="0"/>
                <a:cs typeface="ＭＳ Ｐゴシック" charset="0"/>
              </a:rPr>
              <a:t>¶ </a:t>
            </a:r>
            <a:r>
              <a:rPr lang="en-US" sz="1600" b="1" spc="100" baseline="30000" dirty="0">
                <a:latin typeface="Arial" charset="0"/>
                <a:cs typeface="ＭＳ Ｐゴシック" charset="0"/>
              </a:rPr>
              <a:t>2</a:t>
            </a:r>
            <a:r>
              <a:rPr lang="en-US" sz="1600" b="0" spc="100" baseline="0" dirty="0">
                <a:latin typeface="Arial" charset="0"/>
                <a:cs typeface="ＭＳ Ｐゴシック" charset="0"/>
              </a:rPr>
              <a:t> Sa </a:t>
            </a:r>
            <a:r>
              <a:rPr lang="en-US" sz="1600" b="0" spc="100" baseline="0" dirty="0" err="1">
                <a:latin typeface="Arial" charset="0"/>
                <a:cs typeface="ＭＳ Ｐゴシック" charset="0"/>
              </a:rPr>
              <a:t>bahay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Ama ay maraming </a:t>
            </a:r>
            <a:r>
              <a:rPr lang="en-US" sz="1600" b="0" spc="100" baseline="0" dirty="0" err="1">
                <a:latin typeface="Arial" charset="0"/>
                <a:cs typeface="ＭＳ Ｐゴシック" charset="0"/>
              </a:rPr>
              <a:t>tahanan</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sasabihin</a:t>
            </a:r>
            <a:r>
              <a:rPr lang="en-US" sz="1600" b="0" spc="100" baseline="0" dirty="0">
                <a:latin typeface="Arial" charset="0"/>
                <a:cs typeface="ＭＳ Ｐゴシック" charset="0"/>
              </a:rPr>
              <a:t> ko </a:t>
            </a:r>
            <a:r>
              <a:rPr lang="en-US" sz="1600" b="0" spc="100" baseline="0" dirty="0" err="1">
                <a:latin typeface="Arial" charset="0"/>
                <a:cs typeface="ＭＳ Ｐゴシック" charset="0"/>
              </a:rPr>
              <a:t>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paparoon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ihanda</a:t>
            </a:r>
            <a:r>
              <a:rPr lang="en-US" sz="1600" b="0" spc="100" baseline="0" dirty="0">
                <a:latin typeface="Arial" charset="0"/>
                <a:cs typeface="ＭＳ Ｐゴシック" charset="0"/>
              </a:rPr>
              <a:t> ko ang </a:t>
            </a:r>
            <a:r>
              <a:rPr lang="en-US" sz="1600" b="0" spc="100" baseline="0" dirty="0" err="1">
                <a:latin typeface="Arial" charset="0"/>
                <a:cs typeface="ＭＳ Ｐゴシック" charset="0"/>
              </a:rPr>
              <a:t>lugar</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a:t>
            </a:r>
            <a:r>
              <a:rPr lang="en-US" sz="1600" b="0" spc="100" baseline="0" dirty="0">
                <a:latin typeface="Arial" charset="0"/>
                <a:cs typeface="ＭＳ Ｐゴシック" charset="0"/>
              </a:rPr>
              <a:t>? ¶ </a:t>
            </a:r>
            <a:r>
              <a:rPr lang="en-US" sz="1600" b="1" spc="100" baseline="30000" dirty="0">
                <a:latin typeface="Arial" charset="0"/>
                <a:cs typeface="ＭＳ Ｐゴシック" charset="0"/>
              </a:rPr>
              <a:t>3</a:t>
            </a:r>
            <a:r>
              <a:rPr lang="en-US" sz="1600" b="0" spc="100" baseline="0" dirty="0">
                <a:latin typeface="Arial" charset="0"/>
                <a:cs typeface="ＭＳ Ｐゴシック" charset="0"/>
              </a:rPr>
              <a:t> At kung </a:t>
            </a:r>
            <a:r>
              <a:rPr lang="en-US" sz="1600" b="0" spc="100" baseline="0" dirty="0" err="1">
                <a:latin typeface="Arial" charset="0"/>
                <a:cs typeface="ＭＳ Ｐゴシック" charset="0"/>
              </a:rPr>
              <a:t>ako'y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pumunta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roon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maihanda</a:t>
            </a:r>
            <a:r>
              <a:rPr lang="en-US" sz="1600" b="0" spc="100" baseline="0" dirty="0">
                <a:latin typeface="Arial" charset="0"/>
                <a:cs typeface="ＭＳ Ｐゴシック" charset="0"/>
              </a:rPr>
              <a:t> ko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lugar</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babalik</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tatanggapin</a:t>
            </a:r>
            <a:r>
              <a:rPr lang="en-US" sz="1600" b="0" spc="100" baseline="0" dirty="0">
                <a:latin typeface="Arial" charset="0"/>
                <a:cs typeface="ＭＳ Ｐゴシック" charset="0"/>
              </a:rPr>
              <a:t> ko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saan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naroroon</a:t>
            </a:r>
            <a:r>
              <a:rPr lang="en-US" sz="1600" b="0" spc="100" baseline="0" dirty="0">
                <a:latin typeface="Arial" charset="0"/>
                <a:cs typeface="ＭＳ Ｐゴシック" charset="0"/>
              </a:rPr>
              <a:t>, kayo </a:t>
            </a:r>
            <a:r>
              <a:rPr lang="en-US" sz="1600" b="0" spc="100" baseline="0" dirty="0" err="1">
                <a:latin typeface="Arial" charset="0"/>
                <a:cs typeface="ＭＳ Ｐゴシック" charset="0"/>
              </a:rPr>
              <a:t>rin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naroroon</a:t>
            </a:r>
            <a:r>
              <a:rPr lang="en-US" sz="1600" b="0" spc="100" baseline="0" dirty="0">
                <a:latin typeface="Arial" charset="0"/>
                <a:cs typeface="ＭＳ Ｐゴシック" charset="0"/>
              </a:rPr>
              <a:t>. </a:t>
            </a:r>
          </a:p>
        </p:txBody>
      </p:sp>
    </p:spTree>
    <p:extLst>
      <p:ext uri="{BB962C8B-B14F-4D97-AF65-F5344CB8AC3E}">
        <p14:creationId xmlns:p14="http://schemas.microsoft.com/office/powerpoint/2010/main" val="3999836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Ginagarantiyahan</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Kanyang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Ikalawang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Pagparito</a:t>
            </a:r>
            <a:r>
              <a:rPr lang="en-US" sz="1600" b="1" spc="100" baseline="0" dirty="0">
                <a:latin typeface="Arial" charset="0"/>
                <a:cs typeface="ＭＳ Ｐゴシック" charset="0"/>
              </a:rPr>
              <a:t>. </a:t>
            </a:r>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krus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pagparito</a:t>
            </a:r>
            <a:r>
              <a:rPr lang="en-US" sz="1600" b="0" spc="100" baseline="0" dirty="0">
                <a:latin typeface="Arial" charset="0"/>
                <a:cs typeface="ＭＳ Ｐゴシック" charset="0"/>
              </a:rPr>
              <a:t> ay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pinakadakilang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katiyakan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ikalawang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pagparito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dahil</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wala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Ikalawang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Pagparito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buti</a:t>
            </a:r>
            <a:r>
              <a:rPr lang="en-US" sz="1600" b="0" spc="100" baseline="0" dirty="0">
                <a:latin typeface="Arial" charset="0"/>
                <a:cs typeface="ＭＳ Ｐゴシック" charset="0"/>
              </a:rPr>
              <a:t> ang meron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Nauna</a:t>
            </a:r>
            <a:r>
              <a:rPr lang="en-US" sz="1600" b="0" spc="100" baseline="0" dirty="0">
                <a:latin typeface="Arial" charset="0"/>
                <a:cs typeface="ＭＳ Ｐゴシック" charset="0"/>
              </a:rPr>
              <a:t>?</a:t>
            </a:r>
            <a:r>
              <a:rPr lang="en-US" sz="1600" b="1" i="0" spc="100" baseline="0" dirty="0">
                <a:latin typeface="Arial" charset="0"/>
                <a:cs typeface="ＭＳ Ｐゴシック"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292634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b. Ang Bagong Jerusalem</a:t>
            </a:r>
            <a:r>
              <a:rPr lang="en-US" sz="1600" b="1" i="1" spc="100" baseline="0" dirty="0">
                <a:latin typeface="Arial" charset="0"/>
                <a:cs typeface="ＭＳ Ｐゴシック" charset="0"/>
              </a:rPr>
              <a:t>.</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t>
            </a:r>
            <a:r>
              <a:rPr lang="en-US" sz="1600" b="0" spc="100" baseline="0" dirty="0" err="1">
                <a:latin typeface="Arial" charset="0"/>
                <a:cs typeface="ＭＳ Ｐゴシック" charset="0"/>
              </a:rPr>
              <a:t>nakita</a:t>
            </a:r>
            <a:r>
              <a:rPr lang="en-US" sz="1600" b="0" spc="100" baseline="0" dirty="0">
                <a:latin typeface="Arial" charset="0"/>
                <a:cs typeface="ＭＳ Ｐゴシック" charset="0"/>
              </a:rPr>
              <a:t> ko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lumipas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dagat</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nakita</a:t>
            </a:r>
            <a:r>
              <a:rPr lang="en-US" sz="1600" b="0" spc="100" baseline="0" dirty="0">
                <a:latin typeface="Arial" charset="0"/>
                <a:cs typeface="ＭＳ Ｐゴシック" charset="0"/>
              </a:rPr>
              <a:t> ko ang banal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lunsod</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Jerusalem,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bumababa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buhat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nakahanda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babaing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ikakasal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nagagayakan</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asawa</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21:1, 2</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242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biblikal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paglalarawan</a:t>
            </a:r>
            <a:r>
              <a:rPr lang="en-US" sz="1600" b="0" spc="100" baseline="0" dirty="0">
                <a:latin typeface="Arial" charset="0"/>
                <a:cs typeface="ＭＳ Ｐゴシック" charset="0"/>
              </a:rPr>
              <a:t> ng Bagong Jerusalem ay ang </a:t>
            </a:r>
            <a:r>
              <a:rPr lang="en-US" sz="1600" b="0" spc="100" baseline="0" dirty="0" err="1">
                <a:latin typeface="Arial" charset="0"/>
                <a:cs typeface="ＭＳ Ｐゴシック" charset="0"/>
              </a:rPr>
              <a:t>nakita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Abraham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pananampalataya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umaasa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lunsod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kinasasaligan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nagplano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nagtayo</a:t>
            </a:r>
            <a:r>
              <a:rPr lang="en-US" sz="1600" b="0" spc="100" baseline="0" dirty="0">
                <a:latin typeface="Arial" charset="0"/>
                <a:cs typeface="ＭＳ Ｐゴシック" charset="0"/>
              </a:rPr>
              <a:t> ay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Hebreo</a:t>
            </a:r>
            <a:r>
              <a:rPr lang="en-US" sz="1600" b="0" i="1" spc="100" baseline="0" dirty="0">
                <a:latin typeface="Arial" charset="0"/>
                <a:cs typeface="ＭＳ Ｐゴシック" charset="0"/>
              </a:rPr>
              <a:t> 11:10</a:t>
            </a:r>
            <a:r>
              <a:rPr lang="en-US" sz="1600" b="0" i="0" spc="100" baseline="0" dirty="0">
                <a:latin typeface="Arial" charset="0"/>
                <a:cs typeface="ＭＳ Ｐゴシック" charset="0"/>
              </a:rPr>
              <a:t>). Ang Bagong Jerusalem ay ang </a:t>
            </a:r>
            <a:r>
              <a:rPr lang="en-US" sz="1600" b="0" i="0" spc="100" baseline="0" dirty="0" err="1">
                <a:latin typeface="Arial" charset="0"/>
                <a:cs typeface="ＭＳ Ｐゴシック" charset="0"/>
              </a:rPr>
              <a:t>obra-maestra</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a:t>
            </a:r>
            <a:r>
              <a:rPr lang="en-US" sz="1600" b="0" i="1" spc="100" baseline="0" dirty="0">
                <a:latin typeface="Arial" charset="0"/>
                <a:cs typeface="ＭＳ Ｐゴシック" charset="0"/>
              </a:rPr>
              <a:t>.</a:t>
            </a:r>
            <a:r>
              <a:rPr lang="en-US" sz="1600" b="0" spc="100" baseline="0" dirty="0">
                <a:latin typeface="Arial" charset="0"/>
                <a:cs typeface="ＭＳ Ｐゴシック" charset="0"/>
              </a:rPr>
              <a:t> ¶ • Ang Bagong Jerusalem ang </a:t>
            </a:r>
            <a:r>
              <a:rPr lang="en-US" sz="1600" b="0" spc="100" baseline="0" dirty="0" err="1">
                <a:latin typeface="Arial" charset="0"/>
                <a:cs typeface="ＭＳ Ｐゴシック" charset="0"/>
              </a:rPr>
              <a:t>magiging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tahanan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matatapat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anak</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milenyo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pagkatapos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hanggan</a:t>
            </a:r>
            <a:r>
              <a:rPr lang="en-US" sz="1600" b="0" spc="100" baseline="0" dirty="0">
                <a:latin typeface="Arial" charset="0"/>
                <a:cs typeface="ＭＳ Ｐゴシック" charset="0"/>
              </a:rPr>
              <a:t>.</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155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Gaya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Jesus ay </a:t>
            </a:r>
            <a:r>
              <a:rPr lang="en-US" sz="1600" b="0" spc="100" baseline="0" dirty="0" err="1">
                <a:latin typeface="Arial" charset="0"/>
                <a:cs typeface="ＭＳ Ｐゴシック" charset="0"/>
              </a:rPr>
              <a:t>nanirahan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kasama</a:t>
            </a:r>
            <a:r>
              <a:rPr lang="en-US" sz="1600" b="0" spc="100" baseline="0" dirty="0">
                <a:latin typeface="Arial" charset="0"/>
                <a:cs typeface="ＭＳ Ｐゴシック" charset="0"/>
              </a:rPr>
              <a:t> natin </a:t>
            </a:r>
            <a:r>
              <a:rPr lang="en-US" sz="1600" b="0" spc="100" baseline="0" dirty="0" err="1">
                <a:latin typeface="Arial" charset="0"/>
                <a:cs typeface="ＭＳ Ｐゴシック" charset="0"/>
              </a:rPr>
              <a:t>dito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nagkasalang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pumarito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maninirahan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kasama</a:t>
            </a:r>
            <a:r>
              <a:rPr lang="en-US" sz="1600" b="0" spc="100" baseline="0" dirty="0">
                <a:latin typeface="Arial" charset="0"/>
                <a:cs typeface="ＭＳ Ｐゴシック" charset="0"/>
              </a:rPr>
              <a:t> natin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 • “ ‘At </a:t>
            </a:r>
            <a:r>
              <a:rPr lang="en-US" sz="1600" b="0" spc="100" baseline="0" dirty="0" err="1">
                <a:latin typeface="Arial" charset="0"/>
                <a:cs typeface="ＭＳ Ｐゴシック" charset="0"/>
              </a:rPr>
              <a:t>papahirin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luha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magkakaroon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magkakaroon</a:t>
            </a:r>
            <a:r>
              <a:rPr lang="en-US" sz="1600" b="0" spc="100" baseline="0" dirty="0">
                <a:latin typeface="Arial" charset="0"/>
                <a:cs typeface="ＭＳ Ｐゴシック" charset="0"/>
              </a:rPr>
              <a:t> pa ng </a:t>
            </a:r>
            <a:r>
              <a:rPr lang="en-US" sz="1600" b="0" spc="100" baseline="0" dirty="0" err="1">
                <a:latin typeface="Arial" charset="0"/>
                <a:cs typeface="ＭＳ Ｐゴシック" charset="0"/>
              </a:rPr>
              <a:t>pagdadalamhati</a:t>
            </a:r>
            <a:r>
              <a:rPr lang="en-US" sz="1600" b="0" spc="100" baseline="0" dirty="0">
                <a:latin typeface="Arial" charset="0"/>
                <a:cs typeface="ＭＳ Ｐゴシック" charset="0"/>
              </a:rPr>
              <a:t>, o ng </a:t>
            </a:r>
            <a:r>
              <a:rPr lang="en-US" sz="1600" b="0" spc="100" baseline="0" dirty="0" err="1">
                <a:latin typeface="Arial" charset="0"/>
                <a:cs typeface="ＭＳ Ｐゴシック" charset="0"/>
              </a:rPr>
              <a:t>pagtangis</a:t>
            </a:r>
            <a:r>
              <a:rPr lang="en-US" sz="1600" b="0" spc="100" baseline="0" dirty="0">
                <a:latin typeface="Arial" charset="0"/>
                <a:cs typeface="ＭＳ Ｐゴシック" charset="0"/>
              </a:rPr>
              <a:t> man, o ng </a:t>
            </a:r>
            <a:r>
              <a:rPr lang="en-US" sz="1600" b="0" spc="100" baseline="0" dirty="0" err="1">
                <a:latin typeface="Arial" charset="0"/>
                <a:cs typeface="ＭＳ Ｐゴシック" charset="0"/>
              </a:rPr>
              <a:t>kirot</a:t>
            </a:r>
            <a:r>
              <a:rPr lang="en-US" sz="1600" b="0" spc="100" baseline="0" dirty="0">
                <a:latin typeface="Arial" charset="0"/>
                <a:cs typeface="ＭＳ Ｐゴシック" charset="0"/>
              </a:rPr>
              <a:t> man’” (</a:t>
            </a:r>
            <a:r>
              <a:rPr lang="en-US" sz="1600" b="0" i="1" spc="100" baseline="0" dirty="0" err="1">
                <a:latin typeface="Arial" charset="0"/>
                <a:cs typeface="ＭＳ Ｐゴシック" charset="0"/>
              </a:rPr>
              <a:t>Apocalipsis</a:t>
            </a:r>
            <a:r>
              <a:rPr lang="en-US" sz="1600" b="0" i="1" spc="100" baseline="0" dirty="0">
                <a:latin typeface="Arial" charset="0"/>
                <a:cs typeface="ＭＳ Ｐゴシック" charset="0"/>
              </a:rPr>
              <a:t> 21:4</a:t>
            </a:r>
            <a:r>
              <a:rPr lang="en-US" sz="1600" b="0" spc="100" baseline="0" dirty="0">
                <a:latin typeface="Arial" charset="0"/>
                <a:cs typeface="ＭＳ Ｐゴシック" charset="0"/>
              </a:rPr>
              <a:t>). </a:t>
            </a:r>
            <a:r>
              <a:rPr lang="en-US" sz="1600" b="1" i="1" spc="100" baseline="0" dirty="0">
                <a:latin typeface="Arial" charset="0"/>
                <a:cs typeface="ＭＳ Ｐゴシック" charset="0"/>
              </a:rPr>
              <a:t>¶ • </a:t>
            </a:r>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trono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naroroon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makikita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mukha</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22:4</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3325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600" b="1" spc="100" baseline="0" dirty="0">
              <a:latin typeface="Arial" charset="0"/>
              <a:cs typeface="ＭＳ Ｐゴシック" charset="0"/>
            </a:endParaRPr>
          </a:p>
          <a:p>
            <a:pPr eaLnBrk="1" hangingPunct="1"/>
            <a:r>
              <a:rPr lang="en-US" sz="1600" b="1" spc="100" baseline="0" dirty="0">
                <a:latin typeface="Arial" charset="0"/>
                <a:cs typeface="ＭＳ Ｐゴシック" charset="0"/>
              </a:rPr>
              <a:t>c. </a:t>
            </a:r>
            <a:r>
              <a:rPr lang="en-US" sz="1600" b="1" spc="100" baseline="0" dirty="0" err="1">
                <a:latin typeface="Arial" charset="0"/>
                <a:cs typeface="ＭＳ Ｐゴシック" charset="0"/>
              </a:rPr>
              <a:t>Tagapamahala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Maraming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Bagay</a:t>
            </a:r>
            <a:r>
              <a:rPr lang="en-US" sz="1600" b="1" i="1" spc="100" baseline="0" dirty="0">
                <a:latin typeface="Arial" charset="0"/>
                <a:cs typeface="ＭＳ Ｐゴシック" charset="0"/>
              </a:rPr>
              <a:t>.</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Sinabi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Magaling</a:t>
            </a:r>
            <a:r>
              <a:rPr lang="en-US" sz="1600" b="0" spc="100" baseline="0" dirty="0">
                <a:latin typeface="Arial" charset="0"/>
                <a:cs typeface="ＭＳ Ｐゴシック" charset="0"/>
              </a:rPr>
              <a:t>! Mabuti at </a:t>
            </a:r>
            <a:r>
              <a:rPr lang="en-US" sz="1600" b="0" spc="100" baseline="0" dirty="0" err="1">
                <a:latin typeface="Arial" charset="0"/>
                <a:cs typeface="ＭＳ Ｐゴシック" charset="0"/>
              </a:rPr>
              <a:t>tapat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alipin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tapat</a:t>
            </a:r>
            <a:r>
              <a:rPr lang="en-US" sz="1600" b="0" spc="100" baseline="0" dirty="0">
                <a:latin typeface="Arial" charset="0"/>
                <a:cs typeface="ＭＳ Ｐゴシック" charset="0"/>
              </a:rPr>
              <a:t> ka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kaunting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pamamahalain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maraming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Pumasok</a:t>
            </a:r>
            <a:r>
              <a:rPr lang="en-US" sz="1600" b="0" spc="100" baseline="0" dirty="0">
                <a:latin typeface="Arial" charset="0"/>
                <a:cs typeface="ＭＳ Ｐゴシック" charset="0"/>
              </a:rPr>
              <a:t> ka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kagalakan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 (</a:t>
            </a:r>
            <a:r>
              <a:rPr lang="en-US" sz="1600" b="0" i="1" spc="100" baseline="0" dirty="0">
                <a:latin typeface="Arial" charset="0"/>
                <a:cs typeface="ＭＳ Ｐゴシック" charset="0"/>
              </a:rPr>
              <a:t>Mateo 25:21</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37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0" spc="100" dirty="0" err="1">
                <a:latin typeface="Arial" charset="0"/>
                <a:cs typeface="ＭＳ Ｐゴシック" charset="0"/>
              </a:rPr>
              <a:t>Namamahala</a:t>
            </a:r>
            <a:r>
              <a:rPr lang="en-US" b="0" spc="100" dirty="0">
                <a:latin typeface="Arial" charset="0"/>
                <a:cs typeface="ＭＳ Ｐゴシック" charset="0"/>
              </a:rPr>
              <a:t> para </a:t>
            </a:r>
            <a:r>
              <a:rPr lang="en-US" b="0" spc="100" dirty="0" err="1">
                <a:latin typeface="Arial" charset="0"/>
                <a:cs typeface="ＭＳ Ｐゴシック" charset="0"/>
              </a:rPr>
              <a:t>sa</a:t>
            </a:r>
            <a:r>
              <a:rPr lang="en-US" b="0" spc="100" dirty="0">
                <a:latin typeface="Arial" charset="0"/>
                <a:cs typeface="ＭＳ Ｐゴシック" charset="0"/>
              </a:rPr>
              <a:t> </a:t>
            </a:r>
            <a:r>
              <a:rPr lang="en-US" b="0" spc="100" dirty="0" err="1">
                <a:latin typeface="Arial" charset="0"/>
                <a:cs typeface="ＭＳ Ｐゴシック" charset="0"/>
              </a:rPr>
              <a:t>Panginoon</a:t>
            </a:r>
            <a:r>
              <a:rPr lang="en-US" b="0" spc="100" dirty="0">
                <a:latin typeface="Arial" charset="0"/>
                <a:cs typeface="ＭＳ Ｐゴシック" charset="0"/>
              </a:rPr>
              <a:t> Hanggang </a:t>
            </a:r>
            <a:r>
              <a:rPr lang="en-US" b="0" spc="100" dirty="0" err="1">
                <a:latin typeface="Arial" charset="0"/>
                <a:cs typeface="ＭＳ Ｐゴシック" charset="0"/>
              </a:rPr>
              <a:t>sa</a:t>
            </a:r>
            <a:r>
              <a:rPr lang="en-US" b="0" spc="100" dirty="0">
                <a:latin typeface="Arial" charset="0"/>
                <a:cs typeface="ＭＳ Ｐゴシック" charset="0"/>
              </a:rPr>
              <a:t> </a:t>
            </a:r>
            <a:r>
              <a:rPr lang="en-US" b="0" spc="100" dirty="0" err="1">
                <a:latin typeface="Arial" charset="0"/>
                <a:cs typeface="ＭＳ Ｐゴシック" charset="0"/>
              </a:rPr>
              <a:t>Siya</a:t>
            </a:r>
            <a:r>
              <a:rPr lang="en-US" b="0" spc="100" dirty="0">
                <a:latin typeface="Arial" charset="0"/>
                <a:cs typeface="ＭＳ Ｐゴシック" charset="0"/>
              </a:rPr>
              <a:t> ay </a:t>
            </a:r>
            <a:r>
              <a:rPr lang="en-US" b="0" spc="100" dirty="0" err="1">
                <a:latin typeface="Arial" charset="0"/>
                <a:cs typeface="ＭＳ Ｐゴシック" charset="0"/>
              </a:rPr>
              <a:t>Dumating</a:t>
            </a:r>
            <a:endParaRPr lang="en-US" b="0" spc="100" dirty="0">
              <a:latin typeface="Arial" charset="0"/>
              <a:cs typeface="ＭＳ Ｐゴシック" charset="0"/>
            </a:endParaRPr>
          </a:p>
          <a:p>
            <a:pPr eaLnBrk="1" hangingPunct="1"/>
            <a:endParaRPr lang="en-US" spc="100" dirty="0">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Nagsasalita</a:t>
            </a:r>
            <a:r>
              <a:rPr lang="en-US" sz="1600" b="0" spc="100" baseline="0" dirty="0">
                <a:latin typeface="Arial" charset="0"/>
                <a:cs typeface="ＭＳ Ｐゴシック" charset="0"/>
              </a:rPr>
              <a:t> ang Mateo 25 </a:t>
            </a:r>
            <a:r>
              <a:rPr lang="en-US" sz="1600" b="0" spc="100" baseline="0" dirty="0" err="1">
                <a:latin typeface="Arial" charset="0"/>
                <a:cs typeface="ＭＳ Ｐゴシック" charset="0"/>
              </a:rPr>
              <a:t>tungkol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katayuan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muling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pagparito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Jesus. ¶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katayuang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inilalarawan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pamamagtian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tatlong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kuwento</a:t>
            </a:r>
            <a:r>
              <a:rPr lang="en-US" sz="1600" b="0" spc="100" baseline="0" dirty="0">
                <a:latin typeface="Arial" charset="0"/>
                <a:cs typeface="ＭＳ Ｐゴシック" charset="0"/>
              </a:rPr>
              <a:t>, isa ay ang </a:t>
            </a:r>
            <a:r>
              <a:rPr lang="en-US" sz="1600" b="0" spc="100" baseline="0" dirty="0" err="1">
                <a:latin typeface="Arial" charset="0"/>
                <a:cs typeface="ＭＳ Ｐゴシック" charset="0"/>
              </a:rPr>
              <a:t>talinghaga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talento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nagsasalita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tungkol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paano</a:t>
            </a:r>
            <a:r>
              <a:rPr lang="en-US" sz="1600" b="0" spc="100" baseline="0" dirty="0">
                <a:latin typeface="Arial" charset="0"/>
                <a:cs typeface="ＭＳ Ｐゴシック" charset="0"/>
              </a:rPr>
              <a:t> ang bayan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ginamit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kaloob</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naibigay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a:t>
            </a:r>
            <a:r>
              <a:rPr lang="en-US" sz="1600" b="0" spc="100" baseline="0" dirty="0">
                <a:latin typeface="Arial" charset="0"/>
                <a:cs typeface="ＭＳ Ｐゴシック" charset="0"/>
              </a:rPr>
              <a:t>.</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674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Naipakita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akin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talinghaga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talento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lubusang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naunawaan</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mahalagang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aral</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naibigay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alagad</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pakinabang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Kristiyanong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nabubuhay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talentong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kumakatawan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kakayahang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mangaral</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magturo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salita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talinghaga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tumutukoy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pansamantalang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kayamanan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ipinagkatiwala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bayan</a:t>
            </a:r>
            <a:r>
              <a:rPr lang="en-US" sz="1600" b="0" spc="100" baseline="0" dirty="0">
                <a:latin typeface="Arial" panose="020B0604020202020204" pitchFamily="34" charset="0"/>
                <a:cs typeface="Arial" panose="020B0604020202020204" pitchFamily="34" charset="0"/>
              </a:rPr>
              <a:t>.”—</a:t>
            </a:r>
            <a:r>
              <a:rPr lang="en-US" sz="1600" i="1" cap="small" dirty="0">
                <a:latin typeface="Arial" panose="020B0604020202020204" pitchFamily="34" charset="0"/>
                <a:cs typeface="Arial" panose="020B0604020202020204" pitchFamily="34" charset="0"/>
              </a:rPr>
              <a:t>Testimonies for the Church </a:t>
            </a:r>
            <a:r>
              <a:rPr lang="en-US" sz="1600" dirty="0">
                <a:latin typeface="Arial" panose="020B0604020202020204" pitchFamily="34" charset="0"/>
                <a:cs typeface="Arial" panose="020B0604020202020204" pitchFamily="34" charset="0"/>
              </a:rPr>
              <a:t>1:197.</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68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Sadyang</a:t>
            </a:r>
            <a:r>
              <a:rPr lang="en-US" sz="1600" b="0" spc="100" baseline="0" dirty="0">
                <a:latin typeface="Arial" charset="0"/>
                <a:cs typeface="ＭＳ Ｐゴシック" charset="0"/>
              </a:rPr>
              <a:t> natural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isipin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ibang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higit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talento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kaya </a:t>
            </a:r>
            <a:r>
              <a:rPr lang="en-US" sz="1600" b="0" spc="100" baseline="0" dirty="0" err="1">
                <a:latin typeface="Arial" charset="0"/>
                <a:cs typeface="ＭＳ Ｐゴシック" charset="0"/>
              </a:rPr>
              <a:t>higit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mananagot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 Sa </a:t>
            </a:r>
            <a:r>
              <a:rPr lang="en-US" sz="1600" b="0" spc="100" baseline="0" dirty="0" err="1">
                <a:latin typeface="Arial" charset="0"/>
                <a:cs typeface="ＭＳ Ｐゴシック" charset="0"/>
              </a:rPr>
              <a:t>kuwentong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gayunman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taong</a:t>
            </a:r>
            <a:r>
              <a:rPr lang="en-US" sz="1600" b="0" spc="100" baseline="0" dirty="0">
                <a:latin typeface="Arial" charset="0"/>
                <a:cs typeface="ＭＳ Ｐゴシック" charset="0"/>
              </a:rPr>
              <a:t> may isa lang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talento</a:t>
            </a:r>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pinakakaunting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pera</a:t>
            </a:r>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napatunayang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tapat</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kaharian</a:t>
            </a:r>
            <a:r>
              <a:rPr lang="en-US" sz="1600" b="0" spc="100" baseline="0" dirty="0">
                <a:latin typeface="Arial" charset="0"/>
                <a:cs typeface="ＭＳ Ｐゴシック" charset="0"/>
              </a:rPr>
              <a:t>. ¶ Sa </a:t>
            </a:r>
            <a:r>
              <a:rPr lang="en-US" sz="1600" b="0" spc="100" baseline="0" dirty="0" err="1">
                <a:latin typeface="Arial" charset="0"/>
                <a:cs typeface="ＭＳ Ｐゴシック" charset="0"/>
              </a:rPr>
              <a:t>halip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isipin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pananagutan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magtuon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ipinagkatiwala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kung </a:t>
            </a:r>
            <a:r>
              <a:rPr lang="en-US" sz="1600" b="0" spc="100" baseline="0" dirty="0" err="1">
                <a:latin typeface="Arial" charset="0"/>
                <a:cs typeface="ＭＳ Ｐゴシック" charset="0"/>
              </a:rPr>
              <a:t>paano</a:t>
            </a:r>
            <a:r>
              <a:rPr lang="en-US" sz="1600" b="0" spc="100" baseline="0" dirty="0">
                <a:latin typeface="Arial" charset="0"/>
                <a:cs typeface="ＭＳ Ｐゴシック" charset="0"/>
              </a:rPr>
              <a:t> natin </a:t>
            </a:r>
            <a:r>
              <a:rPr lang="en-US" sz="1600" b="0" spc="100" baseline="0" dirty="0" err="1">
                <a:latin typeface="Arial" charset="0"/>
                <a:cs typeface="ＭＳ Ｐゴシック" charset="0"/>
              </a:rPr>
              <a:t>magagamit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kaluwalhatian</a:t>
            </a:r>
            <a:r>
              <a:rPr lang="en-US" sz="1600" b="0" spc="100" baseline="0" dirty="0">
                <a:latin typeface="Arial" charset="0"/>
                <a:cs typeface="ＭＳ Ｐゴシック" charset="0"/>
              </a:rPr>
              <a:t>.</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290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baseline="0" dirty="0" err="1">
                <a:latin typeface="Arial" charset="0"/>
                <a:cs typeface="ＭＳ Ｐゴシック" charset="0"/>
              </a:rPr>
              <a:t>Pangatlong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paghahati</a:t>
            </a:r>
            <a:r>
              <a:rPr lang="en-US" sz="1600" b="1" i="1" spc="100" baseline="0" dirty="0">
                <a:latin typeface="Arial" charset="0"/>
                <a:cs typeface="ＭＳ Ｐゴシック" charset="0"/>
              </a:rPr>
              <a:t>. </a:t>
            </a:r>
            <a:r>
              <a:rPr lang="en-US" sz="1600" b="1" spc="100" baseline="0" dirty="0">
                <a:latin typeface="Arial" charset="0"/>
                <a:cs typeface="ＭＳ Ｐゴシック" charset="0"/>
              </a:rPr>
              <a:t>3. </a:t>
            </a:r>
            <a:r>
              <a:rPr lang="en-US" sz="1600" b="1" spc="100" baseline="0" dirty="0" err="1">
                <a:latin typeface="Arial" charset="0"/>
                <a:cs typeface="ＭＳ Ｐゴシック" charset="0"/>
              </a:rPr>
              <a:t>Nakatingin</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Premyo</a:t>
            </a:r>
            <a:r>
              <a:rPr lang="en-US" sz="1600" b="1" spc="100" baseline="0" dirty="0">
                <a:latin typeface="Arial" charset="0"/>
                <a:cs typeface="ＭＳ Ｐゴシック" charset="0"/>
              </a:rPr>
              <a:t>. </a:t>
            </a:r>
            <a:r>
              <a:rPr lang="en-US" sz="1600" b="0" spc="100" baseline="0" dirty="0">
                <a:latin typeface="Arial" charset="0"/>
                <a:cs typeface="ＭＳ Ｐゴシック" charset="0"/>
              </a:rPr>
              <a:t>“Ang Espiritu </a:t>
            </a:r>
            <a:r>
              <a:rPr lang="en-US" sz="1600" b="0" spc="100" baseline="0" dirty="0" err="1">
                <a:latin typeface="Arial" charset="0"/>
                <a:cs typeface="ＭＳ Ｐゴシック" charset="0"/>
              </a:rPr>
              <a:t>mismo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nagpapatotoo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kasama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espiritu</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anak</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kung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anak</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tagapagmana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tagapagmana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tagapagmana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kung </a:t>
            </a:r>
            <a:r>
              <a:rPr lang="en-US" sz="1600" b="0" spc="100" baseline="0" dirty="0" err="1">
                <a:latin typeface="Arial" charset="0"/>
                <a:cs typeface="ＭＳ Ｐゴシック" charset="0"/>
              </a:rPr>
              <a:t>tunay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nagtitiis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kasama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luwalhatiin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kasama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Itinuturing</a:t>
            </a:r>
            <a:r>
              <a:rPr lang="en-US" sz="1600" b="0" spc="100" baseline="0" dirty="0">
                <a:latin typeface="Arial" charset="0"/>
                <a:cs typeface="ＭＳ Ｐゴシック" charset="0"/>
              </a:rPr>
              <a:t> ko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pagtitiis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kasalukuyan</a:t>
            </a:r>
            <a:r>
              <a:rPr lang="en-US" sz="1600" b="0" spc="100" baseline="0" dirty="0">
                <a:latin typeface="Arial" charset="0"/>
                <a:cs typeface="ＭＳ Ｐゴシック" charset="0"/>
              </a:rPr>
              <a:t> ay ¶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karapat-dapat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maihambing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kaluwalhatiang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mahahayag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Roma 8:16–18</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095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Matapat</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Samantalang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Nagdurusa</a:t>
            </a:r>
            <a:r>
              <a:rPr lang="en-US" sz="1600" b="1" spc="100" baseline="0" dirty="0">
                <a:latin typeface="Arial" charset="0"/>
                <a:cs typeface="ＭＳ Ｐゴシック" charset="0"/>
              </a:rPr>
              <a:t>. </a:t>
            </a:r>
            <a:r>
              <a:rPr lang="en-US" sz="1600" b="1" i="1" spc="100" baseline="0" dirty="0">
                <a:latin typeface="Arial" charset="0"/>
                <a:cs typeface="ＭＳ Ｐゴシック" charset="0"/>
              </a:rPr>
              <a: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halagang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inilagay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Pablo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gantimpala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matapat</a:t>
            </a:r>
            <a:r>
              <a:rPr lang="en-US" sz="1600" b="0" spc="100" baseline="0" dirty="0">
                <a:latin typeface="Arial" charset="0"/>
                <a:cs typeface="ＭＳ Ｐゴシック" charset="0"/>
              </a:rPr>
              <a:t> ay ang </a:t>
            </a:r>
            <a:r>
              <a:rPr lang="en-US" sz="1600" b="0" spc="100" baseline="0" dirty="0" err="1">
                <a:latin typeface="Arial" charset="0"/>
                <a:cs typeface="ＭＳ Ｐゴシック" charset="0"/>
              </a:rPr>
              <a:t>nagpanatili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masigla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tungkol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pagdurusa</a:t>
            </a:r>
            <a:r>
              <a:rPr lang="en-US" sz="1600" b="0" spc="100" baseline="0" dirty="0">
                <a:latin typeface="Arial" charset="0"/>
                <a:cs typeface="ＭＳ Ｐゴシック" charset="0"/>
              </a:rPr>
              <a:t> para kay Cristo. </a:t>
            </a:r>
            <a:r>
              <a:rPr lang="en-US" sz="1600" b="0" spc="100" baseline="0" dirty="0" err="1">
                <a:latin typeface="Arial" charset="0"/>
                <a:cs typeface="ＭＳ Ｐゴシック" charset="0"/>
              </a:rPr>
              <a:t>Isinulat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bilangguan</a:t>
            </a:r>
            <a:r>
              <a:rPr lang="en-US" sz="1600" b="0" spc="100" baseline="0" dirty="0">
                <a:latin typeface="Arial" charset="0"/>
                <a:cs typeface="ＭＳ Ｐゴシック" charset="0"/>
              </a:rPr>
              <a:t>: ¶ “Mga </a:t>
            </a:r>
            <a:r>
              <a:rPr lang="en-US" sz="1600" b="0" spc="100" baseline="0" dirty="0" err="1">
                <a:latin typeface="Arial" charset="0"/>
                <a:cs typeface="ＭＳ Ｐゴシック" charset="0"/>
              </a:rPr>
              <a:t>kapatid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ko pa </a:t>
            </a:r>
            <a:r>
              <a:rPr lang="en-US" sz="1600" b="0" spc="100" baseline="0" dirty="0" err="1">
                <a:latin typeface="Arial" charset="0"/>
                <a:cs typeface="ＭＳ Ｐゴシック" charset="0"/>
              </a:rPr>
              <a:t>inaaring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naabot</a:t>
            </a:r>
            <a:r>
              <a:rPr lang="en-US" sz="1600" b="0" spc="100" baseline="0" dirty="0">
                <a:latin typeface="Arial" charset="0"/>
                <a:cs typeface="ＭＳ Ｐゴシック" charset="0"/>
              </a:rPr>
              <a:t> ko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ngunit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ginagawa</a:t>
            </a:r>
            <a:r>
              <a:rPr lang="en-US" sz="1600" b="0" spc="100" baseline="0" dirty="0">
                <a:latin typeface="Arial" charset="0"/>
                <a:cs typeface="ＭＳ Ｐゴシック" charset="0"/>
              </a:rPr>
              <a:t> ko, ¶ </a:t>
            </a:r>
            <a:r>
              <a:rPr lang="en-US" sz="1600" b="0" spc="100" baseline="0" dirty="0" err="1">
                <a:latin typeface="Arial" charset="0"/>
                <a:cs typeface="ＭＳ Ｐゴシック" charset="0"/>
              </a:rPr>
              <a:t>nililimot</a:t>
            </a:r>
            <a:r>
              <a:rPr lang="en-US" sz="1600" b="0" spc="100" baseline="0" dirty="0">
                <a:latin typeface="Arial" charset="0"/>
                <a:cs typeface="ＭＳ Ｐゴシック" charset="0"/>
              </a:rPr>
              <a:t> ko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likuran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tinutungo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hinaharap</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nagpapatuloy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mithiin</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gantimpala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dakilang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pagtawag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kay Cristo Jesus” (</a:t>
            </a:r>
            <a:r>
              <a:rPr lang="en-US" sz="1600" b="0" i="1" spc="100" baseline="0" dirty="0" err="1">
                <a:latin typeface="Arial" charset="0"/>
                <a:cs typeface="ＭＳ Ｐゴシック" charset="0"/>
              </a:rPr>
              <a:t>Filipos</a:t>
            </a:r>
            <a:r>
              <a:rPr lang="en-US" sz="1600" b="0" i="1" spc="100" baseline="0" dirty="0">
                <a:latin typeface="Arial" charset="0"/>
                <a:cs typeface="ＭＳ Ｐゴシック" charset="0"/>
              </a:rPr>
              <a:t> 3:13, 14</a:t>
            </a:r>
            <a:r>
              <a:rPr lang="en-US" sz="1600" b="0" i="0" spc="100" baseline="0" dirty="0">
                <a:latin typeface="Arial" charset="0"/>
                <a:cs typeface="ＭＳ Ｐゴシック" charset="0"/>
              </a:rPr>
              <a:t>).</a:t>
            </a:r>
            <a:r>
              <a:rPr lang="en-US" sz="1600" b="0" spc="100" baseline="0" dirty="0">
                <a:latin typeface="Arial" charset="0"/>
                <a:cs typeface="ＭＳ Ｐゴシック" charset="0"/>
              </a:rPr>
              <a:t> </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718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Biblikal</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Kasaganaan</a:t>
            </a:r>
            <a:r>
              <a:rPr lang="en-US" sz="1600" b="1" spc="100" baseline="0" dirty="0">
                <a:latin typeface="Arial" charset="0"/>
                <a:cs typeface="ＭＳ Ｐゴシック" charset="0"/>
              </a:rPr>
              <a:t>. </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biblikal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pananaw</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kasaganaan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pagkakaroon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kailangan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kailangan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Hindi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pagtitipon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pag-aari</a:t>
            </a:r>
            <a:r>
              <a:rPr lang="en-US" sz="1600" b="0" spc="100" baseline="0" dirty="0">
                <a:latin typeface="Arial" charset="0"/>
                <a:cs typeface="ＭＳ Ｐゴシック" charset="0"/>
              </a:rPr>
              <a:t>.</a:t>
            </a:r>
            <a:r>
              <a:rPr lang="en-US" sz="1600" b="1" i="1" spc="100" baseline="0" dirty="0">
                <a:latin typeface="Arial" charset="0"/>
                <a:cs typeface="ＭＳ Ｐゴシック" charset="0"/>
              </a:rPr>
              <a:t> </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kasaganaan</a:t>
            </a:r>
            <a:r>
              <a:rPr lang="en-US" sz="1600" b="0" spc="100" baseline="0" dirty="0">
                <a:latin typeface="Arial" charset="0"/>
                <a:cs typeface="ＭＳ Ｐゴシック" charset="0"/>
              </a:rPr>
              <a:t> ay ang </a:t>
            </a:r>
            <a:r>
              <a:rPr lang="en-US" sz="1600" b="0" spc="100" baseline="0" dirty="0" err="1">
                <a:latin typeface="Arial" charset="0"/>
                <a:cs typeface="ＭＳ Ｐゴシック" charset="0"/>
              </a:rPr>
              <a:t>pag-angkin</a:t>
            </a:r>
            <a:r>
              <a:rPr lang="en-US" sz="1600" b="0" spc="100" baseline="0" dirty="0">
                <a:latin typeface="Arial" charset="0"/>
                <a:cs typeface="ＭＳ Ｐゴシック" charset="0"/>
              </a:rPr>
              <a:t> din ng </a:t>
            </a:r>
            <a:r>
              <a:rPr lang="en-US" sz="1600" b="0" spc="100" baseline="0" dirty="0" err="1">
                <a:latin typeface="Arial" charset="0"/>
                <a:cs typeface="ＭＳ Ｐゴシック" charset="0"/>
              </a:rPr>
              <a:t>pangako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Filipos</a:t>
            </a:r>
            <a:r>
              <a:rPr lang="en-US" sz="1600" b="0" spc="100" baseline="0" dirty="0">
                <a:latin typeface="Arial" charset="0"/>
                <a:cs typeface="ＭＳ Ｐゴシック" charset="0"/>
              </a:rPr>
              <a:t> 4:19: ¶ “At </a:t>
            </a:r>
            <a:r>
              <a:rPr lang="en-US" sz="1600" b="0" spc="100" baseline="0" dirty="0" err="1">
                <a:latin typeface="Arial" charset="0"/>
                <a:cs typeface="ＭＳ Ｐゴシック" charset="0"/>
              </a:rPr>
              <a:t>pupunuan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kailangan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kayamanan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kaluwalhatian</a:t>
            </a:r>
            <a:r>
              <a:rPr lang="en-US" sz="1600" b="0" spc="100" baseline="0" dirty="0">
                <a:latin typeface="Arial" charset="0"/>
                <a:cs typeface="ＭＳ Ｐゴシック" charset="0"/>
              </a:rPr>
              <a:t> kay Cristo Jesus.” ¶ Sa wakas, ang </a:t>
            </a:r>
            <a:r>
              <a:rPr lang="en-US" sz="1600" b="0" spc="100" baseline="0" dirty="0" err="1">
                <a:latin typeface="Arial" charset="0"/>
                <a:cs typeface="ＭＳ Ｐゴシック" charset="0"/>
              </a:rPr>
              <a:t>kasaganaan</a:t>
            </a:r>
            <a:r>
              <a:rPr lang="en-US" sz="1600" b="0" spc="100" baseline="0" dirty="0">
                <a:latin typeface="Arial" charset="0"/>
                <a:cs typeface="ＭＳ Ｐゴシック" charset="0"/>
              </a:rPr>
              <a:t> ay ang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mapagpasalamat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ano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mayroon</a:t>
            </a:r>
            <a:r>
              <a:rPr lang="en-US" sz="1600" b="0" spc="100" baseline="0" dirty="0">
                <a:latin typeface="Arial" charset="0"/>
                <a:cs typeface="ＭＳ Ｐゴシック" charset="0"/>
              </a:rPr>
              <a:t> ka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pagtitiwala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ng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552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Hindi </a:t>
            </a:r>
            <a:r>
              <a:rPr lang="en-US" sz="1600" b="0" spc="100" baseline="0" dirty="0" err="1">
                <a:latin typeface="Arial" charset="0"/>
                <a:cs typeface="ＭＳ Ｐゴシック" charset="0"/>
              </a:rPr>
              <a:t>nangangako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lahat </a:t>
            </a:r>
            <a:r>
              <a:rPr lang="en-US" sz="1600" b="0" spc="100" baseline="0" dirty="0" err="1">
                <a:latin typeface="Arial" charset="0"/>
                <a:cs typeface="ＭＳ Ｐゴシック" charset="0"/>
              </a:rPr>
              <a:t>sila’y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mayaman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ari-arian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iniaalok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ay mas </a:t>
            </a:r>
            <a:r>
              <a:rPr lang="en-US" sz="1600" b="0" spc="100" baseline="0" dirty="0" err="1">
                <a:latin typeface="Arial" charset="0"/>
                <a:cs typeface="ＭＳ Ｐゴシック" charset="0"/>
              </a:rPr>
              <a:t>mabuti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anumang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makamundong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yaman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Sinasabi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Aking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ibibigay</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pangangailangan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saan</a:t>
            </a:r>
            <a:r>
              <a:rPr lang="en-US" sz="1600" b="0" spc="100" baseline="0" dirty="0">
                <a:latin typeface="Arial" charset="0"/>
                <a:cs typeface="ＭＳ Ｐゴシック" charset="0"/>
              </a:rPr>
              <a:t> ka man </a:t>
            </a:r>
            <a:r>
              <a:rPr lang="en-US" sz="1600" b="0" spc="100" baseline="0" dirty="0" err="1">
                <a:latin typeface="Arial" charset="0"/>
                <a:cs typeface="ＭＳ Ｐゴシック" charset="0"/>
              </a:rPr>
              <a:t>pumaroon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kasama</a:t>
            </a:r>
            <a:r>
              <a:rPr lang="en-US" sz="1600" b="0" spc="100" baseline="0" dirty="0">
                <a:latin typeface="Arial" charset="0"/>
                <a:cs typeface="ＭＳ Ｐゴシック" charset="0"/>
              </a:rPr>
              <a:t> mo.” ¶ </a:t>
            </a:r>
            <a:r>
              <a:rPr lang="en-US" sz="1600" b="0" spc="100" baseline="0" dirty="0" err="1">
                <a:latin typeface="Arial" charset="0"/>
                <a:cs typeface="ＭＳ Ｐゴシック" charset="0"/>
              </a:rPr>
              <a:t>Pagkatapos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wakas, </a:t>
            </a:r>
            <a:r>
              <a:rPr lang="en-US" sz="1600" b="0" spc="100" baseline="0" dirty="0" err="1">
                <a:latin typeface="Arial" charset="0"/>
                <a:cs typeface="ＭＳ Ｐゴシック" charset="0"/>
              </a:rPr>
              <a:t>bibigyan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matatapat</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tunay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yaman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responsibilidad</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kamangha-manghang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gantimpala</a:t>
            </a:r>
            <a:r>
              <a:rPr lang="en-US" sz="1600" b="0" spc="100" baseline="0" dirty="0">
                <a:latin typeface="Arial" charset="0"/>
                <a:cs typeface="ＭＳ Ｐゴシック" charset="0"/>
              </a:rPr>
              <a:t>!. </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510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27</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b="1" spc="100" baseline="0" dirty="0" err="1">
                <a:latin typeface="Arial" charset="0"/>
                <a:ea typeface="ＭＳ Ｐゴシック" pitchFamily="24" charset="-128"/>
                <a:cs typeface="ＭＳ Ｐゴシック" charset="0"/>
              </a:rPr>
              <a:t>Huling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Salita</a:t>
            </a:r>
            <a:r>
              <a:rPr lang="en-US" b="1" spc="100" baseline="0" dirty="0">
                <a:latin typeface="Arial" charset="0"/>
                <a:ea typeface="ＭＳ Ｐゴシック" pitchFamily="24" charset="-128"/>
                <a:cs typeface="ＭＳ Ｐゴシック" charset="0"/>
              </a:rPr>
              <a:t>. • “</a:t>
            </a:r>
            <a:r>
              <a:rPr lang="en-US" b="0" spc="100" baseline="0" dirty="0" err="1">
                <a:latin typeface="Arial" charset="0"/>
                <a:ea typeface="ＭＳ Ｐゴシック" pitchFamily="24" charset="-128"/>
                <a:cs typeface="ＭＳ Ｐゴシック" charset="0"/>
              </a:rPr>
              <a:t>Nakipaglaban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ako</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mabuting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pakikipaglaban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natapos</a:t>
            </a:r>
            <a:r>
              <a:rPr lang="en-US" b="0" spc="100" baseline="0" dirty="0">
                <a:latin typeface="Arial" charset="0"/>
                <a:ea typeface="ＭＳ Ｐゴシック" pitchFamily="24" charset="-128"/>
                <a:cs typeface="ＭＳ Ｐゴシック" charset="0"/>
              </a:rPr>
              <a:t> ko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aking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takbuhin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iningatan</a:t>
            </a:r>
            <a:r>
              <a:rPr lang="en-US" b="0" spc="100" baseline="0" dirty="0">
                <a:latin typeface="Arial" charset="0"/>
                <a:ea typeface="ＭＳ Ｐゴシック" pitchFamily="24" charset="-128"/>
                <a:cs typeface="ＭＳ Ｐゴシック" charset="0"/>
              </a:rPr>
              <a:t> ko ang </a:t>
            </a:r>
            <a:r>
              <a:rPr lang="en-US" b="0" spc="100" baseline="0" dirty="0" err="1">
                <a:latin typeface="Arial" charset="0"/>
                <a:ea typeface="ＭＳ Ｐゴシック" pitchFamily="24" charset="-128"/>
                <a:cs typeface="ＭＳ Ｐゴシック" charset="0"/>
              </a:rPr>
              <a:t>pananampalataya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Kaya't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mula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ngayon</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nakalaan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akin ang </a:t>
            </a:r>
            <a:r>
              <a:rPr lang="en-US" b="0" spc="100" baseline="0" dirty="0" err="1">
                <a:latin typeface="Arial" charset="0"/>
                <a:ea typeface="ＭＳ Ｐゴシック" pitchFamily="24" charset="-128"/>
                <a:cs typeface="ＭＳ Ｐゴシック" charset="0"/>
              </a:rPr>
              <a:t>putong</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katuwiran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ibibigay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akin ng </a:t>
            </a:r>
            <a:r>
              <a:rPr lang="en-US" b="0" spc="100" baseline="0" dirty="0" err="1">
                <a:latin typeface="Arial" charset="0"/>
                <a:ea typeface="ＭＳ Ｐゴシック" pitchFamily="24" charset="-128"/>
                <a:cs typeface="ＭＳ Ｐゴシック" charset="0"/>
              </a:rPr>
              <a:t>Panginoon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tapat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hukom</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araw</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iyon</a:t>
            </a:r>
            <a:r>
              <a:rPr lang="en-US" b="0" spc="100" baseline="0" dirty="0">
                <a:latin typeface="Arial" charset="0"/>
                <a:ea typeface="ＭＳ Ｐゴシック" pitchFamily="24" charset="-128"/>
                <a:cs typeface="ＭＳ Ｐゴシック" charset="0"/>
              </a:rPr>
              <a:t>...” (</a:t>
            </a:r>
            <a:r>
              <a:rPr lang="en-US" b="0" i="1" spc="100" baseline="0" dirty="0">
                <a:latin typeface="Arial" charset="0"/>
                <a:ea typeface="ＭＳ Ｐゴシック" pitchFamily="24" charset="-128"/>
                <a:cs typeface="ＭＳ Ｐゴシック" charset="0"/>
              </a:rPr>
              <a:t>2 </a:t>
            </a:r>
            <a:r>
              <a:rPr lang="en-US" b="0" i="1" spc="100" baseline="0" dirty="0" err="1">
                <a:latin typeface="Arial" charset="0"/>
                <a:ea typeface="ＭＳ Ｐゴシック" pitchFamily="24" charset="-128"/>
                <a:cs typeface="ＭＳ Ｐゴシック" charset="0"/>
              </a:rPr>
              <a:t>Timoteo</a:t>
            </a:r>
            <a:r>
              <a:rPr lang="en-US" b="0" i="1" spc="100" baseline="0" dirty="0">
                <a:latin typeface="Arial" charset="0"/>
                <a:ea typeface="ＭＳ Ｐゴシック" pitchFamily="24" charset="-128"/>
                <a:cs typeface="ＭＳ Ｐゴシック" charset="0"/>
              </a:rPr>
              <a:t> 4:6–8</a:t>
            </a:r>
            <a:r>
              <a:rPr lang="en-US" b="0" i="0" spc="100" baseline="0" dirty="0">
                <a:latin typeface="Arial" charset="0"/>
                <a:ea typeface="ＭＳ Ｐゴシック" pitchFamily="24" charset="-128"/>
                <a:cs typeface="ＭＳ Ｐゴシック" charset="0"/>
              </a:rPr>
              <a:t>).</a:t>
            </a:r>
            <a:r>
              <a:rPr lang="en-US" b="0" spc="100" baseline="0" dirty="0">
                <a:latin typeface="Arial" charset="0"/>
                <a:ea typeface="ＭＳ Ｐゴシック" pitchFamily="24" charset="-128"/>
                <a:cs typeface="ＭＳ Ｐゴシック" charset="0"/>
              </a:rPr>
              <a:t> </a:t>
            </a:r>
            <a:r>
              <a:rPr lang="en-US" b="1" i="1" spc="100" baseline="0" dirty="0">
                <a:latin typeface="Arial" charset="0"/>
                <a:ea typeface="ＭＳ Ｐゴシック" pitchFamily="24" charset="-128"/>
                <a:cs typeface="ＭＳ Ｐゴシック" charset="0"/>
              </a:rPr>
              <a:t>¶ • </a:t>
            </a:r>
            <a:r>
              <a:rPr lang="en-US" b="0" spc="100" baseline="0" dirty="0" err="1">
                <a:latin typeface="Arial" charset="0"/>
                <a:ea typeface="ＭＳ Ｐゴシック" pitchFamily="24" charset="-128"/>
                <a:cs typeface="ＭＳ Ｐゴシック" charset="0"/>
              </a:rPr>
              <a:t>Nawa’y</a:t>
            </a:r>
            <a:r>
              <a:rPr lang="en-US" b="0" spc="100" baseline="0" dirty="0">
                <a:latin typeface="Arial" charset="0"/>
                <a:ea typeface="ＭＳ Ｐゴシック" pitchFamily="24" charset="-128"/>
                <a:cs typeface="ＭＳ Ｐゴシック" charset="0"/>
              </a:rPr>
              <a:t> lahat </a:t>
            </a:r>
            <a:r>
              <a:rPr lang="en-US" b="0" spc="100" baseline="0" dirty="0" err="1">
                <a:latin typeface="Arial" charset="0"/>
                <a:ea typeface="ＭＳ Ｐゴシック" pitchFamily="24" charset="-128"/>
                <a:cs typeface="ＭＳ Ｐゴシック" charset="0"/>
              </a:rPr>
              <a:t>tayo’y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pamamagitan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biyaya</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makapagsasabi</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rin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gayon</a:t>
            </a:r>
            <a:r>
              <a:rPr lang="en-US" b="0" spc="100" baseline="0" dirty="0">
                <a:latin typeface="Arial" charset="0"/>
                <a:ea typeface="ＭＳ Ｐゴシック" pitchFamily="24" charset="-128"/>
                <a:cs typeface="ＭＳ Ｐゴシック" charset="0"/>
              </a:rPr>
              <a:t>, at may </a:t>
            </a:r>
            <a:r>
              <a:rPr lang="en-US" b="0" spc="100" baseline="0" dirty="0" err="1">
                <a:latin typeface="Arial" charset="0"/>
                <a:ea typeface="ＭＳ Ｐゴシック" pitchFamily="24" charset="-128"/>
                <a:cs typeface="ＭＳ Ｐゴシック" charset="0"/>
              </a:rPr>
              <a:t>katulad</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katiyakan</a:t>
            </a:r>
            <a:r>
              <a:rPr lang="en-US" b="0" spc="100" baseline="0" dirty="0">
                <a:latin typeface="Arial" charset="0"/>
                <a:ea typeface="ＭＳ Ｐゴシック" pitchFamily="24" charset="-128"/>
                <a:cs typeface="ＭＳ Ｐゴシック" charset="0"/>
              </a:rPr>
              <a:t>, din naman. </a:t>
            </a:r>
            <a:endParaRPr lang="en-US" b="0" i="1" spc="100" baseline="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41388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3</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a:latin typeface="Arial" charset="0"/>
                <a:cs typeface="ＭＳ Ｐゴシック" charset="0"/>
              </a:rPr>
              <a:t>Mga </a:t>
            </a:r>
            <a:r>
              <a:rPr lang="en-US" b="0" i="0" spc="100" dirty="0" err="1">
                <a:latin typeface="Arial" charset="0"/>
                <a:cs typeface="ＭＳ Ｐゴシック" charset="0"/>
              </a:rPr>
              <a:t>Gantimpala</a:t>
            </a:r>
            <a:r>
              <a:rPr lang="en-US" b="0" i="0" spc="100" dirty="0">
                <a:latin typeface="Arial" charset="0"/>
                <a:cs typeface="ＭＳ Ｐゴシック" charset="0"/>
              </a:rPr>
              <a:t> ng </a:t>
            </a:r>
            <a:r>
              <a:rPr lang="en-US" b="0" i="0" spc="100" dirty="0" err="1">
                <a:latin typeface="Arial" charset="0"/>
                <a:cs typeface="ＭＳ Ｐゴシック" charset="0"/>
              </a:rPr>
              <a:t>Katapatan</a:t>
            </a:r>
            <a:r>
              <a:rPr lang="en-US" b="0" i="0" spc="100" dirty="0">
                <a:latin typeface="Arial" charset="0"/>
                <a:cs typeface="ＭＳ Ｐゴシック" charset="0"/>
              </a:rPr>
              <a:t>, </a:t>
            </a:r>
            <a:endParaRPr lang="en-US" spc="100" dirty="0">
              <a:latin typeface="Arial"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4</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Susing</a:t>
            </a:r>
            <a:r>
              <a:rPr lang="en-US" b="1" spc="100" baseline="0" dirty="0">
                <a:latin typeface="Arial" charset="0"/>
                <a:cs typeface="ＭＳ Ｐゴシック" charset="0"/>
              </a:rPr>
              <a:t> </a:t>
            </a:r>
            <a:r>
              <a:rPr lang="en-US" b="1" spc="100" baseline="0" dirty="0" err="1">
                <a:latin typeface="Arial" charset="0"/>
                <a:cs typeface="ＭＳ Ｐゴシック" charset="0"/>
              </a:rPr>
              <a:t>Talata</a:t>
            </a:r>
            <a:r>
              <a:rPr lang="en-US" b="1" spc="100" baseline="0" dirty="0">
                <a:latin typeface="Arial" charset="0"/>
                <a:cs typeface="ＭＳ Ｐゴシック" charset="0"/>
              </a:rPr>
              <a:t>.</a:t>
            </a:r>
            <a:r>
              <a:rPr lang="en-US" spc="100" baseline="0" dirty="0">
                <a:latin typeface="Arial" charset="0"/>
                <a:cs typeface="ＭＳ Ｐゴシック" charset="0"/>
              </a:rPr>
              <a:t> “ ‘</a:t>
            </a:r>
            <a:r>
              <a:rPr lang="en-US" spc="100" baseline="0" dirty="0" err="1">
                <a:latin typeface="Arial" charset="0"/>
                <a:cs typeface="ＭＳ Ｐゴシック" charset="0"/>
              </a:rPr>
              <a:t>Sinabi</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kanya ng </a:t>
            </a:r>
            <a:r>
              <a:rPr lang="en-US" spc="100" baseline="0" dirty="0" err="1">
                <a:latin typeface="Arial" charset="0"/>
                <a:cs typeface="ＭＳ Ｐゴシック" charset="0"/>
              </a:rPr>
              <a:t>panginoon</a:t>
            </a:r>
            <a:r>
              <a:rPr lang="en-US" spc="100" baseline="0" dirty="0">
                <a:latin typeface="Arial" charset="0"/>
                <a:cs typeface="ＭＳ Ｐゴシック" charset="0"/>
              </a:rPr>
              <a:t> </a:t>
            </a:r>
            <a:r>
              <a:rPr lang="en-US" spc="100" baseline="0" dirty="0" err="1">
                <a:latin typeface="Arial" charset="0"/>
                <a:cs typeface="ＭＳ Ｐゴシック" charset="0"/>
              </a:rPr>
              <a:t>niya</a:t>
            </a:r>
            <a:r>
              <a:rPr lang="en-US" spc="100" baseline="0" dirty="0">
                <a:latin typeface="Arial" charset="0"/>
                <a:cs typeface="ＭＳ Ｐゴシック" charset="0"/>
              </a:rPr>
              <a:t>, “</a:t>
            </a:r>
            <a:r>
              <a:rPr lang="en-US" spc="100" baseline="0" dirty="0" err="1">
                <a:latin typeface="Arial" charset="0"/>
                <a:cs typeface="ＭＳ Ｐゴシック" charset="0"/>
              </a:rPr>
              <a:t>Magaling</a:t>
            </a:r>
            <a:r>
              <a:rPr lang="en-US" spc="100" baseline="0" dirty="0">
                <a:latin typeface="Arial" charset="0"/>
                <a:cs typeface="ＭＳ Ｐゴシック" charset="0"/>
              </a:rPr>
              <a:t>! Mabuti at </a:t>
            </a:r>
            <a:r>
              <a:rPr lang="en-US" spc="100" baseline="0" dirty="0" err="1">
                <a:latin typeface="Arial" charset="0"/>
                <a:cs typeface="ＭＳ Ｐゴシック" charset="0"/>
              </a:rPr>
              <a:t>tapat</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alipin</a:t>
            </a:r>
            <a:r>
              <a:rPr lang="en-US" spc="100" baseline="0" dirty="0">
                <a:latin typeface="Arial" charset="0"/>
                <a:cs typeface="ＭＳ Ｐゴシック" charset="0"/>
              </a:rPr>
              <a:t>. </a:t>
            </a:r>
            <a:r>
              <a:rPr lang="en-US" spc="100" baseline="0" dirty="0" err="1">
                <a:latin typeface="Arial" charset="0"/>
                <a:cs typeface="ＭＳ Ｐゴシック" charset="0"/>
              </a:rPr>
              <a:t>Naging</a:t>
            </a:r>
            <a:r>
              <a:rPr lang="en-US" spc="100" baseline="0" dirty="0">
                <a:latin typeface="Arial" charset="0"/>
                <a:cs typeface="ＭＳ Ｐゴシック" charset="0"/>
              </a:rPr>
              <a:t> </a:t>
            </a:r>
            <a:r>
              <a:rPr lang="en-US" spc="100" baseline="0" dirty="0" err="1">
                <a:latin typeface="Arial" charset="0"/>
                <a:cs typeface="ＭＳ Ｐゴシック" charset="0"/>
              </a:rPr>
              <a:t>tapat</a:t>
            </a:r>
            <a:r>
              <a:rPr lang="en-US" spc="100" baseline="0" dirty="0">
                <a:latin typeface="Arial" charset="0"/>
                <a:cs typeface="ＭＳ Ｐゴシック" charset="0"/>
              </a:rPr>
              <a:t> ka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kaunting</a:t>
            </a:r>
            <a:r>
              <a:rPr lang="en-US" spc="100" baseline="0" dirty="0">
                <a:latin typeface="Arial" charset="0"/>
                <a:cs typeface="ＭＳ Ｐゴシック" charset="0"/>
              </a:rPr>
              <a:t> </a:t>
            </a:r>
            <a:r>
              <a:rPr lang="en-US" spc="100" baseline="0" dirty="0" err="1">
                <a:latin typeface="Arial" charset="0"/>
                <a:cs typeface="ＭＳ Ｐゴシック" charset="0"/>
              </a:rPr>
              <a:t>bagay</a:t>
            </a:r>
            <a:r>
              <a:rPr lang="en-US" spc="100" baseline="0" dirty="0">
                <a:latin typeface="Arial" charset="0"/>
                <a:cs typeface="ＭＳ Ｐゴシック" charset="0"/>
              </a:rPr>
              <a:t>, </a:t>
            </a:r>
            <a:r>
              <a:rPr lang="en-US" spc="100" baseline="0" dirty="0" err="1">
                <a:latin typeface="Arial" charset="0"/>
                <a:cs typeface="ＭＳ Ｐゴシック" charset="0"/>
              </a:rPr>
              <a:t>pamamahalain</a:t>
            </a:r>
            <a:r>
              <a:rPr lang="en-US" spc="100" baseline="0" dirty="0">
                <a:latin typeface="Arial" charset="0"/>
                <a:cs typeface="ＭＳ Ｐゴシック" charset="0"/>
              </a:rPr>
              <a:t> </a:t>
            </a:r>
            <a:r>
              <a:rPr lang="en-US" spc="100" baseline="0" dirty="0" err="1">
                <a:latin typeface="Arial" charset="0"/>
                <a:cs typeface="ＭＳ Ｐゴシック" charset="0"/>
              </a:rPr>
              <a:t>kita</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maraming </a:t>
            </a:r>
            <a:r>
              <a:rPr lang="en-US" spc="100" baseline="0" dirty="0" err="1">
                <a:latin typeface="Arial" charset="0"/>
                <a:cs typeface="ＭＳ Ｐゴシック" charset="0"/>
              </a:rPr>
              <a:t>bagay</a:t>
            </a:r>
            <a:r>
              <a:rPr lang="en-US" spc="100" baseline="0" dirty="0">
                <a:latin typeface="Arial" charset="0"/>
                <a:cs typeface="ＭＳ Ｐゴシック" charset="0"/>
              </a:rPr>
              <a:t>. </a:t>
            </a:r>
            <a:r>
              <a:rPr lang="en-US" spc="100" baseline="0" dirty="0" err="1">
                <a:latin typeface="Arial" charset="0"/>
                <a:cs typeface="ＭＳ Ｐゴシック" charset="0"/>
              </a:rPr>
              <a:t>Pumasok</a:t>
            </a:r>
            <a:r>
              <a:rPr lang="en-US" spc="100" baseline="0" dirty="0">
                <a:latin typeface="Arial" charset="0"/>
                <a:cs typeface="ＭＳ Ｐゴシック" charset="0"/>
              </a:rPr>
              <a:t> ka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kagalakan</a:t>
            </a:r>
            <a:r>
              <a:rPr lang="en-US" spc="100" baseline="0" dirty="0">
                <a:latin typeface="Arial" charset="0"/>
                <a:cs typeface="ＭＳ Ｐゴシック" charset="0"/>
              </a:rPr>
              <a:t> ng </a:t>
            </a:r>
            <a:r>
              <a:rPr lang="en-US" spc="100" baseline="0" dirty="0" err="1">
                <a:latin typeface="Arial" charset="0"/>
                <a:cs typeface="ＭＳ Ｐゴシック" charset="0"/>
              </a:rPr>
              <a:t>iyong</a:t>
            </a:r>
            <a:r>
              <a:rPr lang="en-US" spc="100" baseline="0" dirty="0">
                <a:latin typeface="Arial" charset="0"/>
                <a:cs typeface="ＭＳ Ｐゴシック" charset="0"/>
              </a:rPr>
              <a:t> </a:t>
            </a:r>
            <a:r>
              <a:rPr lang="en-US" spc="100" baseline="0" dirty="0" err="1">
                <a:latin typeface="Arial" charset="0"/>
                <a:cs typeface="ＭＳ Ｐゴシック" charset="0"/>
              </a:rPr>
              <a:t>panginoon</a:t>
            </a:r>
            <a:r>
              <a:rPr lang="en-US" spc="100" baseline="0" dirty="0">
                <a:latin typeface="Arial" charset="0"/>
                <a:cs typeface="ＭＳ Ｐゴシック" charset="0"/>
              </a:rPr>
              <a:t>” ’ ” </a:t>
            </a:r>
            <a:r>
              <a:rPr lang="en-US" i="1" spc="100" baseline="0" dirty="0">
                <a:latin typeface="Arial" charset="0"/>
                <a:cs typeface="ＭＳ Ｐゴシック" charset="0"/>
              </a:rPr>
              <a:t>(Mateo 25:21</a:t>
            </a:r>
            <a:r>
              <a:rPr lang="en-US" altLang="ja-JP" i="0" spc="100" baseline="0" dirty="0">
                <a:latin typeface="Arial" charset="0"/>
                <a:cs typeface="ＭＳ Ｐゴシック" charset="0"/>
              </a:rPr>
              <a:t>)</a:t>
            </a:r>
            <a:r>
              <a:rPr lang="en-US" altLang="ja-JP" i="1"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cs typeface="ＭＳ Ｐゴシック" charset="0"/>
              </a:rPr>
              <a:t>Panimulang</a:t>
            </a:r>
            <a:r>
              <a:rPr lang="en-US" b="1" spc="100" baseline="0" dirty="0">
                <a:latin typeface="Arial" charset="0"/>
                <a:cs typeface="ＭＳ Ｐゴシック" charset="0"/>
              </a:rPr>
              <a:t> </a:t>
            </a:r>
            <a:r>
              <a:rPr lang="en-US" b="1" spc="100" baseline="0" dirty="0" err="1">
                <a:latin typeface="Arial" charset="0"/>
                <a:cs typeface="ＭＳ Ｐゴシック" charset="0"/>
              </a:rPr>
              <a:t>Salita</a:t>
            </a:r>
            <a:r>
              <a:rPr lang="en-US" b="1" spc="100" baseline="0" dirty="0">
                <a:latin typeface="Arial" charset="0"/>
                <a:cs typeface="ＭＳ Ｐゴシック" charset="0"/>
              </a:rPr>
              <a:t>. </a:t>
            </a:r>
            <a:r>
              <a:rPr lang="en-US" b="0" spc="100" baseline="0" dirty="0">
                <a:latin typeface="Arial" charset="0"/>
                <a:cs typeface="ＭＳ Ｐゴシック" charset="0"/>
              </a:rPr>
              <a:t>• Sa </a:t>
            </a:r>
            <a:r>
              <a:rPr lang="en-US" b="0" spc="100" baseline="0" dirty="0" err="1">
                <a:latin typeface="Arial" charset="0"/>
                <a:cs typeface="ＭＳ Ｐゴシック" charset="0"/>
              </a:rPr>
              <a:t>iba’t</a:t>
            </a:r>
            <a:r>
              <a:rPr lang="en-US" b="0" spc="100" baseline="0" dirty="0">
                <a:latin typeface="Arial" charset="0"/>
                <a:cs typeface="ＭＳ Ｐゴシック" charset="0"/>
              </a:rPr>
              <a:t> </a:t>
            </a:r>
            <a:r>
              <a:rPr lang="en-US" b="0" spc="100" baseline="0" dirty="0" err="1">
                <a:latin typeface="Arial" charset="0"/>
                <a:cs typeface="ＭＳ Ｐゴシック" charset="0"/>
              </a:rPr>
              <a:t>ibang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lugar</a:t>
            </a:r>
            <a:r>
              <a:rPr lang="en-US" b="0" spc="100" baseline="0" dirty="0">
                <a:latin typeface="Arial" charset="0"/>
                <a:cs typeface="ＭＳ Ｐゴシック" charset="0"/>
              </a:rPr>
              <a:t>, </a:t>
            </a:r>
            <a:r>
              <a:rPr lang="en-US" b="0" spc="100" baseline="0" dirty="0" err="1">
                <a:latin typeface="Arial" charset="0"/>
                <a:cs typeface="ＭＳ Ｐゴシック" charset="0"/>
              </a:rPr>
              <a:t>nagsasalita</a:t>
            </a:r>
            <a:r>
              <a:rPr lang="en-US" b="0" spc="100" baseline="0" dirty="0">
                <a:latin typeface="Arial" charset="0"/>
                <a:cs typeface="ＭＳ Ｐゴシック" charset="0"/>
              </a:rPr>
              <a:t> ang Biblia </a:t>
            </a:r>
            <a:r>
              <a:rPr lang="en-US" b="0" spc="100" baseline="0" dirty="0" err="1">
                <a:latin typeface="Arial" charset="0"/>
                <a:cs typeface="ＭＳ Ｐゴシック" charset="0"/>
              </a:rPr>
              <a:t>tungkol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gantimpala</a:t>
            </a:r>
            <a:r>
              <a:rPr lang="en-US" b="0" spc="100" baseline="0" dirty="0">
                <a:latin typeface="Arial" charset="0"/>
                <a:cs typeface="ＭＳ Ｐゴシック" charset="0"/>
              </a:rPr>
              <a:t>, ang </a:t>
            </a:r>
            <a:r>
              <a:rPr lang="en-US" b="0" spc="100" baseline="0" dirty="0" err="1">
                <a:latin typeface="Arial" charset="0"/>
                <a:cs typeface="ＭＳ Ｐゴシック" charset="0"/>
              </a:rPr>
              <a:t>naipangako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pamamagitan</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Cristo </a:t>
            </a:r>
            <a:r>
              <a:rPr lang="en-US" b="0" spc="100" baseline="0" dirty="0" err="1">
                <a:latin typeface="Arial" charset="0"/>
                <a:cs typeface="ＭＳ Ｐゴシック" charset="0"/>
              </a:rPr>
              <a:t>pagkatapos</a:t>
            </a:r>
            <a:r>
              <a:rPr lang="en-US" b="0" spc="100" baseline="0" dirty="0">
                <a:latin typeface="Arial" charset="0"/>
                <a:cs typeface="ＭＳ Ｐゴシック" charset="0"/>
              </a:rPr>
              <a:t> ng </a:t>
            </a:r>
            <a:r>
              <a:rPr lang="en-US" b="0" spc="100" baseline="0" dirty="0" err="1">
                <a:latin typeface="Arial" charset="0"/>
                <a:cs typeface="ＭＳ Ｐゴシック" charset="0"/>
              </a:rPr>
              <a:t>Ikalawang</a:t>
            </a:r>
            <a:r>
              <a:rPr lang="en-US" b="0" spc="100" baseline="0" dirty="0">
                <a:latin typeface="Arial" charset="0"/>
                <a:cs typeface="ＭＳ Ｐゴシック" charset="0"/>
              </a:rPr>
              <a:t> </a:t>
            </a:r>
            <a:r>
              <a:rPr lang="en-US" b="0" spc="100" baseline="0" dirty="0" err="1">
                <a:latin typeface="Arial" charset="0"/>
                <a:cs typeface="ＭＳ Ｐゴシック" charset="0"/>
              </a:rPr>
              <a:t>Pagparito</a:t>
            </a:r>
            <a:r>
              <a:rPr lang="en-US" b="0" spc="100" baseline="0" dirty="0">
                <a:latin typeface="Arial" charset="0"/>
                <a:cs typeface="ＭＳ Ｐゴシック" charset="0"/>
              </a:rPr>
              <a:t> at </a:t>
            </a:r>
            <a:r>
              <a:rPr lang="en-US" b="0" spc="100" baseline="0" dirty="0" err="1">
                <a:latin typeface="Arial" charset="0"/>
                <a:cs typeface="ＭＳ Ｐゴシック" charset="0"/>
              </a:rPr>
              <a:t>itong</a:t>
            </a:r>
            <a:r>
              <a:rPr lang="en-US" b="0" spc="100" baseline="0" dirty="0">
                <a:latin typeface="Arial" charset="0"/>
                <a:cs typeface="ＭＳ Ｐゴシック" charset="0"/>
              </a:rPr>
              <a:t> </a:t>
            </a:r>
            <a:r>
              <a:rPr lang="en-US" b="0" spc="100" baseline="0" dirty="0" err="1">
                <a:latin typeface="Arial" charset="0"/>
                <a:cs typeface="ＭＳ Ｐゴシック" charset="0"/>
              </a:rPr>
              <a:t>nakakikilabot</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paglihis</a:t>
            </a:r>
            <a:r>
              <a:rPr lang="en-US" b="0" spc="100" baseline="0" dirty="0">
                <a:latin typeface="Arial" charset="0"/>
                <a:cs typeface="ＭＳ Ｐゴシック" charset="0"/>
              </a:rPr>
              <a:t> </a:t>
            </a:r>
            <a:r>
              <a:rPr lang="en-US" b="0" spc="100" baseline="0" dirty="0" err="1">
                <a:latin typeface="Arial" charset="0"/>
                <a:cs typeface="ＭＳ Ｐゴシック" charset="0"/>
              </a:rPr>
              <a:t>dahil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kasalanan</a:t>
            </a:r>
            <a:r>
              <a:rPr lang="en-US" b="0" spc="100" baseline="0" dirty="0">
                <a:latin typeface="Arial" charset="0"/>
                <a:cs typeface="ＭＳ Ｐゴシック" charset="0"/>
              </a:rPr>
              <a:t> ay </a:t>
            </a:r>
            <a:r>
              <a:rPr lang="en-US" b="0" spc="100" baseline="0" dirty="0" err="1">
                <a:latin typeface="Arial" charset="0"/>
                <a:cs typeface="ＭＳ Ｐゴシック" charset="0"/>
              </a:rPr>
              <a:t>sa</a:t>
            </a:r>
            <a:r>
              <a:rPr lang="en-US" b="0" spc="100" baseline="0" dirty="0">
                <a:latin typeface="Arial" charset="0"/>
                <a:cs typeface="ＭＳ Ｐゴシック" charset="0"/>
              </a:rPr>
              <a:t> wakas ay </a:t>
            </a:r>
            <a:r>
              <a:rPr lang="en-US" b="0" spc="100" baseline="0" dirty="0" err="1">
                <a:latin typeface="Arial" charset="0"/>
                <a:cs typeface="ＭＳ Ｐゴシック" charset="0"/>
              </a:rPr>
              <a:t>lubos</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matutuldukan</a:t>
            </a:r>
            <a:r>
              <a:rPr lang="en-US" b="0" spc="100" baseline="0" dirty="0">
                <a:latin typeface="Arial" charset="0"/>
                <a:cs typeface="ＭＳ Ｐゴシック" charset="0"/>
              </a:rPr>
              <a:t>.</a:t>
            </a:r>
            <a:r>
              <a:rPr lang="en-US" b="1" i="1" spc="100" baseline="0" dirty="0">
                <a:latin typeface="Arial" charset="0"/>
                <a:cs typeface="ＭＳ Ｐゴシック" charset="0"/>
              </a:rPr>
              <a:t>. </a:t>
            </a:r>
            <a:r>
              <a:rPr lang="en-US" i="0" spc="100" baseline="0" dirty="0">
                <a:latin typeface="Arial" charset="0"/>
                <a:cs typeface="ＭＳ Ｐゴシック" charset="0"/>
              </a:rPr>
              <a:t>¶ • </a:t>
            </a:r>
            <a:r>
              <a:rPr lang="en-US" i="0" spc="100" baseline="0" dirty="0" err="1">
                <a:latin typeface="Arial" charset="0"/>
                <a:cs typeface="ＭＳ Ｐゴシック" charset="0"/>
              </a:rPr>
              <a:t>Ano</a:t>
            </a:r>
            <a:r>
              <a:rPr lang="en-US" i="0" spc="100" baseline="0" dirty="0">
                <a:latin typeface="Arial" charset="0"/>
                <a:cs typeface="ＭＳ Ｐゴシック" charset="0"/>
              </a:rPr>
              <a:t> ang </a:t>
            </a:r>
            <a:r>
              <a:rPr lang="en-US" i="0" spc="100" baseline="0" dirty="0" err="1">
                <a:latin typeface="Arial" charset="0"/>
                <a:cs typeface="ＭＳ Ｐゴシック" charset="0"/>
              </a:rPr>
              <a:t>naipangako</a:t>
            </a:r>
            <a:r>
              <a:rPr lang="en-US" i="0" spc="100" baseline="0" dirty="0">
                <a:latin typeface="Arial" charset="0"/>
                <a:cs typeface="ＭＳ Ｐゴシック" charset="0"/>
              </a:rPr>
              <a:t> </a:t>
            </a:r>
            <a:r>
              <a:rPr lang="en-US" i="0" spc="100" baseline="0" dirty="0" err="1">
                <a:latin typeface="Arial" charset="0"/>
                <a:cs typeface="ＭＳ Ｐゴシック" charset="0"/>
              </a:rPr>
              <a:t>sa</a:t>
            </a:r>
            <a:r>
              <a:rPr lang="en-US" i="0" spc="100" baseline="0" dirty="0">
                <a:latin typeface="Arial" charset="0"/>
                <a:cs typeface="ＭＳ Ｐゴシック" charset="0"/>
              </a:rPr>
              <a:t> </a:t>
            </a:r>
            <a:r>
              <a:rPr lang="en-US" i="0" spc="100" baseline="0" dirty="0" err="1">
                <a:latin typeface="Arial" charset="0"/>
                <a:cs typeface="ＭＳ Ｐゴシック" charset="0"/>
              </a:rPr>
              <a:t>atin</a:t>
            </a:r>
            <a:r>
              <a:rPr lang="en-US" i="0" spc="100" baseline="0" dirty="0">
                <a:latin typeface="Arial" charset="0"/>
                <a:cs typeface="ＭＳ Ｐゴシック" charset="0"/>
              </a:rPr>
              <a:t>, at </a:t>
            </a:r>
            <a:r>
              <a:rPr lang="en-US" i="0" spc="100" baseline="0" dirty="0" err="1">
                <a:latin typeface="Arial" charset="0"/>
                <a:cs typeface="ＭＳ Ｐゴシック" charset="0"/>
              </a:rPr>
              <a:t>anong</a:t>
            </a:r>
            <a:r>
              <a:rPr lang="en-US" i="0" spc="100" baseline="0" dirty="0">
                <a:latin typeface="Arial" charset="0"/>
                <a:cs typeface="ＭＳ Ｐゴシック" charset="0"/>
              </a:rPr>
              <a:t> </a:t>
            </a:r>
            <a:r>
              <a:rPr lang="en-US" i="0" spc="100" baseline="0" dirty="0" err="1">
                <a:latin typeface="Arial" charset="0"/>
                <a:cs typeface="ＭＳ Ｐゴシック" charset="0"/>
              </a:rPr>
              <a:t>katiyakan</a:t>
            </a:r>
            <a:r>
              <a:rPr lang="en-US" i="0" spc="100" baseline="0" dirty="0">
                <a:latin typeface="Arial" charset="0"/>
                <a:cs typeface="ＭＳ Ｐゴシック" charset="0"/>
              </a:rPr>
              <a:t> ang </a:t>
            </a:r>
            <a:r>
              <a:rPr lang="en-US" i="0" spc="100" baseline="0" dirty="0" err="1">
                <a:latin typeface="Arial" charset="0"/>
                <a:cs typeface="ＭＳ Ｐゴシック" charset="0"/>
              </a:rPr>
              <a:t>mayroon</a:t>
            </a:r>
            <a:r>
              <a:rPr lang="en-US" i="0" spc="100" baseline="0" dirty="0">
                <a:latin typeface="Arial" charset="0"/>
                <a:cs typeface="ＭＳ Ｐゴシック" charset="0"/>
              </a:rPr>
              <a:t> tayo </a:t>
            </a:r>
            <a:r>
              <a:rPr lang="en-US" i="0" spc="100" baseline="0" dirty="0" err="1">
                <a:latin typeface="Arial" charset="0"/>
                <a:cs typeface="ＭＳ Ｐゴシック" charset="0"/>
              </a:rPr>
              <a:t>na</a:t>
            </a:r>
            <a:r>
              <a:rPr lang="en-US" i="0" spc="100" baseline="0" dirty="0">
                <a:latin typeface="Arial" charset="0"/>
                <a:cs typeface="ＭＳ Ｐゴシック" charset="0"/>
              </a:rPr>
              <a:t> </a:t>
            </a:r>
            <a:r>
              <a:rPr lang="en-US" i="0" spc="100" baseline="0" dirty="0" err="1">
                <a:latin typeface="Arial" charset="0"/>
                <a:cs typeface="ＭＳ Ｐゴシック" charset="0"/>
              </a:rPr>
              <a:t>makukuha</a:t>
            </a:r>
            <a:r>
              <a:rPr lang="en-US" i="0" spc="100" baseline="0" dirty="0">
                <a:latin typeface="Arial" charset="0"/>
                <a:cs typeface="ＭＳ Ｐゴシック" charset="0"/>
              </a:rPr>
              <a:t> ang </a:t>
            </a:r>
            <a:r>
              <a:rPr lang="en-US" i="0" spc="100" baseline="0" dirty="0" err="1">
                <a:latin typeface="Arial" charset="0"/>
                <a:cs typeface="ＭＳ Ｐゴシック" charset="0"/>
              </a:rPr>
              <a:t>naipangako</a:t>
            </a:r>
            <a:r>
              <a:rPr lang="en-US" i="0" spc="100" baseline="0" dirty="0">
                <a:latin typeface="Arial" charset="0"/>
                <a:cs typeface="ＭＳ Ｐゴシック" charset="0"/>
              </a:rPr>
              <a:t> </a:t>
            </a:r>
            <a:r>
              <a:rPr lang="en-US" i="0" spc="100" baseline="0" dirty="0" err="1">
                <a:latin typeface="Arial" charset="0"/>
                <a:cs typeface="ＭＳ Ｐゴシック" charset="0"/>
              </a:rPr>
              <a:t>sa</a:t>
            </a:r>
            <a:r>
              <a:rPr lang="en-US" i="0" spc="100" baseline="0" dirty="0">
                <a:latin typeface="Arial" charset="0"/>
                <a:cs typeface="ＭＳ Ｐゴシック" charset="0"/>
              </a:rPr>
              <a:t> </a:t>
            </a:r>
            <a:r>
              <a:rPr lang="en-US" i="0" spc="100" baseline="0" dirty="0" err="1">
                <a:latin typeface="Arial" charset="0"/>
                <a:cs typeface="ＭＳ Ｐゴシック" charset="0"/>
              </a:rPr>
              <a:t>atin</a:t>
            </a:r>
            <a:r>
              <a:rPr lang="en-US" i="0" spc="100" baseline="0" dirty="0">
                <a:latin typeface="Arial" charset="0"/>
                <a:cs typeface="ＭＳ Ｐゴシック" charset="0"/>
              </a:rPr>
              <a:t>?</a:t>
            </a:r>
            <a:endParaRPr lang="en-US" spc="100" baseline="0" dirty="0">
              <a:latin typeface="Arial" charset="0"/>
              <a:cs typeface="ＭＳ Ｐゴシック"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6</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spc="100" dirty="0">
                <a:latin typeface="Arial" charset="0"/>
                <a:ea typeface="ＭＳ Ｐゴシック" charset="0"/>
                <a:cs typeface="ＭＳ Ｐゴシック" charset="0"/>
              </a:rPr>
              <a:t>(1) </a:t>
            </a:r>
            <a:r>
              <a:rPr lang="en-US" b="0" spc="100" dirty="0" err="1">
                <a:latin typeface="Arial" charset="0"/>
                <a:ea typeface="ＭＳ Ｐゴシック" charset="0"/>
                <a:cs typeface="ＭＳ Ｐゴシック" charset="0"/>
              </a:rPr>
              <a:t>Gantimpala</a:t>
            </a:r>
            <a:r>
              <a:rPr lang="en-US" b="0" spc="100" dirty="0">
                <a:latin typeface="Arial" charset="0"/>
                <a:ea typeface="ＭＳ Ｐゴシック" charset="0"/>
                <a:cs typeface="ＭＳ Ｐゴシック" charset="0"/>
              </a:rPr>
              <a:t> para </a:t>
            </a:r>
            <a:r>
              <a:rPr lang="en-US" b="0" spc="100" dirty="0" err="1">
                <a:latin typeface="Arial" charset="0"/>
                <a:ea typeface="ＭＳ Ｐゴシック" charset="0"/>
                <a:cs typeface="ＭＳ Ｐゴシック" charset="0"/>
              </a:rPr>
              <a:t>sa</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Katapatan</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Nililinaw</a:t>
            </a:r>
            <a:r>
              <a:rPr lang="en-US" i="0" spc="100" baseline="0" dirty="0">
                <a:latin typeface="Arial" charset="0"/>
                <a:ea typeface="ＭＳ Ｐゴシック" charset="0"/>
                <a:cs typeface="ＭＳ Ｐゴシック" charset="0"/>
              </a:rPr>
              <a:t> ang </a:t>
            </a:r>
            <a:r>
              <a:rPr lang="en-US" i="0" spc="100" baseline="0" dirty="0" err="1">
                <a:latin typeface="Arial" charset="0"/>
                <a:ea typeface="ＭＳ Ｐゴシック" charset="0"/>
                <a:cs typeface="ＭＳ Ｐゴシック" charset="0"/>
              </a:rPr>
              <a:t>Gantimpala</a:t>
            </a:r>
            <a:r>
              <a:rPr lang="en-US" i="0" spc="100" baseline="0" dirty="0">
                <a:latin typeface="Arial" charset="0"/>
                <a:ea typeface="ＭＳ Ｐゴシック" charset="0"/>
                <a:cs typeface="ＭＳ Ｐゴシック" charset="0"/>
              </a:rPr>
              <a:t> (</a:t>
            </a:r>
            <a:r>
              <a:rPr lang="en-US" b="0" i="1" spc="100" dirty="0" err="1">
                <a:latin typeface="Arial" charset="0"/>
                <a:ea typeface="ＭＳ Ｐゴシック" charset="0"/>
                <a:cs typeface="ＭＳ Ｐゴシック" charset="0"/>
              </a:rPr>
              <a:t>Hebreo</a:t>
            </a:r>
            <a:r>
              <a:rPr lang="en-US" b="0" i="1" spc="100" dirty="0">
                <a:latin typeface="Arial" charset="0"/>
                <a:ea typeface="ＭＳ Ｐゴシック" charset="0"/>
                <a:cs typeface="ＭＳ Ｐゴシック" charset="0"/>
              </a:rPr>
              <a:t> 11:6</a:t>
            </a:r>
            <a:r>
              <a:rPr lang="en-US" b="0" i="0" spc="10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(2) </a:t>
            </a:r>
            <a:r>
              <a:rPr lang="en-US" b="0" spc="100" baseline="0" dirty="0">
                <a:latin typeface="Arial" charset="0"/>
                <a:ea typeface="ＭＳ Ｐゴシック" charset="0"/>
                <a:cs typeface="ＭＳ Ｐゴシック" charset="0"/>
              </a:rPr>
              <a:t>Mga </a:t>
            </a:r>
            <a:r>
              <a:rPr lang="en-US" b="0" spc="100" baseline="0" dirty="0" err="1">
                <a:latin typeface="Arial" charset="0"/>
                <a:ea typeface="ＭＳ Ｐゴシック" charset="0"/>
                <a:cs typeface="ＭＳ Ｐゴシック" charset="0"/>
              </a:rPr>
              <a:t>Makalangit</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na</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Gantimpala</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      a. </a:t>
            </a:r>
            <a:r>
              <a:rPr lang="en-US" i="0" spc="100" baseline="0" dirty="0">
                <a:latin typeface="Arial" charset="0"/>
                <a:ea typeface="ＭＳ Ｐゴシック" charset="0"/>
                <a:cs typeface="ＭＳ Ｐゴシック" charset="0"/>
              </a:rPr>
              <a:t>Walang-</a:t>
            </a:r>
            <a:r>
              <a:rPr lang="en-US" i="0" spc="100" baseline="0" dirty="0" err="1">
                <a:latin typeface="Arial" charset="0"/>
                <a:ea typeface="ＭＳ Ｐゴシック" charset="0"/>
                <a:cs typeface="ＭＳ Ｐゴシック" charset="0"/>
              </a:rPr>
              <a:t>hanggang</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Buhay</a:t>
            </a:r>
            <a:r>
              <a:rPr lang="en-US" i="0" spc="100" baseline="0" dirty="0">
                <a:latin typeface="Arial" charset="0"/>
                <a:ea typeface="ＭＳ Ｐゴシック" charset="0"/>
                <a:cs typeface="ＭＳ Ｐゴシック" charset="0"/>
              </a:rPr>
              <a:t> (</a:t>
            </a:r>
            <a:r>
              <a:rPr lang="en-US" b="0" i="1" spc="100" dirty="0">
                <a:latin typeface="Arial" charset="0"/>
                <a:ea typeface="ＭＳ Ｐゴシック" charset="0"/>
                <a:cs typeface="ＭＳ Ｐゴシック" charset="0"/>
              </a:rPr>
              <a:t>Roma 6:3</a:t>
            </a:r>
            <a:r>
              <a:rPr lang="en-US" b="0" i="0" spc="10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Ang Bagong Jerusalem </a:t>
            </a:r>
            <a:r>
              <a:rPr lang="en-US" i="0" spc="100" baseline="0" dirty="0">
                <a:latin typeface="Arial" charset="0"/>
                <a:ea typeface="ＭＳ Ｐゴシック" charset="0"/>
                <a:cs typeface="ＭＳ Ｐゴシック" charset="0"/>
              </a:rPr>
              <a:t>(</a:t>
            </a:r>
            <a:r>
              <a:rPr lang="en-US" b="0" i="1" spc="100" dirty="0" err="1">
                <a:latin typeface="Arial" charset="0"/>
                <a:ea typeface="ＭＳ Ｐゴシック" charset="0"/>
                <a:cs typeface="ＭＳ Ｐゴシック" charset="0"/>
              </a:rPr>
              <a:t>Apocalipsis</a:t>
            </a:r>
            <a:r>
              <a:rPr lang="en-US" b="0" i="1" spc="100" dirty="0">
                <a:latin typeface="Arial" charset="0"/>
                <a:ea typeface="ＭＳ Ｐゴシック" charset="0"/>
                <a:cs typeface="ＭＳ Ｐゴシック" charset="0"/>
              </a:rPr>
              <a:t> 12</a:t>
            </a:r>
            <a:r>
              <a:rPr lang="en-US" b="0" i="0" spc="10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c. </a:t>
            </a:r>
            <a:r>
              <a:rPr lang="en-US" b="0" i="0" spc="100" baseline="0" dirty="0" err="1">
                <a:latin typeface="Arial" charset="0"/>
                <a:ea typeface="ＭＳ Ｐゴシック" charset="0"/>
                <a:cs typeface="ＭＳ Ｐゴシック" charset="0"/>
              </a:rPr>
              <a:t>Tagapamahala</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sa</a:t>
            </a:r>
            <a:r>
              <a:rPr lang="en-US" b="0" i="0" spc="100" baseline="0" dirty="0">
                <a:latin typeface="Arial" charset="0"/>
                <a:ea typeface="ＭＳ Ｐゴシック" charset="0"/>
                <a:cs typeface="ＭＳ Ｐゴシック" charset="0"/>
              </a:rPr>
              <a:t> Maraming </a:t>
            </a:r>
            <a:r>
              <a:rPr lang="en-US" b="0" i="0" spc="100" baseline="0" dirty="0" err="1">
                <a:latin typeface="Arial" charset="0"/>
                <a:ea typeface="ＭＳ Ｐゴシック" charset="0"/>
                <a:cs typeface="ＭＳ Ｐゴシック" charset="0"/>
              </a:rPr>
              <a:t>mga</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Bagay</a:t>
            </a:r>
            <a:r>
              <a:rPr lang="en-US" b="0" i="0" spc="100" baseline="0" dirty="0">
                <a:latin typeface="Arial" charset="0"/>
                <a:ea typeface="ＭＳ Ｐゴシック" charset="0"/>
                <a:cs typeface="ＭＳ Ｐゴシック" charset="0"/>
              </a:rPr>
              <a:t> (</a:t>
            </a:r>
            <a:r>
              <a:rPr lang="en-US" b="0" i="1" spc="100" baseline="0" dirty="0">
                <a:latin typeface="Arial" charset="0"/>
                <a:ea typeface="ＭＳ Ｐゴシック" charset="0"/>
                <a:cs typeface="ＭＳ Ｐゴシック" charset="0"/>
              </a:rPr>
              <a:t>Mateo 25:21</a:t>
            </a:r>
            <a:r>
              <a:rPr lang="en-US" b="0" i="0" spc="100" baseline="0" dirty="0">
                <a:latin typeface="Arial" charset="0"/>
                <a:ea typeface="ＭＳ Ｐゴシック" charset="0"/>
                <a:cs typeface="ＭＳ Ｐゴシック" charset="0"/>
              </a:rPr>
              <a:t>). </a:t>
            </a:r>
            <a:endParaRPr lang="en-US" i="0" spc="100" baseline="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a:t>
            </a:r>
            <a:r>
              <a:rPr lang="en-US" spc="100" baseline="0" dirty="0">
                <a:latin typeface="Arial" charset="0"/>
                <a:ea typeface="ＭＳ Ｐゴシック" charset="0"/>
                <a:cs typeface="ＭＳ Ｐゴシック" charset="0"/>
              </a:rPr>
              <a:t>3) </a:t>
            </a:r>
            <a:r>
              <a:rPr lang="en-US" b="0" spc="100" dirty="0" err="1">
                <a:latin typeface="Arial" charset="0"/>
                <a:ea typeface="ＭＳ Ｐゴシック" charset="0"/>
                <a:cs typeface="ＭＳ Ｐゴシック" charset="0"/>
              </a:rPr>
              <a:t>Nakatingin</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sa</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Premyo</a:t>
            </a:r>
            <a:endParaRPr lang="en-US" b="0" spc="10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Matapat</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sa</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Panahon</a:t>
            </a:r>
            <a:r>
              <a:rPr lang="en-US" b="0" i="0" spc="100" baseline="0" dirty="0">
                <a:latin typeface="Arial" charset="0"/>
                <a:ea typeface="ＭＳ Ｐゴシック" charset="0"/>
                <a:cs typeface="ＭＳ Ｐゴシック" charset="0"/>
              </a:rPr>
              <a:t> ng </a:t>
            </a:r>
            <a:r>
              <a:rPr lang="en-US" b="0" i="0" spc="100" baseline="0" dirty="0" err="1">
                <a:latin typeface="Arial" charset="0"/>
                <a:ea typeface="ＭＳ Ｐゴシック" charset="0"/>
                <a:cs typeface="ＭＳ Ｐゴシック" charset="0"/>
              </a:rPr>
              <a:t>Pagdurusa</a:t>
            </a:r>
            <a:r>
              <a:rPr lang="en-US" b="0" i="0" spc="100" baseline="0" dirty="0">
                <a:latin typeface="Arial" charset="0"/>
                <a:ea typeface="ＭＳ Ｐゴシック" charset="0"/>
                <a:cs typeface="ＭＳ Ｐゴシック" charset="0"/>
              </a:rPr>
              <a:t> </a:t>
            </a:r>
            <a:r>
              <a:rPr lang="en-US" i="0" spc="100" baseline="0" dirty="0">
                <a:latin typeface="Arial" charset="0"/>
                <a:ea typeface="ＭＳ Ｐゴシック" charset="0"/>
                <a:cs typeface="ＭＳ Ｐゴシック" charset="0"/>
              </a:rPr>
              <a:t>(</a:t>
            </a:r>
            <a:r>
              <a:rPr lang="en-US" i="1" spc="100" baseline="0" dirty="0">
                <a:latin typeface="Arial" charset="0"/>
                <a:ea typeface="ＭＳ Ｐゴシック" charset="0"/>
                <a:cs typeface="ＭＳ Ｐゴシック" charset="0"/>
              </a:rPr>
              <a:t>Roma 8:16–18</a:t>
            </a:r>
            <a:r>
              <a:rPr lang="en-US" i="0" spc="100" baseline="0" dirty="0">
                <a:latin typeface="Arial" charset="0"/>
                <a:ea typeface="ＭＳ Ｐゴシック" charset="0"/>
                <a:cs typeface="ＭＳ Ｐゴシック" charset="0"/>
              </a:rPr>
              <a:t>).</a:t>
            </a:r>
            <a:endParaRPr lang="en-US" i="1" spc="10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1. </a:t>
            </a:r>
            <a:r>
              <a:rPr lang="en-US" b="1" spc="100" baseline="0" dirty="0" err="1">
                <a:latin typeface="Arial" charset="0"/>
                <a:cs typeface="ＭＳ Ｐゴシック" charset="0"/>
              </a:rPr>
              <a:t>Gantimpala</a:t>
            </a:r>
            <a:r>
              <a:rPr lang="en-US" b="1" spc="100" baseline="0" dirty="0">
                <a:latin typeface="Arial" charset="0"/>
                <a:cs typeface="ＭＳ Ｐゴシック" charset="0"/>
              </a:rPr>
              <a:t> para </a:t>
            </a:r>
            <a:r>
              <a:rPr lang="en-US" b="1" spc="100" baseline="0" dirty="0" err="1">
                <a:latin typeface="Arial" charset="0"/>
                <a:cs typeface="ＭＳ Ｐゴシック" charset="0"/>
              </a:rPr>
              <a:t>sa</a:t>
            </a:r>
            <a:r>
              <a:rPr lang="en-US" b="1" spc="100" baseline="0" dirty="0">
                <a:latin typeface="Arial" charset="0"/>
                <a:cs typeface="ＭＳ Ｐゴシック" charset="0"/>
              </a:rPr>
              <a:t> </a:t>
            </a:r>
            <a:r>
              <a:rPr lang="en-US" b="1" spc="100" baseline="0" dirty="0" err="1">
                <a:latin typeface="Arial" charset="0"/>
                <a:cs typeface="ＭＳ Ｐゴシック" charset="0"/>
              </a:rPr>
              <a:t>Katapatan</a:t>
            </a:r>
            <a:r>
              <a:rPr lang="en-US" b="1" spc="100" baseline="0" dirty="0">
                <a:latin typeface="Arial" charset="0"/>
                <a:cs typeface="ＭＳ Ｐゴシック" charset="0"/>
              </a:rPr>
              <a:t>. </a:t>
            </a:r>
            <a:r>
              <a:rPr lang="en-US" b="0" spc="100" baseline="0" dirty="0">
                <a:latin typeface="Arial" charset="0"/>
                <a:cs typeface="ＭＳ Ｐゴシック" charset="0"/>
              </a:rPr>
              <a:t>“At kung </a:t>
            </a:r>
            <a:r>
              <a:rPr lang="en-US" b="0" spc="100" baseline="0" dirty="0" err="1">
                <a:latin typeface="Arial" charset="0"/>
                <a:cs typeface="ＭＳ Ｐゴシック" charset="0"/>
              </a:rPr>
              <a:t>walang</a:t>
            </a:r>
            <a:r>
              <a:rPr lang="en-US" b="0" spc="100" baseline="0" dirty="0">
                <a:latin typeface="Arial" charset="0"/>
                <a:cs typeface="ＭＳ Ｐゴシック" charset="0"/>
              </a:rPr>
              <a:t> </a:t>
            </a:r>
            <a:r>
              <a:rPr lang="en-US" b="0" spc="100" baseline="0" dirty="0" err="1">
                <a:latin typeface="Arial" charset="0"/>
                <a:cs typeface="ＭＳ Ｐゴシック" charset="0"/>
              </a:rPr>
              <a:t>pananampalataya</a:t>
            </a:r>
            <a:r>
              <a:rPr lang="en-US" b="0" spc="100" baseline="0" dirty="0">
                <a:latin typeface="Arial" charset="0"/>
                <a:cs typeface="ＭＳ Ｐゴシック" charset="0"/>
              </a:rPr>
              <a:t> ay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maaaring</a:t>
            </a:r>
            <a:r>
              <a:rPr lang="en-US" b="0" spc="100" baseline="0" dirty="0">
                <a:latin typeface="Arial" charset="0"/>
                <a:cs typeface="ＭＳ Ｐゴシック" charset="0"/>
              </a:rPr>
              <a:t> </a:t>
            </a:r>
            <a:r>
              <a:rPr lang="en-US" b="0" spc="100" baseline="0" dirty="0" err="1">
                <a:latin typeface="Arial" charset="0"/>
                <a:cs typeface="ＭＳ Ｐゴシック" charset="0"/>
              </a:rPr>
              <a:t>kalugdan</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,[a] </a:t>
            </a:r>
            <a:r>
              <a:rPr lang="en-US" b="0" spc="100" baseline="0" dirty="0" err="1">
                <a:latin typeface="Arial" charset="0"/>
                <a:cs typeface="ＭＳ Ｐゴシック" charset="0"/>
              </a:rPr>
              <a:t>sapagkat</a:t>
            </a:r>
            <a:r>
              <a:rPr lang="en-US" b="0" spc="100" baseline="0" dirty="0">
                <a:latin typeface="Arial" charset="0"/>
                <a:cs typeface="ＭＳ Ｐゴシック" charset="0"/>
              </a:rPr>
              <a:t> ang </a:t>
            </a:r>
            <a:r>
              <a:rPr lang="en-US" b="0" spc="100" baseline="0" dirty="0" err="1">
                <a:latin typeface="Arial" charset="0"/>
                <a:cs typeface="ＭＳ Ｐゴシック" charset="0"/>
              </a:rPr>
              <a:t>sinumang</a:t>
            </a:r>
            <a:r>
              <a:rPr lang="en-US" b="0" spc="100" baseline="0" dirty="0">
                <a:latin typeface="Arial" charset="0"/>
                <a:cs typeface="ＭＳ Ｐゴシック" charset="0"/>
              </a:rPr>
              <a:t> </a:t>
            </a:r>
            <a:r>
              <a:rPr lang="en-US" b="0" spc="100" baseline="0" dirty="0" err="1">
                <a:latin typeface="Arial" charset="0"/>
                <a:cs typeface="ＭＳ Ｐゴシック" charset="0"/>
              </a:rPr>
              <a:t>lumalapit</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kanya ay </a:t>
            </a:r>
            <a:r>
              <a:rPr lang="en-US" b="0" spc="100" baseline="0" dirty="0" err="1">
                <a:latin typeface="Arial" charset="0"/>
                <a:cs typeface="ＭＳ Ｐゴシック" charset="0"/>
              </a:rPr>
              <a:t>dapat</a:t>
            </a:r>
            <a:r>
              <a:rPr lang="en-US" b="0" spc="100" baseline="0" dirty="0">
                <a:latin typeface="Arial" charset="0"/>
                <a:cs typeface="ＭＳ Ｐゴシック" charset="0"/>
              </a:rPr>
              <a:t> </a:t>
            </a:r>
            <a:r>
              <a:rPr lang="en-US" b="0" spc="100" baseline="0" dirty="0" err="1">
                <a:latin typeface="Arial" charset="0"/>
                <a:cs typeface="ＭＳ Ｐゴシック" charset="0"/>
              </a:rPr>
              <a:t>sumampalatayang</a:t>
            </a:r>
            <a:r>
              <a:rPr lang="en-US" b="0" spc="100" baseline="0" dirty="0">
                <a:latin typeface="Arial" charset="0"/>
                <a:cs typeface="ＭＳ Ｐゴシック" charset="0"/>
              </a:rPr>
              <a:t> may </a:t>
            </a:r>
            <a:r>
              <a:rPr lang="en-US" b="0" spc="100" baseline="0" dirty="0" err="1">
                <a:latin typeface="Arial" charset="0"/>
                <a:cs typeface="ＭＳ Ｐゴシック" charset="0"/>
              </a:rPr>
              <a:t>Diyos</a:t>
            </a:r>
            <a:r>
              <a:rPr lang="en-US" b="0" spc="100" baseline="0" dirty="0">
                <a:latin typeface="Arial" charset="0"/>
                <a:cs typeface="ＭＳ Ｐゴシック" charset="0"/>
              </a:rPr>
              <a:t> at </a:t>
            </a:r>
            <a:r>
              <a:rPr lang="en-US" b="0" spc="100" baseline="0" dirty="0" err="1">
                <a:latin typeface="Arial" charset="0"/>
                <a:cs typeface="ＭＳ Ｐゴシック" charset="0"/>
              </a:rPr>
              <a:t>siya</a:t>
            </a:r>
            <a:r>
              <a:rPr lang="en-US" b="0" spc="100" baseline="0" dirty="0">
                <a:latin typeface="Arial" charset="0"/>
                <a:cs typeface="ＭＳ Ｐゴシック" charset="0"/>
              </a:rPr>
              <a:t> ang </a:t>
            </a:r>
            <a:r>
              <a:rPr lang="en-US" b="0" spc="100" baseline="0" dirty="0" err="1">
                <a:latin typeface="Arial" charset="0"/>
                <a:cs typeface="ＭＳ Ｐゴシック" charset="0"/>
              </a:rPr>
              <a:t>tagapagbigay-gantimpala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masigasig</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humahanap</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kanya” (</a:t>
            </a:r>
            <a:r>
              <a:rPr lang="en-US" b="0" i="1" spc="100" baseline="0" dirty="0" err="1">
                <a:latin typeface="Arial" charset="0"/>
                <a:cs typeface="ＭＳ Ｐゴシック" charset="0"/>
              </a:rPr>
              <a:t>Hebreo</a:t>
            </a:r>
            <a:r>
              <a:rPr lang="en-US" b="0" i="1" spc="100" baseline="0" dirty="0">
                <a:latin typeface="Arial" charset="0"/>
                <a:cs typeface="ＭＳ Ｐゴシック" charset="0"/>
              </a:rPr>
              <a:t> 11:6</a:t>
            </a:r>
            <a:r>
              <a:rPr lang="en-US" b="0" i="0" spc="100" baseline="0" dirty="0">
                <a:latin typeface="Arial" charset="0"/>
                <a:cs typeface="ＭＳ Ｐゴシック" charset="0"/>
              </a:rPr>
              <a:t>).</a:t>
            </a:r>
            <a:endParaRPr lang="en-US" b="1" i="1" spc="100" baseline="0" dirty="0">
              <a:latin typeface="Arial" charset="0"/>
              <a:cs typeface="ＭＳ Ｐゴシック" charset="0"/>
            </a:endParaRPr>
          </a:p>
          <a:p>
            <a:pPr eaLnBrk="1" hangingPunct="1"/>
            <a:endParaRPr lang="en-US" b="1" i="1" spc="100" baseline="0" dirty="0">
              <a:latin typeface="Arial" charset="0"/>
              <a:cs typeface="ＭＳ Ｐゴシック" charset="0"/>
            </a:endParaRPr>
          </a:p>
          <a:p>
            <a:pPr eaLnBrk="1" hangingPunct="1"/>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0" spc="100" baseline="0" dirty="0" err="1">
                <a:latin typeface="Arial" charset="0"/>
                <a:cs typeface="ＭＳ Ｐゴシック" charset="0"/>
              </a:rPr>
              <a:t>Nililinaw</a:t>
            </a:r>
            <a:r>
              <a:rPr lang="en-US" b="1" i="0" spc="100" baseline="0" dirty="0">
                <a:latin typeface="Arial" charset="0"/>
                <a:cs typeface="ＭＳ Ｐゴシック" charset="0"/>
              </a:rPr>
              <a:t> ang </a:t>
            </a:r>
            <a:r>
              <a:rPr lang="en-US" b="1" i="0" spc="100" baseline="0" dirty="0" err="1">
                <a:latin typeface="Arial" charset="0"/>
                <a:cs typeface="ＭＳ Ｐゴシック" charset="0"/>
              </a:rPr>
              <a:t>Gantimpala</a:t>
            </a:r>
            <a:r>
              <a:rPr lang="en-US" b="1" i="0" spc="100" baseline="0" dirty="0">
                <a:latin typeface="Arial" charset="0"/>
                <a:cs typeface="ＭＳ Ｐゴシック" charset="0"/>
              </a:rPr>
              <a:t>. </a:t>
            </a:r>
            <a:r>
              <a:rPr lang="en-US" b="0" i="1" spc="100" baseline="0" dirty="0">
                <a:latin typeface="Arial" charset="0"/>
                <a:cs typeface="ＭＳ Ｐゴシック" charset="0"/>
              </a:rPr>
              <a:t> • </a:t>
            </a:r>
            <a:r>
              <a:rPr lang="en-US" b="0" spc="100" baseline="0" dirty="0">
                <a:latin typeface="Arial" charset="0"/>
                <a:cs typeface="ＭＳ Ｐゴシック" charset="0"/>
              </a:rPr>
              <a:t>“Ang </a:t>
            </a:r>
            <a:r>
              <a:rPr lang="en-US" b="0" spc="100" baseline="0" dirty="0" err="1">
                <a:latin typeface="Arial" charset="0"/>
                <a:cs typeface="ＭＳ Ｐゴシック" charset="0"/>
              </a:rPr>
              <a:t>pananalita</a:t>
            </a:r>
            <a:r>
              <a:rPr lang="en-US" b="0" spc="100" baseline="0" dirty="0">
                <a:latin typeface="Arial" charset="0"/>
                <a:cs typeface="ＭＳ Ｐゴシック" charset="0"/>
              </a:rPr>
              <a:t> ng </a:t>
            </a:r>
            <a:r>
              <a:rPr lang="en-US" b="0" spc="100" baseline="0" dirty="0" err="1">
                <a:latin typeface="Arial" charset="0"/>
                <a:cs typeface="ＭＳ Ｐゴシック" charset="0"/>
              </a:rPr>
              <a:t>tao</a:t>
            </a:r>
            <a:r>
              <a:rPr lang="en-US" b="0" spc="100" baseline="0" dirty="0">
                <a:latin typeface="Arial" charset="0"/>
                <a:cs typeface="ＭＳ Ｐゴシック" charset="0"/>
              </a:rPr>
              <a:t> ay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sapat</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ilarawan</a:t>
            </a:r>
            <a:r>
              <a:rPr lang="en-US" b="0" spc="100" baseline="0" dirty="0">
                <a:latin typeface="Arial" charset="0"/>
                <a:cs typeface="ＭＳ Ｐゴシック" charset="0"/>
              </a:rPr>
              <a:t> ang </a:t>
            </a:r>
            <a:r>
              <a:rPr lang="en-US" b="0" spc="100" baseline="0" dirty="0" err="1">
                <a:latin typeface="Arial" charset="0"/>
                <a:cs typeface="ＭＳ Ｐゴシック" charset="0"/>
              </a:rPr>
              <a:t>gantimpala</a:t>
            </a:r>
            <a:r>
              <a:rPr lang="en-US" b="0" spc="100" baseline="0" dirty="0">
                <a:latin typeface="Arial" charset="0"/>
                <a:cs typeface="ＭＳ Ｐゴシック" charset="0"/>
              </a:rPr>
              <a:t> ng </a:t>
            </a:r>
            <a:r>
              <a:rPr lang="en-US" b="0" spc="100" baseline="0" dirty="0" err="1">
                <a:latin typeface="Arial" charset="0"/>
                <a:cs typeface="ＭＳ Ｐゴシック" charset="0"/>
              </a:rPr>
              <a:t>matutuwid</a:t>
            </a:r>
            <a:r>
              <a:rPr lang="en-US" b="0" spc="100" baseline="0" dirty="0">
                <a:latin typeface="Arial" charset="0"/>
                <a:cs typeface="ＭＳ Ｐゴシック" charset="0"/>
              </a:rPr>
              <a:t>. </a:t>
            </a:r>
            <a:r>
              <a:rPr lang="en-US" b="0" spc="100" baseline="0" dirty="0" err="1">
                <a:latin typeface="Arial" charset="0"/>
                <a:cs typeface="ＭＳ Ｐゴシック" charset="0"/>
              </a:rPr>
              <a:t>Maipaaalam</a:t>
            </a:r>
            <a:r>
              <a:rPr lang="en-US" b="0" spc="100" baseline="0" dirty="0">
                <a:latin typeface="Arial" charset="0"/>
                <a:cs typeface="ＭＳ Ｐゴシック" charset="0"/>
              </a:rPr>
              <a:t> </a:t>
            </a:r>
            <a:r>
              <a:rPr lang="en-US" b="0" spc="100" baseline="0" dirty="0" err="1">
                <a:latin typeface="Arial" charset="0"/>
                <a:cs typeface="ＭＳ Ｐゴシック" charset="0"/>
              </a:rPr>
              <a:t>lamang</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nakatingin</a:t>
            </a:r>
            <a:r>
              <a:rPr lang="en-US" b="0" spc="100" baseline="0" dirty="0">
                <a:latin typeface="Arial" charset="0"/>
                <a:cs typeface="ＭＳ Ｐゴシック" charset="0"/>
              </a:rPr>
              <a:t> </a:t>
            </a:r>
            <a:r>
              <a:rPr lang="en-US" b="0" spc="100" baseline="0" dirty="0" err="1">
                <a:latin typeface="Arial" charset="0"/>
                <a:cs typeface="ＭＳ Ｐゴシック" charset="0"/>
              </a:rPr>
              <a:t>dito</a:t>
            </a:r>
            <a:r>
              <a:rPr lang="en-US" b="0" spc="100" baseline="0" dirty="0">
                <a:latin typeface="Arial" charset="0"/>
                <a:cs typeface="ＭＳ Ｐゴシック" charset="0"/>
              </a:rPr>
              <a:t>. ¶ Walang may </a:t>
            </a:r>
            <a:r>
              <a:rPr lang="en-US" b="0" spc="100" baseline="0" dirty="0" err="1">
                <a:latin typeface="Arial" charset="0"/>
                <a:cs typeface="ＭＳ Ｐゴシック" charset="0"/>
              </a:rPr>
              <a:t>hangganang</a:t>
            </a:r>
            <a:r>
              <a:rPr lang="en-US" b="0" spc="100" baseline="0" dirty="0">
                <a:latin typeface="Arial" charset="0"/>
                <a:cs typeface="ＭＳ Ｐゴシック" charset="0"/>
              </a:rPr>
              <a:t> </a:t>
            </a:r>
            <a:r>
              <a:rPr lang="en-US" b="0" spc="100" baseline="0" dirty="0" err="1">
                <a:latin typeface="Arial" charset="0"/>
                <a:cs typeface="ＭＳ Ｐゴシック" charset="0"/>
              </a:rPr>
              <a:t>pag-iisip</a:t>
            </a:r>
            <a:r>
              <a:rPr lang="en-US" b="0" spc="100" baseline="0" dirty="0">
                <a:latin typeface="Arial" charset="0"/>
                <a:cs typeface="ＭＳ Ｐゴシック" charset="0"/>
              </a:rPr>
              <a:t> ang </a:t>
            </a:r>
            <a:r>
              <a:rPr lang="en-US" b="0" spc="100" baseline="0" dirty="0" err="1">
                <a:latin typeface="Arial" charset="0"/>
                <a:cs typeface="ＭＳ Ｐゴシック" charset="0"/>
              </a:rPr>
              <a:t>maaaring</a:t>
            </a:r>
            <a:r>
              <a:rPr lang="en-US" b="0" spc="100" baseline="0" dirty="0">
                <a:latin typeface="Arial" charset="0"/>
                <a:cs typeface="ＭＳ Ｐゴシック" charset="0"/>
              </a:rPr>
              <a:t> </a:t>
            </a:r>
            <a:r>
              <a:rPr lang="en-US" b="0" spc="100" baseline="0" dirty="0" err="1">
                <a:latin typeface="Arial" charset="0"/>
                <a:cs typeface="ＭＳ Ｐゴシック" charset="0"/>
              </a:rPr>
              <a:t>maunawaan</a:t>
            </a:r>
            <a:r>
              <a:rPr lang="en-US" b="0" spc="100" baseline="0" dirty="0">
                <a:latin typeface="Arial" charset="0"/>
                <a:cs typeface="ＭＳ Ｐゴシック" charset="0"/>
              </a:rPr>
              <a:t> ang </a:t>
            </a:r>
            <a:r>
              <a:rPr lang="en-US" b="0" spc="100" baseline="0" dirty="0" err="1">
                <a:latin typeface="Arial" charset="0"/>
                <a:cs typeface="ＭＳ Ｐゴシック" charset="0"/>
              </a:rPr>
              <a:t>kaluwalhatian</a:t>
            </a:r>
            <a:r>
              <a:rPr lang="en-US" b="0" spc="100" baseline="0" dirty="0">
                <a:latin typeface="Arial" charset="0"/>
                <a:cs typeface="ＭＳ Ｐゴシック" charset="0"/>
              </a:rPr>
              <a:t> ang Paraiso ng </a:t>
            </a:r>
            <a:r>
              <a:rPr lang="en-US" b="0" spc="100" baseline="0" dirty="0" err="1">
                <a:latin typeface="Arial" charset="0"/>
                <a:cs typeface="ＭＳ Ｐゴシック" charset="0"/>
              </a:rPr>
              <a:t>Diyos</a:t>
            </a:r>
            <a:r>
              <a:rPr lang="en-US" b="0" spc="100" baseline="0" dirty="0">
                <a:latin typeface="Arial" charset="0"/>
                <a:cs typeface="ＭＳ Ｐゴシック" charset="0"/>
              </a:rPr>
              <a:t>.”</a:t>
            </a:r>
            <a:r>
              <a:rPr lang="en-US" sz="1200" dirty="0">
                <a:latin typeface="Arial" panose="020B0604020202020204" pitchFamily="34" charset="0"/>
                <a:cs typeface="Arial" panose="020B0604020202020204" pitchFamily="34" charset="0"/>
              </a:rPr>
              <a:t>—</a:t>
            </a:r>
            <a:r>
              <a:rPr lang="en-US" sz="1200" i="1" cap="small" dirty="0">
                <a:latin typeface="Arial" panose="020B0604020202020204" pitchFamily="34" charset="0"/>
                <a:cs typeface="Arial" panose="020B0604020202020204" pitchFamily="34" charset="0"/>
              </a:rPr>
              <a:t>The Great Controversy </a:t>
            </a:r>
            <a:r>
              <a:rPr lang="en-US" sz="1200" dirty="0">
                <a:latin typeface="Arial" panose="020B0604020202020204" pitchFamily="34" charset="0"/>
                <a:cs typeface="Arial" panose="020B0604020202020204" pitchFamily="34" charset="0"/>
              </a:rPr>
              <a:t>674.</a:t>
            </a:r>
            <a:endParaRPr lang="en-US" b="1" i="1"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71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i="1" spc="100" baseline="0" dirty="0">
                <a:latin typeface="Arial" charset="0"/>
                <a:cs typeface="ＭＳ Ｐゴシック" charset="0"/>
              </a:rPr>
              <a:t> </a:t>
            </a:r>
            <a:r>
              <a:rPr lang="en-US" b="0" spc="100" baseline="0" dirty="0">
                <a:latin typeface="Arial" charset="0"/>
                <a:cs typeface="ＭＳ Ｐゴシック" charset="0"/>
              </a:rPr>
              <a:t>“ ‘</a:t>
            </a:r>
            <a:r>
              <a:rPr lang="en-US" b="0" spc="100" baseline="0" dirty="0" err="1">
                <a:latin typeface="Arial" charset="0"/>
                <a:cs typeface="ＭＳ Ｐゴシック" charset="0"/>
              </a:rPr>
              <a:t>Mapapalad</a:t>
            </a:r>
            <a:r>
              <a:rPr lang="en-US" b="0" spc="100" baseline="0" dirty="0">
                <a:latin typeface="Arial" charset="0"/>
                <a:cs typeface="ＭＳ Ｐゴシック" charset="0"/>
              </a:rPr>
              <a:t> kayo </a:t>
            </a:r>
            <a:r>
              <a:rPr lang="en-US" b="0" spc="100" baseline="0" dirty="0" err="1">
                <a:latin typeface="Arial" charset="0"/>
                <a:cs typeface="ＭＳ Ｐゴシック" charset="0"/>
              </a:rPr>
              <a:t>kapag</a:t>
            </a:r>
            <a:r>
              <a:rPr lang="en-US" b="0" spc="100" baseline="0" dirty="0">
                <a:latin typeface="Arial" charset="0"/>
                <a:cs typeface="ＭＳ Ｐゴシック" charset="0"/>
              </a:rPr>
              <a:t> kayo ay </a:t>
            </a:r>
            <a:r>
              <a:rPr lang="en-US" b="0" spc="100" baseline="0" dirty="0" err="1">
                <a:latin typeface="Arial" charset="0"/>
                <a:cs typeface="ＭＳ Ｐゴシック" charset="0"/>
              </a:rPr>
              <a:t>nilalait</a:t>
            </a:r>
            <a:r>
              <a:rPr lang="en-US" b="0" spc="100" baseline="0" dirty="0">
                <a:latin typeface="Arial" charset="0"/>
                <a:cs typeface="ＭＳ Ｐゴシック" charset="0"/>
              </a:rPr>
              <a:t>, </a:t>
            </a:r>
            <a:r>
              <a:rPr lang="en-US" b="0" spc="100" baseline="0" dirty="0" err="1">
                <a:latin typeface="Arial" charset="0"/>
                <a:cs typeface="ＭＳ Ｐゴシック" charset="0"/>
              </a:rPr>
              <a:t>inuusig</a:t>
            </a:r>
            <a:r>
              <a:rPr lang="en-US" b="0" spc="100" baseline="0" dirty="0">
                <a:latin typeface="Arial" charset="0"/>
                <a:cs typeface="ＭＳ Ｐゴシック" charset="0"/>
              </a:rPr>
              <a:t>, at </a:t>
            </a:r>
            <a:r>
              <a:rPr lang="en-US" b="0" spc="100" baseline="0" dirty="0" err="1">
                <a:latin typeface="Arial" charset="0"/>
                <a:cs typeface="ＭＳ Ｐゴシック" charset="0"/>
              </a:rPr>
              <a:t>pinagsasabihan</a:t>
            </a:r>
            <a:r>
              <a:rPr lang="en-US" b="0" spc="100" baseline="0" dirty="0">
                <a:latin typeface="Arial" charset="0"/>
                <a:cs typeface="ＭＳ Ｐゴシック" charset="0"/>
              </a:rPr>
              <a:t> ng sari-</a:t>
            </a:r>
            <a:r>
              <a:rPr lang="en-US" b="0" spc="100" baseline="0" dirty="0" err="1">
                <a:latin typeface="Arial" charset="0"/>
                <a:cs typeface="ＭＳ Ｐゴシック" charset="0"/>
              </a:rPr>
              <a:t>saring</a:t>
            </a:r>
            <a:r>
              <a:rPr lang="en-US" b="0" spc="100" baseline="0" dirty="0">
                <a:latin typeface="Arial" charset="0"/>
                <a:cs typeface="ＭＳ Ｐゴシック" charset="0"/>
              </a:rPr>
              <a:t> </a:t>
            </a:r>
            <a:r>
              <a:rPr lang="en-US" b="0" spc="100" baseline="0" dirty="0" err="1">
                <a:latin typeface="Arial" charset="0"/>
                <a:cs typeface="ＭＳ Ｐゴシック" charset="0"/>
              </a:rPr>
              <a:t>kasamaan</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pawang </a:t>
            </a:r>
            <a:r>
              <a:rPr lang="en-US" b="0" spc="100" baseline="0" dirty="0" err="1">
                <a:latin typeface="Arial" charset="0"/>
                <a:cs typeface="ＭＳ Ｐゴシック" charset="0"/>
              </a:rPr>
              <a:t>kasinungalingan</a:t>
            </a:r>
            <a:r>
              <a:rPr lang="en-US" b="0" spc="100" baseline="0" dirty="0">
                <a:latin typeface="Arial" charset="0"/>
                <a:cs typeface="ＭＳ Ｐゴシック" charset="0"/>
              </a:rPr>
              <a:t> </a:t>
            </a:r>
            <a:r>
              <a:rPr lang="en-US" b="0" spc="100" baseline="0" dirty="0" err="1">
                <a:latin typeface="Arial" charset="0"/>
                <a:cs typeface="ＭＳ Ｐゴシック" charset="0"/>
              </a:rPr>
              <a:t>dahil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akin. ¶ </a:t>
            </a:r>
            <a:r>
              <a:rPr lang="en-US" b="0" i="0" spc="100" baseline="0" dirty="0" err="1">
                <a:latin typeface="Arial" charset="0"/>
                <a:cs typeface="ＭＳ Ｐゴシック" charset="0"/>
              </a:rPr>
              <a:t>Magalak</a:t>
            </a:r>
            <a:r>
              <a:rPr lang="en-US" b="0" spc="100" baseline="0" dirty="0">
                <a:latin typeface="Arial" charset="0"/>
                <a:cs typeface="ＭＳ Ｐゴシック" charset="0"/>
              </a:rPr>
              <a:t> kayo at </a:t>
            </a:r>
            <a:r>
              <a:rPr lang="en-US" b="0" spc="100" baseline="0" dirty="0" err="1">
                <a:latin typeface="Arial" charset="0"/>
                <a:cs typeface="ＭＳ Ｐゴシック" charset="0"/>
              </a:rPr>
              <a:t>magsaya</a:t>
            </a:r>
            <a:r>
              <a:rPr lang="en-US" b="0" spc="100" baseline="0" dirty="0">
                <a:latin typeface="Arial" charset="0"/>
                <a:cs typeface="ＭＳ Ｐゴシック" charset="0"/>
              </a:rPr>
              <a:t>, </a:t>
            </a:r>
            <a:r>
              <a:rPr lang="en-US" b="0" spc="100" baseline="0" dirty="0" err="1">
                <a:latin typeface="Arial" charset="0"/>
                <a:cs typeface="ＭＳ Ｐゴシック" charset="0"/>
              </a:rPr>
              <a:t>sapagkat</a:t>
            </a:r>
            <a:r>
              <a:rPr lang="en-US" b="0" spc="100" baseline="0" dirty="0">
                <a:latin typeface="Arial" charset="0"/>
                <a:cs typeface="ＭＳ Ｐゴシック" charset="0"/>
              </a:rPr>
              <a:t> </a:t>
            </a:r>
            <a:r>
              <a:rPr lang="en-US" b="0" spc="100" baseline="0" dirty="0" err="1">
                <a:latin typeface="Arial" charset="0"/>
                <a:cs typeface="ＭＳ Ｐゴシック" charset="0"/>
              </a:rPr>
              <a:t>malaki</a:t>
            </a:r>
            <a:r>
              <a:rPr lang="en-US" b="0" spc="100" baseline="0" dirty="0">
                <a:latin typeface="Arial" charset="0"/>
                <a:cs typeface="ＭＳ Ｐゴシック" charset="0"/>
              </a:rPr>
              <a:t> ang </a:t>
            </a:r>
            <a:r>
              <a:rPr lang="en-US" b="0" spc="100" baseline="0" dirty="0" err="1">
                <a:latin typeface="Arial" charset="0"/>
                <a:cs typeface="ＭＳ Ｐゴシック" charset="0"/>
              </a:rPr>
              <a:t>gantimpala</a:t>
            </a:r>
            <a:r>
              <a:rPr lang="en-US" b="0" spc="100" baseline="0" dirty="0">
                <a:latin typeface="Arial" charset="0"/>
                <a:cs typeface="ＭＳ Ｐゴシック" charset="0"/>
              </a:rPr>
              <a:t> </a:t>
            </a:r>
            <a:r>
              <a:rPr lang="en-US" b="0" spc="100" baseline="0" dirty="0" err="1">
                <a:latin typeface="Arial" charset="0"/>
                <a:cs typeface="ＭＳ Ｐゴシック" charset="0"/>
              </a:rPr>
              <a:t>ninyo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langit</a:t>
            </a:r>
            <a:r>
              <a:rPr lang="en-US" b="0" spc="100" baseline="0" dirty="0">
                <a:latin typeface="Arial" charset="0"/>
                <a:cs typeface="ＭＳ Ｐゴシック" charset="0"/>
              </a:rPr>
              <a:t>, </a:t>
            </a:r>
            <a:r>
              <a:rPr lang="en-US" b="0" spc="100" baseline="0" dirty="0" err="1">
                <a:latin typeface="Arial" charset="0"/>
                <a:cs typeface="ＭＳ Ｐゴシック" charset="0"/>
              </a:rPr>
              <a:t>sapagkat</a:t>
            </a:r>
            <a:r>
              <a:rPr lang="en-US" b="0" spc="100" baseline="0" dirty="0">
                <a:latin typeface="Arial" charset="0"/>
                <a:cs typeface="ＭＳ Ｐゴシック" charset="0"/>
              </a:rPr>
              <a:t> </a:t>
            </a:r>
            <a:r>
              <a:rPr lang="en-US" b="0" spc="100" baseline="0" dirty="0" err="1">
                <a:latin typeface="Arial" charset="0"/>
                <a:cs typeface="ＭＳ Ｐゴシック" charset="0"/>
              </a:rPr>
              <a:t>gayundin</a:t>
            </a:r>
            <a:r>
              <a:rPr lang="en-US" b="0" spc="100" baseline="0" dirty="0">
                <a:latin typeface="Arial" charset="0"/>
                <a:cs typeface="ＭＳ Ｐゴシック" charset="0"/>
              </a:rPr>
              <a:t> </a:t>
            </a:r>
            <a:r>
              <a:rPr lang="en-US" b="0" spc="100" baseline="0" dirty="0" err="1">
                <a:latin typeface="Arial" charset="0"/>
                <a:cs typeface="ＭＳ Ｐゴシック" charset="0"/>
              </a:rPr>
              <a:t>nila</a:t>
            </a:r>
            <a:r>
              <a:rPr lang="en-US" b="0" spc="100" baseline="0" dirty="0">
                <a:latin typeface="Arial" charset="0"/>
                <a:cs typeface="ＭＳ Ｐゴシック" charset="0"/>
              </a:rPr>
              <a:t> </a:t>
            </a:r>
            <a:r>
              <a:rPr lang="en-US" b="0" spc="100" baseline="0" dirty="0" err="1">
                <a:latin typeface="Arial" charset="0"/>
                <a:cs typeface="ＭＳ Ｐゴシック" charset="0"/>
              </a:rPr>
              <a:t>inusig</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propeta</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nauna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inyo</a:t>
            </a:r>
            <a:r>
              <a:rPr lang="en-US" b="0" spc="100" baseline="0" dirty="0">
                <a:latin typeface="Arial" charset="0"/>
                <a:cs typeface="ＭＳ Ｐゴシック" charset="0"/>
              </a:rPr>
              <a:t>’ “ (</a:t>
            </a:r>
            <a:r>
              <a:rPr lang="en-US" b="0" i="1" spc="100" baseline="0" dirty="0">
                <a:latin typeface="Arial" charset="0"/>
                <a:cs typeface="ＭＳ Ｐゴシック" charset="0"/>
              </a:rPr>
              <a:t>Mateo 5:11, </a:t>
            </a:r>
            <a:r>
              <a:rPr lang="en-US" b="0" i="0" spc="100" baseline="0" dirty="0">
                <a:latin typeface="Arial" charset="0"/>
                <a:cs typeface="ＭＳ Ｐゴシック" charset="0"/>
              </a:rPr>
              <a:t>12).</a:t>
            </a:r>
            <a:r>
              <a:rPr lang="en-US" b="0" spc="100" baseline="0" dirty="0">
                <a:latin typeface="Arial" charset="0"/>
                <a:cs typeface="ＭＳ Ｐゴシック" charset="0"/>
              </a:rPr>
              <a:t> </a:t>
            </a:r>
            <a:endParaRPr lang="en-US" b="1" i="1"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59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3/23/23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3/23/23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3/23/23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3/23/23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3/23/23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3/23/23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3/23/23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3/23/23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3/23/23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3/23/23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3/23/23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cover_123C.jpg"/>
          <p:cNvPicPr>
            <a:picLocks noChangeAspect="1"/>
          </p:cNvPicPr>
          <p:nvPr/>
        </p:nvPicPr>
        <p:blipFill rotWithShape="1">
          <a:blip r:embed="rId14">
            <a:extLst>
              <a:ext uri="{28A0092B-C50C-407E-A947-70E740481C1C}">
                <a14:useLocalDpi xmlns:a14="http://schemas.microsoft.com/office/drawing/2010/main" val="0"/>
              </a:ext>
            </a:extLst>
          </a:blip>
          <a:srcRect r="4253"/>
          <a:stretch/>
        </p:blipFill>
        <p:spPr>
          <a:xfrm>
            <a:off x="899593" y="12700"/>
            <a:ext cx="814908" cy="1124744"/>
          </a:xfrm>
          <a:prstGeom prst="rect">
            <a:avLst/>
          </a:prstGeom>
          <a:ln>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3/23/23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0872" y="548680"/>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0">
              <a:lnSpc>
                <a:spcPct val="90000"/>
              </a:lnSpc>
              <a:defRPr/>
            </a:pPr>
            <a:r>
              <a:rPr lang="en-US" sz="3600" i="1" dirty="0">
                <a:solidFill>
                  <a:srgbClr val="FFFF00"/>
                </a:solidFill>
                <a:latin typeface="Times New Roman" panose="02020603050405020304" pitchFamily="18" charset="0"/>
                <a:cs typeface="Times New Roman" panose="02020603050405020304" pitchFamily="18" charset="0"/>
              </a:rPr>
              <a:t>Adult Bible Study Guide</a:t>
            </a:r>
            <a:endParaRPr lang="en-US" sz="3600" dirty="0">
              <a:solidFill>
                <a:srgbClr val="FFFF00"/>
              </a:solidFill>
              <a:latin typeface="Times New Roman" panose="02020603050405020304" pitchFamily="18" charset="0"/>
              <a:cs typeface="Times New Roman" panose="02020603050405020304" pitchFamily="18" charset="0"/>
            </a:endParaRPr>
          </a:p>
          <a:p>
            <a:pPr marL="360000">
              <a:lnSpc>
                <a:spcPct val="90000"/>
              </a:lnSpc>
              <a:defRPr/>
            </a:pPr>
            <a:r>
              <a:rPr lang="en-US" sz="3600" dirty="0">
                <a:latin typeface="Times New Roman" panose="02020603050405020304" pitchFamily="18" charset="0"/>
                <a:cs typeface="Times New Roman" panose="02020603050405020304" pitchFamily="18" charset="0"/>
              </a:rPr>
              <a:t>Jan • Feb • Mar 2023</a:t>
            </a:r>
          </a:p>
        </p:txBody>
      </p:sp>
      <p:sp>
        <p:nvSpPr>
          <p:cNvPr id="3" name="Text Box 22">
            <a:extLst>
              <a:ext uri="{FF2B5EF4-FFF2-40B4-BE49-F238E27FC236}">
                <a16:creationId xmlns:a16="http://schemas.microsoft.com/office/drawing/2014/main" id="{4C42F030-B3F8-04BB-4E41-A10530600D9F}"/>
              </a:ext>
            </a:extLst>
          </p:cNvPr>
          <p:cNvSpPr txBox="1">
            <a:spLocks noChangeArrowheads="1"/>
          </p:cNvSpPr>
          <p:nvPr/>
        </p:nvSpPr>
        <p:spPr bwMode="auto">
          <a:xfrm>
            <a:off x="0" y="5157192"/>
            <a:ext cx="9144000"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marL="360000"/>
            <a:r>
              <a:rPr lang="en-US" sz="4800" b="1" spc="100" dirty="0" err="1">
                <a:latin typeface="Arial" panose="020B0604020202020204" pitchFamily="34" charset="0"/>
                <a:cs typeface="Arial" panose="020B0604020202020204" pitchFamily="34" charset="0"/>
              </a:rPr>
              <a:t>Good&amp;Faithful</a:t>
            </a:r>
            <a:endParaRPr lang="en-US" sz="4800" b="1" spc="100" dirty="0">
              <a:latin typeface="Arial" panose="020B0604020202020204" pitchFamily="34" charset="0"/>
              <a:cs typeface="Arial" panose="020B0604020202020204" pitchFamily="34" charset="0"/>
            </a:endParaRPr>
          </a:p>
          <a:p>
            <a:pPr marL="360000"/>
            <a:r>
              <a:rPr lang="en-US" sz="2800" spc="200" dirty="0">
                <a:latin typeface="Arial" panose="020B0604020202020204" pitchFamily="34" charset="0"/>
                <a:cs typeface="Arial" panose="020B0604020202020204" pitchFamily="34" charset="0"/>
              </a:rPr>
              <a:t>@ClaRoVicente8804</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28" y="2322786"/>
            <a:ext cx="2292350" cy="223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04878"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0991" y="2060848"/>
            <a:ext cx="1223962" cy="153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AA1C31E-EB73-BC4A-8175-2ECD9C2A6556}"/>
              </a:ext>
            </a:extLst>
          </p:cNvPr>
          <p:cNvSpPr txBox="1"/>
          <p:nvPr/>
        </p:nvSpPr>
        <p:spPr>
          <a:xfrm>
            <a:off x="4355976" y="2086540"/>
            <a:ext cx="4752528" cy="2539028"/>
          </a:xfrm>
          <a:prstGeom prst="rect">
            <a:avLst/>
          </a:prstGeom>
          <a:noFill/>
        </p:spPr>
        <p:txBody>
          <a:bodyPr wrap="square" rtlCol="0">
            <a:spAutoFit/>
          </a:bodyPr>
          <a:lstStyle/>
          <a:p>
            <a:pPr algn="ctr">
              <a:lnSpc>
                <a:spcPct val="70000"/>
              </a:lnSpc>
              <a:spcAft>
                <a:spcPts val="600"/>
              </a:spcAft>
            </a:pPr>
            <a:r>
              <a:rPr lang="en-US" sz="5400" b="1" spc="100" dirty="0">
                <a:latin typeface="Arial Narrow" panose="020B0604020202020204" pitchFamily="34" charset="0"/>
                <a:cs typeface="Arial Narrow" panose="020B0604020202020204" pitchFamily="34" charset="0"/>
              </a:rPr>
              <a:t>The       </a:t>
            </a:r>
          </a:p>
          <a:p>
            <a:pPr algn="ctr">
              <a:lnSpc>
                <a:spcPct val="70000"/>
              </a:lnSpc>
              <a:spcAft>
                <a:spcPts val="600"/>
              </a:spcAft>
            </a:pPr>
            <a:r>
              <a:rPr lang="en-US" sz="5400" b="1" spc="100" dirty="0">
                <a:latin typeface="Arial Narrow" panose="020B0604020202020204" pitchFamily="34" charset="0"/>
                <a:cs typeface="Arial Narrow" panose="020B0604020202020204" pitchFamily="34" charset="0"/>
              </a:rPr>
              <a:t>CROWN            </a:t>
            </a:r>
          </a:p>
          <a:p>
            <a:pPr algn="ctr">
              <a:lnSpc>
                <a:spcPct val="65000"/>
              </a:lnSpc>
              <a:spcAft>
                <a:spcPts val="0"/>
              </a:spcAft>
            </a:pPr>
            <a:r>
              <a:rPr lang="en-US" sz="5400" b="1" spc="100" dirty="0">
                <a:latin typeface="Arial Narrow" panose="020B0604020202020204" pitchFamily="34" charset="0"/>
                <a:cs typeface="Arial Narrow" panose="020B0604020202020204" pitchFamily="34" charset="0"/>
              </a:rPr>
              <a:t>of</a:t>
            </a:r>
          </a:p>
          <a:p>
            <a:pPr algn="ctr">
              <a:lnSpc>
                <a:spcPct val="70000"/>
              </a:lnSpc>
              <a:spcAft>
                <a:spcPts val="0"/>
              </a:spcAft>
            </a:pPr>
            <a:r>
              <a:rPr lang="en-US" sz="5400" b="1" dirty="0">
                <a:latin typeface="Arial Narrow" panose="020B0604020202020204" pitchFamily="34" charset="0"/>
                <a:cs typeface="Arial Narrow" panose="020B0604020202020204" pitchFamily="34" charset="0"/>
              </a:rPr>
              <a:t>Righteousness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48BEA1D1-E3E5-386C-2A78-1097ED7B6B66}"/>
              </a:ext>
            </a:extLst>
          </p:cNvPr>
          <p:cNvSpPr txBox="1">
            <a:spLocks noChangeArrowheads="1"/>
          </p:cNvSpPr>
          <p:nvPr/>
        </p:nvSpPr>
        <p:spPr bwMode="auto">
          <a:xfrm>
            <a:off x="1" y="1196752"/>
            <a:ext cx="9143998"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spcBef>
                <a:spcPts val="0"/>
              </a:spcBef>
              <a:spcAft>
                <a:spcPts val="600"/>
              </a:spcAft>
              <a:tabLst/>
              <a:defRPr/>
            </a:pPr>
            <a:r>
              <a:rPr lang="en-US" sz="3600" dirty="0">
                <a:solidFill>
                  <a:schemeClr val="bg1"/>
                </a:solidFill>
                <a:latin typeface="Arial" panose="020B0604020202020204" pitchFamily="34" charset="0"/>
                <a:cs typeface="Arial" panose="020B0604020202020204" pitchFamily="34" charset="0"/>
              </a:rPr>
              <a:t>• Being rewarded for faithfulness, how-ever, is </a:t>
            </a:r>
            <a:r>
              <a:rPr lang="en-US" sz="3600" b="1" spc="100" dirty="0">
                <a:solidFill>
                  <a:schemeClr val="bg1"/>
                </a:solidFill>
                <a:latin typeface="Arial" panose="020B0604020202020204" pitchFamily="34" charset="0"/>
                <a:cs typeface="Arial" panose="020B0604020202020204" pitchFamily="34" charset="0"/>
              </a:rPr>
              <a:t>not </a:t>
            </a:r>
            <a:r>
              <a:rPr lang="en-US" sz="3600" dirty="0">
                <a:solidFill>
                  <a:schemeClr val="bg1"/>
                </a:solidFill>
                <a:latin typeface="Arial" panose="020B0604020202020204" pitchFamily="34" charset="0"/>
                <a:cs typeface="Arial" panose="020B0604020202020204" pitchFamily="34" charset="0"/>
              </a:rPr>
              <a:t>the same as </a:t>
            </a:r>
            <a:r>
              <a:rPr lang="en-US" sz="3600" b="1" spc="100" dirty="0">
                <a:solidFill>
                  <a:schemeClr val="bg1"/>
                </a:solidFill>
                <a:latin typeface="Arial" panose="020B0604020202020204" pitchFamily="34" charset="0"/>
                <a:cs typeface="Arial" panose="020B0604020202020204" pitchFamily="34" charset="0"/>
              </a:rPr>
              <a:t>salvation by works.</a:t>
            </a:r>
            <a:r>
              <a:rPr lang="en-US" sz="3600" dirty="0">
                <a:solidFill>
                  <a:schemeClr val="bg1"/>
                </a:solidFill>
                <a:latin typeface="Arial" panose="020B0604020202020204" pitchFamily="34" charset="0"/>
                <a:cs typeface="Arial" panose="020B0604020202020204" pitchFamily="34" charset="0"/>
              </a:rPr>
              <a:t> Who among us, or among any of the characters in the Bible, had works good enough to give them any merit before God? </a:t>
            </a:r>
            <a:r>
              <a:rPr lang="en-US" sz="3600" dirty="0">
                <a:solidFill>
                  <a:schemeClr val="tx2"/>
                </a:solidFill>
                <a:latin typeface="Arial" panose="020B0604020202020204" pitchFamily="34" charset="0"/>
                <a:cs typeface="Arial" panose="020B0604020202020204" pitchFamily="34" charset="0"/>
              </a:rPr>
              <a:t>None</a:t>
            </a:r>
            <a:r>
              <a:rPr lang="en-US" sz="3600" dirty="0">
                <a:latin typeface="Arial" panose="020B0604020202020204" pitchFamily="34" charset="0"/>
                <a:cs typeface="Arial" panose="020B0604020202020204" pitchFamily="34" charset="0"/>
              </a:rPr>
              <a:t>, of course.</a:t>
            </a:r>
          </a:p>
          <a:p>
            <a:pPr marL="274320"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 That’s the whole point of the cross. If    we could have saved ourselves by works, Jesus never would have gone to the cross.</a:t>
            </a:r>
          </a:p>
          <a:p>
            <a:pPr marL="274320"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Instead</a:t>
            </a:r>
            <a:r>
              <a:rPr lang="en-US" sz="3600" b="1" spc="100" dirty="0">
                <a:latin typeface="Arial" panose="020B0604020202020204" pitchFamily="34" charset="0"/>
                <a:cs typeface="Arial" panose="020B0604020202020204" pitchFamily="34" charset="0"/>
              </a:rPr>
              <a:t>, it must be by grace</a:t>
            </a:r>
            <a:r>
              <a:rPr lang="en-US" sz="3600" dirty="0">
                <a:latin typeface="Arial" panose="020B0604020202020204" pitchFamily="34" charset="0"/>
                <a:cs typeface="Arial" panose="020B0604020202020204" pitchFamily="34" charset="0"/>
              </a:rPr>
              <a:t>.</a:t>
            </a:r>
          </a:p>
        </p:txBody>
      </p:sp>
      <p:sp>
        <p:nvSpPr>
          <p:cNvPr id="3" name="Text Box 3">
            <a:extLst>
              <a:ext uri="{FF2B5EF4-FFF2-40B4-BE49-F238E27FC236}">
                <a16:creationId xmlns:a16="http://schemas.microsoft.com/office/drawing/2014/main" id="{7A3FC108-F436-2296-4383-6D51EF928DCE}"/>
              </a:ext>
            </a:extLst>
          </p:cNvPr>
          <p:cNvSpPr txBox="1">
            <a:spLocks noChangeArrowheads="1"/>
          </p:cNvSpPr>
          <p:nvPr/>
        </p:nvSpPr>
        <p:spPr bwMode="auto">
          <a:xfrm>
            <a:off x="1" y="1196752"/>
            <a:ext cx="9143998" cy="341741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spcBef>
                <a:spcPts val="0"/>
              </a:spcBef>
              <a:spcAft>
                <a:spcPts val="600"/>
              </a:spcAft>
              <a:tabLst/>
              <a:defRPr/>
            </a:pPr>
            <a:r>
              <a:rPr lang="en-US" sz="3600" dirty="0">
                <a:solidFill>
                  <a:schemeClr val="bg1"/>
                </a:solidFill>
                <a:latin typeface="Arial" panose="020B0604020202020204" pitchFamily="34" charset="0"/>
                <a:cs typeface="Arial" panose="020B0604020202020204" pitchFamily="34" charset="0"/>
              </a:rPr>
              <a:t>• Being rewarded for faithfulness, how-ever, is </a:t>
            </a:r>
            <a:r>
              <a:rPr lang="en-US" sz="3600" b="1" spc="100" dirty="0">
                <a:solidFill>
                  <a:schemeClr val="bg1"/>
                </a:solidFill>
                <a:latin typeface="Arial" panose="020B0604020202020204" pitchFamily="34" charset="0"/>
                <a:cs typeface="Arial" panose="020B0604020202020204" pitchFamily="34" charset="0"/>
              </a:rPr>
              <a:t>not </a:t>
            </a:r>
            <a:r>
              <a:rPr lang="en-US" sz="3600" dirty="0">
                <a:solidFill>
                  <a:schemeClr val="bg1"/>
                </a:solidFill>
                <a:latin typeface="Arial" panose="020B0604020202020204" pitchFamily="34" charset="0"/>
                <a:cs typeface="Arial" panose="020B0604020202020204" pitchFamily="34" charset="0"/>
              </a:rPr>
              <a:t>the same as </a:t>
            </a:r>
            <a:r>
              <a:rPr lang="en-US" sz="3600" b="1" spc="100" dirty="0">
                <a:solidFill>
                  <a:schemeClr val="bg1"/>
                </a:solidFill>
                <a:latin typeface="Arial" panose="020B0604020202020204" pitchFamily="34" charset="0"/>
                <a:cs typeface="Arial" panose="020B0604020202020204" pitchFamily="34" charset="0"/>
              </a:rPr>
              <a:t>salvation by works.</a:t>
            </a:r>
            <a:r>
              <a:rPr lang="en-US" sz="3600" dirty="0">
                <a:solidFill>
                  <a:schemeClr val="bg1"/>
                </a:solidFill>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Who among us, or among any of the characters in the Bible, had works  </a:t>
            </a:r>
            <a:r>
              <a:rPr lang="en-US" sz="3600" u="sng" dirty="0">
                <a:latin typeface="Arial" panose="020B0604020202020204" pitchFamily="34" charset="0"/>
                <a:cs typeface="Arial" panose="020B0604020202020204" pitchFamily="34" charset="0"/>
              </a:rPr>
              <a:t>good</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enough</a:t>
            </a:r>
            <a:r>
              <a:rPr lang="en-US" sz="3600" dirty="0">
                <a:latin typeface="Arial" panose="020B0604020202020204" pitchFamily="34" charset="0"/>
                <a:cs typeface="Arial" panose="020B0604020202020204" pitchFamily="34" charset="0"/>
              </a:rPr>
              <a:t> to give them any </a:t>
            </a:r>
            <a:r>
              <a:rPr lang="en-US" sz="3600" u="sng" dirty="0">
                <a:latin typeface="Arial" panose="020B0604020202020204" pitchFamily="34" charset="0"/>
                <a:cs typeface="Arial" panose="020B0604020202020204" pitchFamily="34" charset="0"/>
              </a:rPr>
              <a:t>merit</a:t>
            </a:r>
            <a:r>
              <a:rPr lang="en-US" sz="3600" dirty="0">
                <a:latin typeface="Arial" panose="020B0604020202020204" pitchFamily="34" charset="0"/>
                <a:cs typeface="Arial" panose="020B0604020202020204" pitchFamily="34" charset="0"/>
              </a:rPr>
              <a:t> before God? </a:t>
            </a:r>
          </a:p>
        </p:txBody>
      </p:sp>
      <p:sp>
        <p:nvSpPr>
          <p:cNvPr id="4" name="Text Box 3"/>
          <p:cNvSpPr txBox="1">
            <a:spLocks noChangeArrowheads="1"/>
          </p:cNvSpPr>
          <p:nvPr/>
        </p:nvSpPr>
        <p:spPr bwMode="auto">
          <a:xfrm>
            <a:off x="1" y="1196752"/>
            <a:ext cx="9143998" cy="1755417"/>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lnSpc>
                <a:spcPct val="90000"/>
              </a:lnSpc>
              <a:spcBef>
                <a:spcPts val="0"/>
              </a:spcBef>
              <a:spcAft>
                <a:spcPts val="600"/>
              </a:spcAft>
              <a:tabLst/>
              <a:defRPr/>
            </a:pPr>
            <a:r>
              <a:rPr lang="en-US" dirty="0">
                <a:latin typeface="Calibri"/>
                <a:cs typeface="Calibri"/>
              </a:rPr>
              <a:t>• Being rewarded for faithfulness, how-ever, is </a:t>
            </a:r>
            <a:r>
              <a:rPr lang="en-US" b="1" spc="100" dirty="0">
                <a:latin typeface="Calibri"/>
                <a:cs typeface="Calibri"/>
              </a:rPr>
              <a:t>not </a:t>
            </a:r>
            <a:r>
              <a:rPr lang="en-US" dirty="0">
                <a:latin typeface="Calibri"/>
                <a:cs typeface="Calibri"/>
              </a:rPr>
              <a:t>the same as </a:t>
            </a:r>
            <a:r>
              <a:rPr lang="en-US" b="1" spc="100" dirty="0">
                <a:latin typeface="Calibri"/>
                <a:cs typeface="Calibri"/>
              </a:rPr>
              <a:t>salvation by works.</a:t>
            </a:r>
            <a:r>
              <a:rPr lang="en-US" dirty="0">
                <a:latin typeface="Calibri"/>
                <a:cs typeface="Calibri"/>
              </a:rPr>
              <a:t> </a:t>
            </a:r>
            <a:endParaRPr lang="en-US" sz="3800" dirty="0">
              <a:latin typeface="Calibri"/>
              <a:cs typeface="Calibri"/>
            </a:endParaRP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Reward for Faithfulness</a:t>
            </a:r>
          </a:p>
          <a:p>
            <a:pPr marL="36000">
              <a:defRPr/>
            </a:pPr>
            <a:r>
              <a:rPr lang="en-US" sz="3200" b="1" cap="small" spc="50" dirty="0">
                <a:latin typeface="Times New Roman" panose="02020603050405020304" pitchFamily="18" charset="0"/>
                <a:cs typeface="Times New Roman" panose="02020603050405020304" pitchFamily="18" charset="0"/>
              </a:rPr>
              <a:t>The Reward is Clarified 	           </a:t>
            </a:r>
          </a:p>
        </p:txBody>
      </p:sp>
    </p:spTree>
    <p:extLst>
      <p:ext uri="{BB962C8B-B14F-4D97-AF65-F5344CB8AC3E}">
        <p14:creationId xmlns:p14="http://schemas.microsoft.com/office/powerpoint/2010/main" val="141597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800201" y="1340768"/>
            <a:ext cx="5148063" cy="535640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eaLnBrk="1" hangingPunct="1">
              <a:spcBef>
                <a:spcPts val="0"/>
              </a:spcBef>
              <a:spcAft>
                <a:spcPts val="0"/>
              </a:spcAft>
              <a:tabLst/>
              <a:defRPr/>
            </a:pPr>
            <a:r>
              <a:rPr lang="en-US" sz="5400" dirty="0">
                <a:latin typeface="Arial" panose="020B0604020202020204" pitchFamily="34" charset="0"/>
                <a:cs typeface="Arial" panose="020B0604020202020204" pitchFamily="34" charset="0"/>
              </a:rPr>
              <a:t>Rewards</a:t>
            </a:r>
            <a:r>
              <a:rPr lang="en-US" sz="3600" dirty="0">
                <a:latin typeface="Arial" panose="020B0604020202020204" pitchFamily="34" charset="0"/>
                <a:cs typeface="Arial" panose="020B0604020202020204" pitchFamily="34" charset="0"/>
              </a:rPr>
              <a:t>,                                                    instead, are the mere                                  </a:t>
            </a:r>
            <a:r>
              <a:rPr lang="en-US" sz="5400" dirty="0">
                <a:latin typeface="Arial" panose="020B0604020202020204" pitchFamily="34" charset="0"/>
                <a:cs typeface="Arial" panose="020B0604020202020204" pitchFamily="34" charset="0"/>
              </a:rPr>
              <a:t>outworking</a:t>
            </a:r>
            <a:r>
              <a:rPr lang="en-US" sz="3600" dirty="0">
                <a:latin typeface="Arial" panose="020B0604020202020204" pitchFamily="34" charset="0"/>
                <a:cs typeface="Arial" panose="020B0604020202020204" pitchFamily="34" charset="0"/>
              </a:rPr>
              <a:t>                                                        of what </a:t>
            </a:r>
            <a:r>
              <a:rPr lang="en-US" sz="5400" dirty="0">
                <a:latin typeface="Arial" panose="020B0604020202020204" pitchFamily="34" charset="0"/>
                <a:cs typeface="Arial" panose="020B0604020202020204" pitchFamily="34" charset="0"/>
              </a:rPr>
              <a:t>God</a:t>
            </a:r>
            <a:r>
              <a:rPr lang="en-US" sz="3600" dirty="0">
                <a:latin typeface="Arial" panose="020B0604020202020204" pitchFamily="34" charset="0"/>
                <a:cs typeface="Arial" panose="020B0604020202020204" pitchFamily="34" charset="0"/>
              </a:rPr>
              <a:t> has                                         </a:t>
            </a:r>
            <a:r>
              <a:rPr lang="en-US" sz="5400" dirty="0">
                <a:latin typeface="Arial" panose="020B0604020202020204" pitchFamily="34" charset="0"/>
                <a:cs typeface="Arial" panose="020B0604020202020204" pitchFamily="34" charset="0"/>
              </a:rPr>
              <a:t>done for us                                  </a:t>
            </a:r>
            <a:r>
              <a:rPr lang="en-US" sz="3600" dirty="0">
                <a:latin typeface="Arial" panose="020B0604020202020204" pitchFamily="34" charset="0"/>
                <a:cs typeface="Arial" panose="020B0604020202020204" pitchFamily="34" charset="0"/>
              </a:rPr>
              <a:t>and                                                                            </a:t>
            </a:r>
            <a:r>
              <a:rPr lang="en-US" sz="5400" dirty="0">
                <a:latin typeface="Arial" panose="020B0604020202020204" pitchFamily="34" charset="0"/>
                <a:cs typeface="Arial" panose="020B0604020202020204" pitchFamily="34" charset="0"/>
              </a:rPr>
              <a:t>in us</a:t>
            </a:r>
            <a:r>
              <a:rPr lang="en-US" sz="3600" dirty="0">
                <a:latin typeface="Arial" panose="020B0604020202020204" pitchFamily="34" charset="0"/>
                <a:cs typeface="Arial" panose="020B0604020202020204" pitchFamily="34" charset="0"/>
              </a:rPr>
              <a:t>.                         </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Reward for Faithfulness</a:t>
            </a:r>
          </a:p>
          <a:p>
            <a:pPr marL="36000">
              <a:defRPr/>
            </a:pPr>
            <a:r>
              <a:rPr lang="en-US" sz="3200" b="1" cap="small" spc="50" dirty="0">
                <a:latin typeface="Times New Roman" panose="02020603050405020304" pitchFamily="18" charset="0"/>
                <a:cs typeface="Times New Roman" panose="02020603050405020304" pitchFamily="18" charset="0"/>
              </a:rPr>
              <a:t>The Reward is Clarified 	           </a:t>
            </a:r>
          </a:p>
        </p:txBody>
      </p:sp>
    </p:spTree>
    <p:extLst>
      <p:ext uri="{BB962C8B-B14F-4D97-AF65-F5344CB8AC3E}">
        <p14:creationId xmlns:p14="http://schemas.microsoft.com/office/powerpoint/2010/main" val="2173902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1987" y="6350"/>
            <a:ext cx="74285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Rewards of Faithfulness</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2. The Heavenly Rewards</a:t>
            </a:r>
          </a:p>
          <a:p>
            <a:pPr marL="36000">
              <a:defRPr/>
            </a:pPr>
            <a:r>
              <a:rPr lang="en-US" sz="3200" cap="small" spc="100" dirty="0">
                <a:latin typeface="Times New Roman" panose="02020603050405020304" pitchFamily="18" charset="0"/>
                <a:cs typeface="Times New Roman" panose="02020603050405020304" pitchFamily="18" charset="0"/>
              </a:rPr>
              <a:t>a. Everlasting Life  </a:t>
            </a:r>
          </a:p>
        </p:txBody>
      </p:sp>
      <p:pic>
        <p:nvPicPr>
          <p:cNvPr id="3" name="Picture 2">
            <a:extLst>
              <a:ext uri="{FF2B5EF4-FFF2-40B4-BE49-F238E27FC236}">
                <a16:creationId xmlns:a16="http://schemas.microsoft.com/office/drawing/2014/main" id="{7639C73F-653E-FA1A-10C4-42E1A024EE04}"/>
              </a:ext>
            </a:extLst>
          </p:cNvPr>
          <p:cNvPicPr>
            <a:picLocks noChangeAspect="1"/>
          </p:cNvPicPr>
          <p:nvPr/>
        </p:nvPicPr>
        <p:blipFill>
          <a:blip r:embed="rId3"/>
          <a:stretch>
            <a:fillRect/>
          </a:stretch>
        </p:blipFill>
        <p:spPr>
          <a:xfrm>
            <a:off x="111307" y="1576010"/>
            <a:ext cx="8997197" cy="5275640"/>
          </a:xfrm>
          <a:prstGeom prst="rect">
            <a:avLst/>
          </a:prstGeom>
        </p:spPr>
      </p:pic>
    </p:spTree>
    <p:extLst>
      <p:ext uri="{BB962C8B-B14F-4D97-AF65-F5344CB8AC3E}">
        <p14:creationId xmlns:p14="http://schemas.microsoft.com/office/powerpoint/2010/main" val="4051998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par>
                          <p:cTn id="13" fill="hold">
                            <p:stCondLst>
                              <p:cond delay="3000"/>
                            </p:stCondLst>
                            <p:childTnLst>
                              <p:par>
                                <p:cTn id="14" presetID="3" presetClass="entr" presetSubtype="10" fill="hold" nodeType="afterEffect">
                                  <p:stCondLst>
                                    <p:cond delay="100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As human beings (and whether we like    it or not), an eternity awaits us. And according to the Bible, this eternity will come in one of two manifestation: either </a:t>
            </a:r>
            <a:r>
              <a:rPr lang="en-US" sz="3600" b="1" spc="100" dirty="0">
                <a:latin typeface="Arial" panose="020B0604020202020204" pitchFamily="34" charset="0"/>
                <a:cs typeface="Arial" panose="020B0604020202020204" pitchFamily="34" charset="0"/>
              </a:rPr>
              <a:t>eternal life </a:t>
            </a:r>
            <a:r>
              <a:rPr lang="en-US" sz="3600" dirty="0">
                <a:latin typeface="Arial" panose="020B0604020202020204" pitchFamily="34" charset="0"/>
                <a:cs typeface="Arial" panose="020B0604020202020204" pitchFamily="34" charset="0"/>
              </a:rPr>
              <a:t>or </a:t>
            </a:r>
            <a:r>
              <a:rPr lang="en-US" sz="3600" b="1" spc="100" dirty="0">
                <a:latin typeface="Arial" panose="020B0604020202020204" pitchFamily="34" charset="0"/>
                <a:cs typeface="Arial" panose="020B0604020202020204" pitchFamily="34" charset="0"/>
              </a:rPr>
              <a:t>eternal death</a:t>
            </a:r>
            <a:r>
              <a:rPr lang="en-US" sz="3600" dirty="0">
                <a:latin typeface="Arial" panose="020B0604020202020204" pitchFamily="34" charset="0"/>
                <a:cs typeface="Arial" panose="020B0604020202020204" pitchFamily="34" charset="0"/>
              </a:rPr>
              <a:t>. </a:t>
            </a:r>
          </a:p>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God has the unique ability to do what-ever He says He can do—to fulfill all His promises. Our part is simply to </a:t>
            </a:r>
            <a:r>
              <a:rPr lang="en-US" sz="3600" b="1" spc="100" dirty="0">
                <a:latin typeface="Arial" panose="020B0604020202020204" pitchFamily="34" charset="0"/>
                <a:cs typeface="Arial" panose="020B0604020202020204" pitchFamily="34" charset="0"/>
              </a:rPr>
              <a:t>believe</a:t>
            </a:r>
            <a:r>
              <a:rPr lang="en-US" sz="3600" dirty="0">
                <a:latin typeface="Arial" panose="020B0604020202020204" pitchFamily="34" charset="0"/>
                <a:cs typeface="Arial" panose="020B0604020202020204" pitchFamily="34" charset="0"/>
              </a:rPr>
              <a:t> Him, </a:t>
            </a:r>
            <a:r>
              <a:rPr lang="en-US" sz="3600" b="1" spc="100" dirty="0">
                <a:latin typeface="Arial" panose="020B0604020202020204" pitchFamily="34" charset="0"/>
                <a:cs typeface="Arial" panose="020B0604020202020204" pitchFamily="34" charset="0"/>
              </a:rPr>
              <a:t>rest</a:t>
            </a:r>
            <a:r>
              <a:rPr lang="en-US" sz="3600" dirty="0">
                <a:latin typeface="Arial" panose="020B0604020202020204" pitchFamily="34" charset="0"/>
                <a:cs typeface="Arial" panose="020B0604020202020204" pitchFamily="34" charset="0"/>
              </a:rPr>
              <a:t> upon the merits of Jesus, and   by faith </a:t>
            </a:r>
            <a:r>
              <a:rPr lang="en-US" sz="3600" b="1" spc="100" dirty="0">
                <a:latin typeface="Arial" panose="020B0604020202020204" pitchFamily="34" charset="0"/>
                <a:cs typeface="Arial" panose="020B0604020202020204" pitchFamily="34" charset="0"/>
              </a:rPr>
              <a:t>obey</a:t>
            </a:r>
            <a:r>
              <a:rPr lang="en-US" sz="3600" dirty="0">
                <a:latin typeface="Arial" panose="020B0604020202020204" pitchFamily="34" charset="0"/>
                <a:cs typeface="Arial" panose="020B0604020202020204" pitchFamily="34" charset="0"/>
              </a:rPr>
              <a:t> His Word.</a:t>
            </a:r>
            <a:endParaRPr lang="en-US" sz="3600" b="1" spc="1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8D3D200C-328D-229C-8ECA-8EEA8121C4EB}"/>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Heavenly Rewards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a. Everlasting Life </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1048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817FAAE6-BD7E-CF0D-8C89-BE155C6406B4}"/>
              </a:ext>
            </a:extLst>
          </p:cNvPr>
          <p:cNvSpPr txBox="1">
            <a:spLocks noChangeArrowheads="1"/>
          </p:cNvSpPr>
          <p:nvPr/>
        </p:nvSpPr>
        <p:spPr bwMode="auto">
          <a:xfrm>
            <a:off x="0" y="1441004"/>
            <a:ext cx="9180512" cy="5156348"/>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600"/>
              </a:spcAft>
              <a:defRPr/>
            </a:pPr>
            <a:r>
              <a:rPr lang="en-US" sz="3600" i="1" dirty="0">
                <a:solidFill>
                  <a:schemeClr val="bg1"/>
                </a:solidFill>
                <a:latin typeface="Arial" panose="020B0604020202020204" pitchFamily="34" charset="0"/>
                <a:cs typeface="Arial" panose="020B0604020202020204" pitchFamily="34" charset="0"/>
              </a:rPr>
              <a:t>A Counsel and Two Promises</a:t>
            </a:r>
          </a:p>
          <a:p>
            <a:pPr marL="180000" eaLnBrk="1" hangingPunct="1">
              <a:spcBef>
                <a:spcPts val="0"/>
              </a:spcBef>
              <a:spcAft>
                <a:spcPts val="0"/>
              </a:spcAft>
              <a:defRPr/>
            </a:pPr>
            <a:r>
              <a:rPr lang="en-US" sz="3600" b="1" baseline="30000" dirty="0">
                <a:solidFill>
                  <a:schemeClr val="bg1"/>
                </a:solidFill>
                <a:latin typeface="Arial" panose="020B0604020202020204" pitchFamily="34" charset="0"/>
                <a:cs typeface="Arial" panose="020B0604020202020204" pitchFamily="34" charset="0"/>
              </a:rPr>
              <a:t>1 </a:t>
            </a:r>
            <a:r>
              <a:rPr lang="en-US" sz="3600" dirty="0">
                <a:solidFill>
                  <a:schemeClr val="bg1"/>
                </a:solidFill>
                <a:latin typeface="Arial" panose="020B0604020202020204" pitchFamily="34" charset="0"/>
                <a:cs typeface="Arial" panose="020B0604020202020204" pitchFamily="34" charset="0"/>
              </a:rPr>
              <a:t>“</a:t>
            </a:r>
            <a:r>
              <a:rPr lang="en-US" sz="3600" b="1" spc="100" dirty="0">
                <a:solidFill>
                  <a:schemeClr val="bg1"/>
                </a:solidFill>
                <a:latin typeface="Arial" panose="020B0604020202020204" pitchFamily="34" charset="0"/>
                <a:cs typeface="Arial" panose="020B0604020202020204" pitchFamily="34" charset="0"/>
              </a:rPr>
              <a:t>Let not your heart be troubled</a:t>
            </a:r>
            <a:r>
              <a:rPr lang="en-US" sz="3600" dirty="0">
                <a:solidFill>
                  <a:schemeClr val="bg1"/>
                </a:solidFill>
                <a:latin typeface="Arial" panose="020B0604020202020204" pitchFamily="34" charset="0"/>
                <a:cs typeface="Arial" panose="020B0604020202020204" pitchFamily="34" charset="0"/>
              </a:rPr>
              <a:t>; you believe in God, believe also in Me. </a:t>
            </a:r>
            <a:r>
              <a:rPr lang="en-US" sz="3600" b="1" baseline="30000" dirty="0">
                <a:solidFill>
                  <a:schemeClr val="bg1"/>
                </a:solidFill>
                <a:latin typeface="Arial" panose="020B0604020202020204" pitchFamily="34" charset="0"/>
                <a:cs typeface="Arial" panose="020B0604020202020204" pitchFamily="34" charset="0"/>
              </a:rPr>
              <a:t>2</a:t>
            </a:r>
            <a:r>
              <a:rPr lang="en-US" sz="3600" dirty="0">
                <a:solidFill>
                  <a:schemeClr val="bg1"/>
                </a:solidFill>
                <a:latin typeface="Arial" panose="020B0604020202020204" pitchFamily="34" charset="0"/>
                <a:cs typeface="Arial" panose="020B0604020202020204" pitchFamily="34" charset="0"/>
              </a:rPr>
              <a:t> In My Father’s house are many mansions; if it were not so, I would have told you. I go to </a:t>
            </a:r>
            <a:r>
              <a:rPr lang="en-US" sz="3600" b="1" spc="100" dirty="0">
                <a:solidFill>
                  <a:schemeClr val="bg1"/>
                </a:solidFill>
                <a:latin typeface="Arial" panose="020B0604020202020204" pitchFamily="34" charset="0"/>
                <a:cs typeface="Arial" panose="020B0604020202020204" pitchFamily="34" charset="0"/>
              </a:rPr>
              <a:t>prepare a place for you</a:t>
            </a:r>
            <a:r>
              <a:rPr lang="en-US" sz="3600" dirty="0">
                <a:solidFill>
                  <a:schemeClr val="bg1"/>
                </a:solidFill>
                <a:latin typeface="Arial" panose="020B0604020202020204" pitchFamily="34" charset="0"/>
                <a:cs typeface="Arial" panose="020B0604020202020204" pitchFamily="34" charset="0"/>
              </a:rPr>
              <a:t>.</a:t>
            </a:r>
            <a:r>
              <a:rPr lang="en-US" sz="3600" b="1" baseline="30000" dirty="0">
                <a:solidFill>
                  <a:schemeClr val="bg1"/>
                </a:solidFill>
                <a:latin typeface="Arial" panose="020B0604020202020204" pitchFamily="34" charset="0"/>
                <a:cs typeface="Arial" panose="020B0604020202020204" pitchFamily="34" charset="0"/>
              </a:rPr>
              <a:t> </a:t>
            </a:r>
            <a:r>
              <a:rPr lang="en-US" sz="3600" b="1" baseline="30000" dirty="0">
                <a:latin typeface="Arial" panose="020B0604020202020204" pitchFamily="34" charset="0"/>
                <a:cs typeface="Arial" panose="020B0604020202020204" pitchFamily="34" charset="0"/>
              </a:rPr>
              <a:t>3 </a:t>
            </a:r>
            <a:r>
              <a:rPr lang="en-US" sz="3600" dirty="0">
                <a:latin typeface="Arial" panose="020B0604020202020204" pitchFamily="34" charset="0"/>
                <a:cs typeface="Arial" panose="020B0604020202020204" pitchFamily="34" charset="0"/>
              </a:rPr>
              <a:t>And if I go and prepare a place for you, I will come again and receive you to Myself; that </a:t>
            </a:r>
            <a:r>
              <a:rPr lang="en-US" sz="3600" b="1" spc="100" dirty="0">
                <a:latin typeface="Arial" panose="020B0604020202020204" pitchFamily="34" charset="0"/>
                <a:cs typeface="Arial" panose="020B0604020202020204" pitchFamily="34" charset="0"/>
              </a:rPr>
              <a:t>where I am, there you may be also</a:t>
            </a:r>
            <a:r>
              <a:rPr lang="en-US" sz="3600" dirty="0">
                <a:latin typeface="Arial" panose="020B0604020202020204" pitchFamily="34" charset="0"/>
                <a:cs typeface="Arial" panose="020B0604020202020204" pitchFamily="34" charset="0"/>
              </a:rPr>
              <a:t>.”</a:t>
            </a:r>
          </a:p>
        </p:txBody>
      </p:sp>
      <p:sp>
        <p:nvSpPr>
          <p:cNvPr id="3" name="Text Box 3">
            <a:extLst>
              <a:ext uri="{FF2B5EF4-FFF2-40B4-BE49-F238E27FC236}">
                <a16:creationId xmlns:a16="http://schemas.microsoft.com/office/drawing/2014/main" id="{9EB63060-6183-A3C8-9283-4F91B54E90F3}"/>
              </a:ext>
            </a:extLst>
          </p:cNvPr>
          <p:cNvSpPr txBox="1">
            <a:spLocks noChangeArrowheads="1"/>
          </p:cNvSpPr>
          <p:nvPr/>
        </p:nvSpPr>
        <p:spPr bwMode="auto">
          <a:xfrm>
            <a:off x="0" y="1441004"/>
            <a:ext cx="9180512" cy="3494355"/>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600"/>
              </a:spcAft>
              <a:defRPr/>
            </a:pPr>
            <a:r>
              <a:rPr lang="en-US" sz="3600" i="1" dirty="0">
                <a:solidFill>
                  <a:schemeClr val="bg1"/>
                </a:solidFill>
                <a:latin typeface="Arial" panose="020B0604020202020204" pitchFamily="34" charset="0"/>
                <a:cs typeface="Arial" panose="020B0604020202020204" pitchFamily="34" charset="0"/>
              </a:rPr>
              <a:t>A Counsel and Two Promises</a:t>
            </a:r>
          </a:p>
          <a:p>
            <a:pPr marL="180000" eaLnBrk="1" hangingPunct="1">
              <a:spcBef>
                <a:spcPts val="0"/>
              </a:spcBef>
              <a:spcAft>
                <a:spcPts val="0"/>
              </a:spcAft>
              <a:defRPr/>
            </a:pPr>
            <a:r>
              <a:rPr lang="en-US" sz="3600" b="1" baseline="30000" dirty="0">
                <a:solidFill>
                  <a:schemeClr val="bg1"/>
                </a:solidFill>
                <a:latin typeface="Arial" panose="020B0604020202020204" pitchFamily="34" charset="0"/>
                <a:cs typeface="Arial" panose="020B0604020202020204" pitchFamily="34" charset="0"/>
              </a:rPr>
              <a:t>1 </a:t>
            </a:r>
            <a:r>
              <a:rPr lang="en-US" sz="3600" dirty="0">
                <a:solidFill>
                  <a:schemeClr val="bg1"/>
                </a:solidFill>
                <a:latin typeface="Arial" panose="020B0604020202020204" pitchFamily="34" charset="0"/>
                <a:cs typeface="Arial" panose="020B0604020202020204" pitchFamily="34" charset="0"/>
              </a:rPr>
              <a:t>“</a:t>
            </a:r>
            <a:r>
              <a:rPr lang="en-US" sz="3600" b="1" spc="100" dirty="0">
                <a:solidFill>
                  <a:schemeClr val="bg1"/>
                </a:solidFill>
                <a:latin typeface="Arial" panose="020B0604020202020204" pitchFamily="34" charset="0"/>
                <a:cs typeface="Arial" panose="020B0604020202020204" pitchFamily="34" charset="0"/>
              </a:rPr>
              <a:t>Let not your heart be troubled</a:t>
            </a:r>
            <a:r>
              <a:rPr lang="en-US" sz="3600" dirty="0">
                <a:solidFill>
                  <a:schemeClr val="bg1"/>
                </a:solidFill>
                <a:latin typeface="Arial" panose="020B0604020202020204" pitchFamily="34" charset="0"/>
                <a:cs typeface="Arial" panose="020B0604020202020204" pitchFamily="34" charset="0"/>
              </a:rPr>
              <a:t>; you believe in God, believe also in Me. </a:t>
            </a:r>
            <a:r>
              <a:rPr lang="en-US" sz="3600" b="1" baseline="300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 In My Father’s house are many mansions; if it were not so, I would have told you. I go to </a:t>
            </a:r>
            <a:r>
              <a:rPr lang="en-US" sz="3600" b="1" spc="100" dirty="0">
                <a:latin typeface="Arial" panose="020B0604020202020204" pitchFamily="34" charset="0"/>
                <a:cs typeface="Arial" panose="020B0604020202020204" pitchFamily="34" charset="0"/>
              </a:rPr>
              <a:t>prepare a place for you</a:t>
            </a:r>
            <a:r>
              <a:rPr lang="en-US" sz="3600" dirty="0">
                <a:latin typeface="Arial" panose="020B0604020202020204" pitchFamily="34" charset="0"/>
                <a:cs typeface="Arial" panose="020B0604020202020204" pitchFamily="34" charset="0"/>
              </a:rPr>
              <a:t>.</a:t>
            </a:r>
            <a:r>
              <a:rPr lang="en-US" sz="3600" b="1" baseline="3000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441004"/>
            <a:ext cx="9180512" cy="1832361"/>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600"/>
              </a:spcAft>
              <a:defRPr/>
            </a:pPr>
            <a:r>
              <a:rPr lang="en-US" sz="3600" i="1" dirty="0">
                <a:latin typeface="Arial" panose="020B0604020202020204" pitchFamily="34" charset="0"/>
                <a:cs typeface="Arial" panose="020B0604020202020204" pitchFamily="34" charset="0"/>
              </a:rPr>
              <a:t>A Counsel and Two Promises</a:t>
            </a:r>
          </a:p>
          <a:p>
            <a:pPr marL="180000" eaLnBrk="1" hangingPunct="1">
              <a:spcBef>
                <a:spcPts val="0"/>
              </a:spcBef>
              <a:spcAft>
                <a:spcPts val="0"/>
              </a:spcAft>
              <a:defRPr/>
            </a:pPr>
            <a:r>
              <a:rPr lang="en-US" sz="3600" b="1" baseline="30000" dirty="0">
                <a:latin typeface="Arial" panose="020B0604020202020204" pitchFamily="34" charset="0"/>
                <a:cs typeface="Arial" panose="020B0604020202020204" pitchFamily="34" charset="0"/>
              </a:rPr>
              <a:t>1 </a:t>
            </a:r>
            <a:r>
              <a:rPr lang="en-US" sz="3600" dirty="0">
                <a:latin typeface="Arial" panose="020B0604020202020204" pitchFamily="34" charset="0"/>
                <a:cs typeface="Arial" panose="020B0604020202020204" pitchFamily="34" charset="0"/>
              </a:rPr>
              <a:t>“</a:t>
            </a:r>
            <a:r>
              <a:rPr lang="en-US" sz="3600" b="1" spc="100" dirty="0">
                <a:latin typeface="Arial" panose="020B0604020202020204" pitchFamily="34" charset="0"/>
                <a:cs typeface="Arial" panose="020B0604020202020204" pitchFamily="34" charset="0"/>
              </a:rPr>
              <a:t>Let not your heart be troubled</a:t>
            </a:r>
            <a:r>
              <a:rPr lang="en-US" sz="3600" dirty="0">
                <a:latin typeface="Arial" panose="020B0604020202020204" pitchFamily="34" charset="0"/>
                <a:cs typeface="Arial" panose="020B0604020202020204" pitchFamily="34" charset="0"/>
              </a:rPr>
              <a:t>; you believe in God, believe also in Me. </a:t>
            </a:r>
          </a:p>
        </p:txBody>
      </p:sp>
      <p:sp>
        <p:nvSpPr>
          <p:cNvPr id="2" name="Text Box 2">
            <a:extLst>
              <a:ext uri="{FF2B5EF4-FFF2-40B4-BE49-F238E27FC236}">
                <a16:creationId xmlns:a16="http://schemas.microsoft.com/office/drawing/2014/main" id="{8D3D200C-328D-229C-8ECA-8EEA8121C4EB}"/>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a. Everlasting Life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spc="100" dirty="0">
                <a:latin typeface="Times New Roman" panose="02020603050405020304" pitchFamily="18" charset="0"/>
                <a:cs typeface="Times New Roman" panose="02020603050405020304" pitchFamily="18" charset="0"/>
              </a:rPr>
              <a:t>John 14:1–3 </a:t>
            </a:r>
          </a:p>
        </p:txBody>
      </p:sp>
    </p:spTree>
    <p:extLst>
      <p:ext uri="{BB962C8B-B14F-4D97-AF65-F5344CB8AC3E}">
        <p14:creationId xmlns:p14="http://schemas.microsoft.com/office/powerpoint/2010/main" val="622922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433347"/>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Christ’s death on the cross at His </a:t>
            </a:r>
          </a:p>
          <a:p>
            <a:pPr algn="ctr" eaLnBrk="1" hangingPunct="1">
              <a:spcBef>
                <a:spcPts val="0"/>
              </a:spcBef>
              <a:spcAft>
                <a:spcPts val="0"/>
              </a:spcAft>
              <a:defRPr/>
            </a:pPr>
            <a:r>
              <a:rPr lang="en-US" sz="5400" dirty="0">
                <a:latin typeface="Arial" panose="020B0604020202020204" pitchFamily="34" charset="0"/>
                <a:cs typeface="Arial" panose="020B0604020202020204" pitchFamily="34" charset="0"/>
              </a:rPr>
              <a:t>first coming</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is our </a:t>
            </a:r>
          </a:p>
          <a:p>
            <a:pPr algn="ctr" eaLnBrk="1" hangingPunct="1">
              <a:spcBef>
                <a:spcPts val="0"/>
              </a:spcBef>
              <a:spcAft>
                <a:spcPts val="0"/>
              </a:spcAft>
              <a:defRPr/>
            </a:pPr>
            <a:r>
              <a:rPr lang="en-US" sz="5400" dirty="0">
                <a:solidFill>
                  <a:schemeClr val="tx2"/>
                </a:solidFill>
                <a:latin typeface="Arial" panose="020B0604020202020204" pitchFamily="34" charset="0"/>
                <a:cs typeface="Arial" panose="020B0604020202020204" pitchFamily="34" charset="0"/>
              </a:rPr>
              <a:t>greatest assurance </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of His </a:t>
            </a:r>
          </a:p>
          <a:p>
            <a:pPr algn="ctr" eaLnBrk="1" hangingPunct="1">
              <a:spcBef>
                <a:spcPts val="0"/>
              </a:spcBef>
              <a:spcAft>
                <a:spcPts val="600"/>
              </a:spcAft>
              <a:defRPr/>
            </a:pPr>
            <a:r>
              <a:rPr lang="en-US" sz="5400" dirty="0">
                <a:latin typeface="Arial" panose="020B0604020202020204" pitchFamily="34" charset="0"/>
                <a:cs typeface="Arial" panose="020B0604020202020204" pitchFamily="34" charset="0"/>
              </a:rPr>
              <a:t>second coming</a:t>
            </a:r>
            <a:r>
              <a:rPr lang="en-US" sz="3600" dirty="0">
                <a:latin typeface="Arial" panose="020B0604020202020204" pitchFamily="34" charset="0"/>
                <a:cs typeface="Arial" panose="020B0604020202020204" pitchFamily="34" charset="0"/>
              </a:rPr>
              <a:t>, </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for without the Second Coming,</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what good was His first one?</a:t>
            </a:r>
          </a:p>
        </p:txBody>
      </p:sp>
      <p:sp>
        <p:nvSpPr>
          <p:cNvPr id="2" name="Text Box 2">
            <a:extLst>
              <a:ext uri="{FF2B5EF4-FFF2-40B4-BE49-F238E27FC236}">
                <a16:creationId xmlns:a16="http://schemas.microsoft.com/office/drawing/2014/main" id="{8D3D200C-328D-229C-8ECA-8EEA8121C4EB}"/>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a. Everlasting Life 	 	</a:t>
            </a:r>
          </a:p>
          <a:p>
            <a:pPr marL="36000">
              <a:defRPr/>
            </a:pPr>
            <a:r>
              <a:rPr lang="en-US" sz="3200" b="1" cap="small" spc="100" dirty="0">
                <a:latin typeface="Times New Roman" panose="02020603050405020304" pitchFamily="18" charset="0"/>
                <a:cs typeface="Times New Roman" panose="02020603050405020304" pitchFamily="18" charset="0"/>
              </a:rPr>
              <a:t>His Second Coming Guaranteed</a:t>
            </a:r>
          </a:p>
        </p:txBody>
      </p:sp>
    </p:spTree>
    <p:extLst>
      <p:ext uri="{BB962C8B-B14F-4D97-AF65-F5344CB8AC3E}">
        <p14:creationId xmlns:p14="http://schemas.microsoft.com/office/powerpoint/2010/main" val="42060187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20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par>
                          <p:cTn id="23" fill="hold">
                            <p:stCondLst>
                              <p:cond delay="6000"/>
                            </p:stCondLst>
                            <p:childTnLst>
                              <p:par>
                                <p:cTn id="24" presetID="10" presetClass="entr" presetSubtype="0" fill="hold" grpId="0" nodeType="afterEffect">
                                  <p:stCondLst>
                                    <p:cond delay="200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1000"/>
                                        <p:tgtEl>
                                          <p:spTgt spid="7">
                                            <p:txEl>
                                              <p:pRg st="4" end="4"/>
                                            </p:txEl>
                                          </p:spTgt>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fade">
                                      <p:cBhvr>
                                        <p:cTn id="29" dur="1000"/>
                                        <p:tgtEl>
                                          <p:spTgt spid="7">
                                            <p:txEl>
                                              <p:pRg st="5" end="5"/>
                                            </p:txEl>
                                          </p:spTgt>
                                        </p:tgtEl>
                                      </p:cBhvr>
                                    </p:animEffect>
                                  </p:childTnLst>
                                </p:cTn>
                              </p:par>
                            </p:childTnLst>
                          </p:cTn>
                        </p:par>
                        <p:par>
                          <p:cTn id="30" fill="hold">
                            <p:stCondLst>
                              <p:cond delay="9000"/>
                            </p:stCondLst>
                            <p:childTnLst>
                              <p:par>
                                <p:cTn id="31" presetID="10" presetClass="entr" presetSubtype="0" fill="hold" grpId="0" nodeType="afterEffect">
                                  <p:stCondLst>
                                    <p:cond delay="200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1000"/>
                                        <p:tgtEl>
                                          <p:spTgt spid="7">
                                            <p:txEl>
                                              <p:pRg st="6" end="6"/>
                                            </p:txEl>
                                          </p:spTgt>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C8151772-3165-C350-F135-B13C0BE3F9BD}"/>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Heavenly Rewards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b. The New Jerusalem </a:t>
            </a:r>
            <a:endParaRPr lang="en-US" sz="3200" b="1" cap="small" spc="1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8A4F60B-9BAF-1FF5-06D4-56D99C838B16}"/>
              </a:ext>
            </a:extLst>
          </p:cNvPr>
          <p:cNvPicPr>
            <a:picLocks noChangeAspect="1"/>
          </p:cNvPicPr>
          <p:nvPr/>
        </p:nvPicPr>
        <p:blipFill>
          <a:blip r:embed="rId3"/>
          <a:stretch>
            <a:fillRect/>
          </a:stretch>
        </p:blipFill>
        <p:spPr>
          <a:xfrm>
            <a:off x="2411760" y="1826568"/>
            <a:ext cx="4488160" cy="3366120"/>
          </a:xfrm>
          <a:prstGeom prst="rect">
            <a:avLst/>
          </a:prstGeom>
        </p:spPr>
      </p:pic>
      <p:sp>
        <p:nvSpPr>
          <p:cNvPr id="5" name="Rectangle 4">
            <a:extLst>
              <a:ext uri="{FF2B5EF4-FFF2-40B4-BE49-F238E27FC236}">
                <a16:creationId xmlns:a16="http://schemas.microsoft.com/office/drawing/2014/main" id="{3BC7D20F-0060-2ECE-2B44-B9993F82A3F6}"/>
              </a:ext>
            </a:extLst>
          </p:cNvPr>
          <p:cNvSpPr/>
          <p:nvPr/>
        </p:nvSpPr>
        <p:spPr bwMode="auto">
          <a:xfrm>
            <a:off x="2411760" y="1826568"/>
            <a:ext cx="4488160" cy="33661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196752"/>
            <a:ext cx="9144000" cy="5808834"/>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600"/>
              </a:spcAft>
              <a:defRPr/>
            </a:pPr>
            <a:r>
              <a:rPr lang="fi-FI" sz="3600" dirty="0" err="1">
                <a:latin typeface="Times New Roman" panose="02020603050405020304" pitchFamily="18" charset="0"/>
                <a:cs typeface="Times New Roman" panose="02020603050405020304" pitchFamily="18" charset="0"/>
              </a:rPr>
              <a:t>Revelation</a:t>
            </a:r>
            <a:r>
              <a:rPr lang="fi-FI" sz="3600" dirty="0">
                <a:latin typeface="Times New Roman" panose="02020603050405020304" pitchFamily="18" charset="0"/>
                <a:cs typeface="Times New Roman" panose="02020603050405020304" pitchFamily="18" charset="0"/>
              </a:rPr>
              <a:t> 21:1, 2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“Now I saw a new heaven and a new earth, for the first heaven and the first earth had passed away. Also there was no more sea. Then I, John, saw the holy city,</a:t>
            </a:r>
          </a:p>
          <a:p>
            <a:pPr algn="ctr" eaLnBrk="1" hangingPunct="1">
              <a:spcBef>
                <a:spcPts val="0"/>
              </a:spcBef>
              <a:spcAft>
                <a:spcPts val="600"/>
              </a:spcAf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600"/>
              </a:spcAf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600"/>
              </a:spcAft>
              <a:defRPr/>
            </a:pPr>
            <a:r>
              <a:rPr lang="en-US" sz="3600" dirty="0">
                <a:latin typeface="Arial" panose="020B0604020202020204" pitchFamily="34" charset="0"/>
                <a:cs typeface="Arial" panose="020B0604020202020204" pitchFamily="34" charset="0"/>
              </a:rPr>
              <a:t>New Jerusalem, coming down out of heaven from God, prepared as a bride adorned for her husband.</a:t>
            </a:r>
            <a:r>
              <a:rPr lang="en-US" sz="3600" spc="-5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36288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2000"/>
                                        <p:tgtEl>
                                          <p:spTgt spid="7">
                                            <p:txEl>
                                              <p:pRg st="4" end="4"/>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hidden"/>
                                      </p:to>
                                    </p:set>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2000"/>
                                        <p:tgtEl>
                                          <p:spTgt spid="4"/>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0828" eaLnBrk="1" hangingPunct="1">
              <a:spcBef>
                <a:spcPts val="0"/>
              </a:spcBef>
              <a:spcAft>
                <a:spcPts val="0"/>
              </a:spcAft>
              <a:tabLst>
                <a:tab pos="531813" algn="l"/>
              </a:tabLst>
              <a:defRPr/>
            </a:pPr>
            <a:r>
              <a:rPr lang="en-US" sz="3600" dirty="0">
                <a:latin typeface="Arial" panose="020B0604020202020204" pitchFamily="34" charset="0"/>
                <a:cs typeface="Arial" panose="020B0604020202020204" pitchFamily="34" charset="0"/>
              </a:rPr>
              <a:t>• The biblical description of the New Jerusalem is what Abraham saw by faith. “For he looked for a city which hath foundations, whose builder and maker is God” (</a:t>
            </a:r>
            <a:r>
              <a:rPr lang="en-US" sz="3600" i="1" dirty="0">
                <a:latin typeface="Arial" panose="020B0604020202020204" pitchFamily="34" charset="0"/>
                <a:cs typeface="Arial" panose="020B0604020202020204" pitchFamily="34" charset="0"/>
              </a:rPr>
              <a:t>Heb. 11:10</a:t>
            </a:r>
            <a:r>
              <a:rPr lang="en-US" sz="3600" dirty="0">
                <a:latin typeface="Arial" panose="020B0604020202020204" pitchFamily="34" charset="0"/>
                <a:cs typeface="Arial" panose="020B0604020202020204" pitchFamily="34" charset="0"/>
              </a:rPr>
              <a:t>). The New Jerusalem is </a:t>
            </a:r>
            <a:r>
              <a:rPr lang="en-US" sz="3600" b="1" spc="100" dirty="0">
                <a:latin typeface="Arial" panose="020B0604020202020204" pitchFamily="34" charset="0"/>
                <a:cs typeface="Arial" panose="020B0604020202020204" pitchFamily="34" charset="0"/>
              </a:rPr>
              <a:t>God’s masterpiece</a:t>
            </a:r>
            <a:r>
              <a:rPr lang="en-US" sz="3600" dirty="0">
                <a:latin typeface="Arial" panose="020B0604020202020204" pitchFamily="34" charset="0"/>
                <a:cs typeface="Arial" panose="020B0604020202020204" pitchFamily="34" charset="0"/>
              </a:rPr>
              <a:t>.</a:t>
            </a:r>
          </a:p>
          <a:p>
            <a:pPr marL="270828" eaLnBrk="1" hangingPunct="1">
              <a:spcBef>
                <a:spcPts val="0"/>
              </a:spcBef>
              <a:spcAft>
                <a:spcPts val="0"/>
              </a:spcAft>
              <a:tabLst>
                <a:tab pos="531813" algn="l"/>
              </a:tabLst>
              <a:defRPr/>
            </a:pPr>
            <a:r>
              <a:rPr lang="en-US" sz="3600" dirty="0">
                <a:latin typeface="Arial" panose="020B0604020202020204" pitchFamily="34" charset="0"/>
                <a:cs typeface="Arial" panose="020B0604020202020204" pitchFamily="34" charset="0"/>
              </a:rPr>
              <a:t>• The New Jerusalem will be the home of God’s faithful children in heaven </a:t>
            </a:r>
            <a:r>
              <a:rPr lang="en-US" sz="3600" b="1" spc="100" dirty="0">
                <a:latin typeface="Arial" panose="020B0604020202020204" pitchFamily="34" charset="0"/>
                <a:cs typeface="Arial" panose="020B0604020202020204" pitchFamily="34" charset="0"/>
              </a:rPr>
              <a:t>during</a:t>
            </a:r>
            <a:r>
              <a:rPr lang="en-US" sz="3600" dirty="0">
                <a:latin typeface="Arial" panose="020B0604020202020204" pitchFamily="34" charset="0"/>
                <a:cs typeface="Arial" panose="020B0604020202020204" pitchFamily="34" charset="0"/>
              </a:rPr>
              <a:t> the millennium and, </a:t>
            </a:r>
            <a:r>
              <a:rPr lang="en-US" sz="3600" b="1" spc="100" dirty="0">
                <a:latin typeface="Arial" panose="020B0604020202020204" pitchFamily="34" charset="0"/>
                <a:cs typeface="Arial" panose="020B0604020202020204" pitchFamily="34" charset="0"/>
              </a:rPr>
              <a:t>afterward</a:t>
            </a:r>
            <a:r>
              <a:rPr lang="en-US" sz="3600" dirty="0">
                <a:latin typeface="Arial" panose="020B0604020202020204" pitchFamily="34" charset="0"/>
                <a:cs typeface="Arial" panose="020B0604020202020204" pitchFamily="34" charset="0"/>
              </a:rPr>
              <a:t>, on the new earth for eternity.</a:t>
            </a:r>
            <a:endParaRPr lang="en-US" sz="3600" b="1" spc="100" dirty="0">
              <a:latin typeface="Arial" panose="020B0604020202020204" pitchFamily="34" charset="0"/>
              <a:cs typeface="Arial" panose="020B0604020202020204" pitchFamily="34" charset="0"/>
            </a:endParaRPr>
          </a:p>
        </p:txBody>
      </p:sp>
      <p:sp>
        <p:nvSpPr>
          <p:cNvPr id="3" name="Text Box 2">
            <a:extLst>
              <a:ext uri="{FF2B5EF4-FFF2-40B4-BE49-F238E27FC236}">
                <a16:creationId xmlns:a16="http://schemas.microsoft.com/office/drawing/2014/main" id="{96151B18-BA39-0E5D-7799-A9AE6411DD96}"/>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Heavenly Rewards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b. The New Jerusalem</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7176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476137"/>
            <a:ext cx="9180512" cy="4833183"/>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0828" eaLnBrk="1" hangingPunct="1">
              <a:spcBef>
                <a:spcPts val="0"/>
              </a:spcBef>
              <a:spcAft>
                <a:spcPts val="1200"/>
              </a:spcAft>
              <a:tabLst>
                <a:tab pos="531813" algn="l"/>
              </a:tabLst>
              <a:defRPr/>
            </a:pPr>
            <a:r>
              <a:rPr lang="en-US" sz="3600" dirty="0">
                <a:latin typeface="Arial" panose="020B0604020202020204" pitchFamily="34" charset="0"/>
                <a:cs typeface="Arial" panose="020B0604020202020204" pitchFamily="34" charset="0"/>
              </a:rPr>
              <a:t>• Just as Jesus dwelt with us in this fallen world when He came in the flesh, He will dwell with us in the new one.</a:t>
            </a:r>
          </a:p>
          <a:p>
            <a:pPr marL="269875" eaLnBrk="1" hangingPunct="1">
              <a:spcBef>
                <a:spcPts val="0"/>
              </a:spcBef>
              <a:spcAft>
                <a:spcPts val="1200"/>
              </a:spcAft>
              <a:tabLst>
                <a:tab pos="531813" algn="l"/>
                <a:tab pos="2838450" algn="l"/>
              </a:tabLst>
              <a:defRPr/>
            </a:pPr>
            <a:r>
              <a:rPr lang="en-US" sz="3600" dirty="0">
                <a:latin typeface="Arial" panose="020B0604020202020204" pitchFamily="34" charset="0"/>
                <a:cs typeface="Arial" panose="020B0604020202020204" pitchFamily="34" charset="0"/>
              </a:rPr>
              <a:t>• “ ‘And God will wipe away every tear from their eyes; there shall be no more death, nor sorrow, nor crying</a:t>
            </a:r>
            <a:r>
              <a:rPr lang="en-US" sz="3600" spc="-300" dirty="0">
                <a:latin typeface="Arial" panose="020B0604020202020204" pitchFamily="34" charset="0"/>
                <a:cs typeface="Arial" panose="020B0604020202020204" pitchFamily="34" charset="0"/>
              </a:rPr>
              <a:t>’ ” </a:t>
            </a:r>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Rev. 21:4</a:t>
            </a:r>
            <a:r>
              <a:rPr lang="en-US" sz="3600" dirty="0">
                <a:latin typeface="Arial" panose="020B0604020202020204" pitchFamily="34" charset="0"/>
                <a:cs typeface="Arial" panose="020B0604020202020204" pitchFamily="34" charset="0"/>
              </a:rPr>
              <a:t>).</a:t>
            </a:r>
          </a:p>
          <a:p>
            <a:pPr marL="269875" eaLnBrk="1" hangingPunct="1">
              <a:spcBef>
                <a:spcPts val="0"/>
              </a:spcBef>
              <a:spcAft>
                <a:spcPts val="1200"/>
              </a:spcAft>
              <a:tabLst>
                <a:tab pos="531813" algn="l"/>
                <a:tab pos="2838450" algn="l"/>
              </a:tabLst>
              <a:defRPr/>
            </a:pPr>
            <a:r>
              <a:rPr lang="en-US" sz="3600" b="1" spc="1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God’s throne will be there, and “they shall see His face” (</a:t>
            </a:r>
            <a:r>
              <a:rPr lang="en-US" sz="3600" i="1" spc="100" dirty="0">
                <a:latin typeface="Arial" panose="020B0604020202020204" pitchFamily="34" charset="0"/>
                <a:cs typeface="Arial" panose="020B0604020202020204" pitchFamily="34" charset="0"/>
              </a:rPr>
              <a:t>22:4</a:t>
            </a:r>
            <a:r>
              <a:rPr lang="en-US" sz="3600" spc="100" dirty="0">
                <a:latin typeface="Arial" panose="020B0604020202020204" pitchFamily="34" charset="0"/>
                <a:cs typeface="Arial" panose="020B0604020202020204" pitchFamily="34" charset="0"/>
              </a:rPr>
              <a:t>)</a:t>
            </a:r>
          </a:p>
        </p:txBody>
      </p:sp>
      <p:sp>
        <p:nvSpPr>
          <p:cNvPr id="3" name="Text Box 2">
            <a:extLst>
              <a:ext uri="{FF2B5EF4-FFF2-40B4-BE49-F238E27FC236}">
                <a16:creationId xmlns:a16="http://schemas.microsoft.com/office/drawing/2014/main" id="{96151B18-BA39-0E5D-7799-A9AE6411DD96}"/>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Heavenly Rewards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b. The New Jerusalem</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224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491468"/>
            <a:ext cx="5004048" cy="517789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lnSpc>
                <a:spcPct val="90000"/>
              </a:lnSpc>
              <a:spcBef>
                <a:spcPts val="0"/>
              </a:spcBef>
              <a:spcAft>
                <a:spcPts val="1200"/>
              </a:spcAft>
              <a:defRPr/>
            </a:pPr>
            <a:r>
              <a:rPr lang="fi-FI" sz="3600" dirty="0">
                <a:latin typeface="Times New Roman" panose="02020603050405020304" pitchFamily="18" charset="0"/>
                <a:cs typeface="Times New Roman" panose="02020603050405020304" pitchFamily="18" charset="0"/>
              </a:rPr>
              <a:t>Matthew 25:21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marL="180000" eaLnBrk="1" hangingPunct="1">
              <a:spcBef>
                <a:spcPts val="0"/>
              </a:spcBef>
              <a:spcAft>
                <a:spcPts val="600"/>
              </a:spcAft>
              <a:defRPr/>
            </a:pPr>
            <a:r>
              <a:rPr lang="en-US" sz="3600" dirty="0">
                <a:latin typeface="Arial" panose="020B0604020202020204" pitchFamily="34" charset="0"/>
                <a:cs typeface="Arial" panose="020B0604020202020204" pitchFamily="34" charset="0"/>
              </a:rPr>
              <a:t>“His lord said to him, ‘Well done, good and faithful servant; you were faithful over a few things, I will make you ruler over many things. Enter into the joy of your lord.’ ”</a:t>
            </a:r>
          </a:p>
        </p:txBody>
      </p:sp>
      <p:sp>
        <p:nvSpPr>
          <p:cNvPr id="2" name="Text Box 2">
            <a:extLst>
              <a:ext uri="{FF2B5EF4-FFF2-40B4-BE49-F238E27FC236}">
                <a16:creationId xmlns:a16="http://schemas.microsoft.com/office/drawing/2014/main" id="{093E4CDA-E571-D6BA-547B-4A035ABB1E1B}"/>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Heavenly Rewards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Ruler Over Many Things</a:t>
            </a:r>
            <a:endParaRPr lang="en-US" sz="3200" b="1" cap="small" spc="1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E259FE2-835D-4E3A-CBA9-B498AF65B731}"/>
              </a:ext>
            </a:extLst>
          </p:cNvPr>
          <p:cNvSpPr txBox="1"/>
          <p:nvPr/>
        </p:nvSpPr>
        <p:spPr>
          <a:xfrm>
            <a:off x="7879976" y="7718612"/>
            <a:ext cx="184731" cy="707886"/>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7A7022E-D327-C98E-CD31-2FDF869B6B8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5039544" y="1772816"/>
            <a:ext cx="4068960" cy="4068960"/>
          </a:xfrm>
          <a:prstGeom prst="rect">
            <a:avLst/>
          </a:prstGeom>
        </p:spPr>
      </p:pic>
    </p:spTree>
    <p:extLst>
      <p:ext uri="{BB962C8B-B14F-4D97-AF65-F5344CB8AC3E}">
        <p14:creationId xmlns:p14="http://schemas.microsoft.com/office/powerpoint/2010/main" val="6135374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3" presetClass="entr" presetSubtype="1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472608" y="4797425"/>
            <a:ext cx="3131840" cy="769441"/>
          </a:xfrm>
          <a:prstGeom prst="rect">
            <a:avLst/>
          </a:prstGeom>
          <a:noFill/>
          <a:ln>
            <a:noFill/>
          </a:ln>
        </p:spPr>
        <p:txBody>
          <a:bodyPr wrap="square">
            <a:spAutoFit/>
          </a:bodyPr>
          <a:lstStyle/>
          <a:p>
            <a:pPr algn="r">
              <a:defRPr/>
            </a:pPr>
            <a:r>
              <a:rPr lang="en-US" sz="2400" dirty="0">
                <a:solidFill>
                  <a:schemeClr val="tx1">
                    <a:lumMod val="95000"/>
                  </a:schemeClr>
                </a:solidFill>
                <a:latin typeface="Arial" panose="020B0604020202020204" pitchFamily="34" charset="0"/>
                <a:ea typeface="ＭＳ Ｐゴシック" charset="0"/>
                <a:cs typeface="Arial" panose="020B0604020202020204" pitchFamily="34" charset="0"/>
              </a:rPr>
              <a:t>G. Edward Reid</a:t>
            </a:r>
          </a:p>
          <a:p>
            <a:pPr algn="r">
              <a:defRPr/>
            </a:pPr>
            <a:r>
              <a:rPr lang="en-US" sz="2000" spc="100" dirty="0">
                <a:solidFill>
                  <a:schemeClr val="tx1">
                    <a:lumMod val="95000"/>
                  </a:schemeClr>
                </a:solidFill>
                <a:latin typeface="Arial" panose="020B0604020202020204" pitchFamily="34" charset="0"/>
                <a:ea typeface="ＭＳ Ｐゴシック" charset="0"/>
                <a:cs typeface="Arial" panose="020B0604020202020204" pitchFamily="34" charset="0"/>
              </a:rPr>
              <a:t>Principal Contributor</a:t>
            </a:r>
          </a:p>
        </p:txBody>
      </p:sp>
      <p:pic>
        <p:nvPicPr>
          <p:cNvPr id="2" name="Picture 1" descr="cover_123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0"/>
            <a:ext cx="5422900" cy="6858000"/>
          </a:xfrm>
          <a:prstGeom prst="rect">
            <a:avLst/>
          </a:prstGeom>
        </p:spPr>
      </p:pic>
      <p:pic>
        <p:nvPicPr>
          <p:cNvPr id="3" name="Picture 2" descr="cover_123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886" y="1340769"/>
            <a:ext cx="4670114" cy="2160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506915"/>
            <a:ext cx="9180512" cy="5171737"/>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3050" eaLnBrk="1" hangingPunct="1">
              <a:spcBef>
                <a:spcPts val="0"/>
              </a:spcBef>
              <a:spcAft>
                <a:spcPts val="1200"/>
              </a:spcAft>
              <a:tabLst>
                <a:tab pos="846138" algn="l"/>
              </a:tabLst>
              <a:defRPr/>
            </a:pPr>
            <a:r>
              <a:rPr lang="en-US" dirty="0">
                <a:latin typeface="Arial" panose="020B0604020202020204" pitchFamily="34" charset="0"/>
                <a:cs typeface="Arial" panose="020B0604020202020204" pitchFamily="34" charset="0"/>
              </a:rPr>
              <a:t>• Matthew 25 talks about </a:t>
            </a:r>
            <a:r>
              <a:rPr lang="en-US" b="1" spc="100" dirty="0">
                <a:latin typeface="Arial" panose="020B0604020202020204" pitchFamily="34" charset="0"/>
                <a:cs typeface="Arial" panose="020B0604020202020204" pitchFamily="34" charset="0"/>
              </a:rPr>
              <a:t>conditions</a:t>
            </a:r>
            <a:r>
              <a:rPr lang="en-US" dirty="0">
                <a:latin typeface="Arial" panose="020B0604020202020204" pitchFamily="34" charset="0"/>
                <a:cs typeface="Arial" panose="020B0604020202020204" pitchFamily="34" charset="0"/>
              </a:rPr>
              <a:t> in the church just before Jesus comes again.</a:t>
            </a:r>
          </a:p>
          <a:p>
            <a:pPr marL="273050" eaLnBrk="1" hangingPunct="1">
              <a:spcBef>
                <a:spcPts val="0"/>
              </a:spcBef>
              <a:spcAft>
                <a:spcPts val="0"/>
              </a:spcAft>
              <a:tabLst>
                <a:tab pos="846138" algn="l"/>
              </a:tabLst>
              <a:defRPr/>
            </a:pPr>
            <a:r>
              <a:rPr lang="en-US" dirty="0">
                <a:latin typeface="Arial" panose="020B0604020202020204" pitchFamily="34" charset="0"/>
                <a:cs typeface="Arial" panose="020B0604020202020204" pitchFamily="34" charset="0"/>
              </a:rPr>
              <a:t>	These conditions are illustrated by 	</a:t>
            </a:r>
            <a:r>
              <a:rPr lang="en-US" b="1" spc="100" dirty="0">
                <a:latin typeface="Arial" panose="020B0604020202020204" pitchFamily="34" charset="0"/>
                <a:cs typeface="Arial" panose="020B0604020202020204" pitchFamily="34" charset="0"/>
              </a:rPr>
              <a:t>three stories</a:t>
            </a:r>
            <a:r>
              <a:rPr lang="en-US" dirty="0">
                <a:latin typeface="Arial" panose="020B0604020202020204" pitchFamily="34" charset="0"/>
                <a:cs typeface="Arial" panose="020B0604020202020204" pitchFamily="34" charset="0"/>
              </a:rPr>
              <a:t>, one of which is the 	parable of the </a:t>
            </a:r>
            <a:r>
              <a:rPr lang="en-US" b="1" spc="100" dirty="0">
                <a:latin typeface="Arial" panose="020B0604020202020204" pitchFamily="34" charset="0"/>
                <a:cs typeface="Arial" panose="020B0604020202020204" pitchFamily="34" charset="0"/>
              </a:rPr>
              <a:t>talents</a:t>
            </a:r>
            <a:r>
              <a:rPr lang="en-US" dirty="0">
                <a:latin typeface="Arial" panose="020B0604020202020204" pitchFamily="34" charset="0"/>
                <a:cs typeface="Arial" panose="020B0604020202020204" pitchFamily="34" charset="0"/>
              </a:rPr>
              <a:t>, which talks 		about how God’s people have used  	the gifts that He has given to them.</a:t>
            </a:r>
            <a:endParaRPr lang="en-US" b="1" spc="100" dirty="0">
              <a:latin typeface="Arial" panose="020B0604020202020204" pitchFamily="34" charset="0"/>
              <a:cs typeface="Arial" panose="020B0604020202020204" pitchFamily="34" charset="0"/>
            </a:endParaRPr>
          </a:p>
        </p:txBody>
      </p:sp>
      <p:sp>
        <p:nvSpPr>
          <p:cNvPr id="3" name="Text Box 2">
            <a:extLst>
              <a:ext uri="{FF2B5EF4-FFF2-40B4-BE49-F238E27FC236}">
                <a16:creationId xmlns:a16="http://schemas.microsoft.com/office/drawing/2014/main" id="{471FAAB3-CC92-8AF5-8ED0-9B7D0CFF6A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Heavenly Rewards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Ruler Over Many Things </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600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5219628F-97D6-CE13-B4C7-072618C98585}"/>
              </a:ext>
            </a:extLst>
          </p:cNvPr>
          <p:cNvSpPr txBox="1">
            <a:spLocks noChangeArrowheads="1"/>
          </p:cNvSpPr>
          <p:nvPr/>
        </p:nvSpPr>
        <p:spPr bwMode="auto">
          <a:xfrm>
            <a:off x="0" y="135169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3050" eaLnBrk="1" hangingPunct="1">
              <a:spcBef>
                <a:spcPts val="0"/>
              </a:spcBef>
              <a:spcAft>
                <a:spcPts val="0"/>
              </a:spcAft>
              <a:tabLst>
                <a:tab pos="846138" algn="l"/>
              </a:tabLst>
              <a:defRPr/>
            </a:pPr>
            <a:r>
              <a:rPr lang="en-US" sz="3600" dirty="0">
                <a:solidFill>
                  <a:schemeClr val="bg1"/>
                </a:solidFill>
                <a:latin typeface="Arial" panose="020B0604020202020204" pitchFamily="34" charset="0"/>
                <a:cs typeface="Arial" panose="020B0604020202020204" pitchFamily="34" charset="0"/>
              </a:rPr>
              <a:t>• “I was shown that the parable of the talents has not been fully understood.</a:t>
            </a:r>
          </a:p>
          <a:p>
            <a:pPr marL="273050" eaLnBrk="1" hangingPunct="1">
              <a:spcBef>
                <a:spcPts val="0"/>
              </a:spcBef>
              <a:spcAft>
                <a:spcPts val="0"/>
              </a:spcAft>
              <a:tabLst>
                <a:tab pos="846138" algn="l"/>
              </a:tabLst>
              <a:defRPr/>
            </a:pPr>
            <a:r>
              <a:rPr lang="en-US" sz="3600" dirty="0">
                <a:solidFill>
                  <a:schemeClr val="bg1"/>
                </a:solidFill>
                <a:latin typeface="Arial" panose="020B0604020202020204" pitchFamily="34" charset="0"/>
                <a:cs typeface="Arial" panose="020B0604020202020204" pitchFamily="34" charset="0"/>
              </a:rPr>
              <a:t>This important lesson was given to the disciples for the benefit of Christians living in the last days. And these talents do not represent merely the ability to preach  and instruct from the word of God. </a:t>
            </a:r>
            <a:r>
              <a:rPr lang="en-US" sz="3600" dirty="0">
                <a:latin typeface="Arial" panose="020B0604020202020204" pitchFamily="34" charset="0"/>
                <a:cs typeface="Arial" panose="020B0604020202020204" pitchFamily="34" charset="0"/>
              </a:rPr>
              <a:t>The parable </a:t>
            </a:r>
            <a:r>
              <a:rPr lang="en-US" sz="3600" b="1" spc="100" dirty="0">
                <a:latin typeface="Arial" panose="020B0604020202020204" pitchFamily="34" charset="0"/>
                <a:cs typeface="Arial" panose="020B0604020202020204" pitchFamily="34" charset="0"/>
              </a:rPr>
              <a:t>applies to the temporal means </a:t>
            </a:r>
            <a:r>
              <a:rPr lang="en-US" sz="3600" dirty="0">
                <a:latin typeface="Arial" panose="020B0604020202020204" pitchFamily="34" charset="0"/>
                <a:cs typeface="Arial" panose="020B0604020202020204" pitchFamily="34" charset="0"/>
              </a:rPr>
              <a:t>which God has entrusted to His people</a:t>
            </a:r>
            <a:r>
              <a:rPr lang="en-US" sz="32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t>
            </a:r>
            <a:r>
              <a:rPr lang="en-US" sz="3200" i="1" cap="small" dirty="0">
                <a:latin typeface="Arial" panose="020B0604020202020204" pitchFamily="34" charset="0"/>
                <a:cs typeface="Arial" panose="020B0604020202020204" pitchFamily="34" charset="0"/>
              </a:rPr>
              <a:t>Testimonies for the Church </a:t>
            </a:r>
            <a:r>
              <a:rPr lang="en-US" sz="3200" dirty="0">
                <a:latin typeface="Arial" panose="020B0604020202020204" pitchFamily="34" charset="0"/>
                <a:cs typeface="Arial" panose="020B0604020202020204" pitchFamily="34" charset="0"/>
              </a:rPr>
              <a:t>1:197.</a:t>
            </a:r>
            <a:endParaRPr lang="en-US" sz="3600" b="1" spc="100" dirty="0">
              <a:latin typeface="Arial" panose="020B0604020202020204" pitchFamily="34" charset="0"/>
              <a:cs typeface="Arial" panose="020B0604020202020204" pitchFamily="34" charset="0"/>
            </a:endParaRPr>
          </a:p>
        </p:txBody>
      </p:sp>
      <p:sp>
        <p:nvSpPr>
          <p:cNvPr id="4" name="Text Box 3">
            <a:extLst>
              <a:ext uri="{FF2B5EF4-FFF2-40B4-BE49-F238E27FC236}">
                <a16:creationId xmlns:a16="http://schemas.microsoft.com/office/drawing/2014/main" id="{4DB07F50-9021-7710-BAF3-81CE20D402E7}"/>
              </a:ext>
            </a:extLst>
          </p:cNvPr>
          <p:cNvSpPr txBox="1">
            <a:spLocks noChangeArrowheads="1"/>
          </p:cNvSpPr>
          <p:nvPr/>
        </p:nvSpPr>
        <p:spPr bwMode="auto">
          <a:xfrm>
            <a:off x="0" y="1351690"/>
            <a:ext cx="9180512" cy="3971408"/>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3050" eaLnBrk="1" hangingPunct="1">
              <a:spcBef>
                <a:spcPts val="0"/>
              </a:spcBef>
              <a:spcAft>
                <a:spcPts val="0"/>
              </a:spcAft>
              <a:tabLst>
                <a:tab pos="846138" algn="l"/>
              </a:tabLst>
              <a:defRPr/>
            </a:pPr>
            <a:r>
              <a:rPr lang="en-US" sz="3600" dirty="0">
                <a:solidFill>
                  <a:schemeClr val="bg1"/>
                </a:solidFill>
                <a:latin typeface="Arial" panose="020B0604020202020204" pitchFamily="34" charset="0"/>
                <a:cs typeface="Arial" panose="020B0604020202020204" pitchFamily="34" charset="0"/>
              </a:rPr>
              <a:t>• “I was shown that the parable of the talents has not been fully understood.</a:t>
            </a:r>
          </a:p>
          <a:p>
            <a:pPr marL="273050" eaLnBrk="1" hangingPunct="1">
              <a:spcBef>
                <a:spcPts val="0"/>
              </a:spcBef>
              <a:spcAft>
                <a:spcPts val="0"/>
              </a:spcAft>
              <a:tabLst>
                <a:tab pos="846138" algn="l"/>
              </a:tabLst>
              <a:defRPr/>
            </a:pPr>
            <a:r>
              <a:rPr lang="en-US" sz="3600" dirty="0">
                <a:solidFill>
                  <a:schemeClr val="bg1"/>
                </a:solidFill>
                <a:latin typeface="Arial" panose="020B0604020202020204" pitchFamily="34" charset="0"/>
                <a:cs typeface="Arial" panose="020B0604020202020204" pitchFamily="34" charset="0"/>
              </a:rPr>
              <a:t>This important lesson was given to the disciples for the benefit of Christians living in the last days. </a:t>
            </a:r>
            <a:r>
              <a:rPr lang="en-US" sz="3600" dirty="0">
                <a:latin typeface="Arial" panose="020B0604020202020204" pitchFamily="34" charset="0"/>
                <a:cs typeface="Arial" panose="020B0604020202020204" pitchFamily="34" charset="0"/>
              </a:rPr>
              <a:t>And these talents do not represent merely the ability to preach  and instruct from the word of God. </a:t>
            </a:r>
            <a:endParaRPr lang="en-US" sz="3600" b="1" spc="100" dirty="0">
              <a:latin typeface="Arial" panose="020B0604020202020204" pitchFamily="34" charset="0"/>
              <a:cs typeface="Arial" panose="020B0604020202020204" pitchFamily="34" charset="0"/>
            </a:endParaRP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51690"/>
            <a:ext cx="9180512" cy="2863413"/>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3050" eaLnBrk="1" hangingPunct="1">
              <a:spcBef>
                <a:spcPts val="0"/>
              </a:spcBef>
              <a:spcAft>
                <a:spcPts val="0"/>
              </a:spcAft>
              <a:tabLst>
                <a:tab pos="846138" algn="l"/>
              </a:tabLst>
              <a:defRPr/>
            </a:pPr>
            <a:r>
              <a:rPr lang="en-US" sz="3600" dirty="0">
                <a:latin typeface="Arial" panose="020B0604020202020204" pitchFamily="34" charset="0"/>
                <a:cs typeface="Arial" panose="020B0604020202020204" pitchFamily="34" charset="0"/>
              </a:rPr>
              <a:t>• “I was shown that the parable of the talents has not been fully understood.</a:t>
            </a:r>
          </a:p>
          <a:p>
            <a:pPr marL="273050" eaLnBrk="1" hangingPunct="1">
              <a:spcBef>
                <a:spcPts val="0"/>
              </a:spcBef>
              <a:spcAft>
                <a:spcPts val="0"/>
              </a:spcAft>
              <a:tabLst>
                <a:tab pos="846138" algn="l"/>
              </a:tabLst>
              <a:defRPr/>
            </a:pPr>
            <a:r>
              <a:rPr lang="en-US" sz="3600" dirty="0">
                <a:latin typeface="Arial" panose="020B0604020202020204" pitchFamily="34" charset="0"/>
                <a:cs typeface="Arial" panose="020B0604020202020204" pitchFamily="34" charset="0"/>
              </a:rPr>
              <a:t>This important lesson was given to the disciples for the benefit of Christians living in the last days. </a:t>
            </a:r>
            <a:endParaRPr lang="en-US" sz="3600" b="1" spc="100" dirty="0">
              <a:latin typeface="Arial" panose="020B0604020202020204" pitchFamily="34" charset="0"/>
              <a:cs typeface="Arial" panose="020B0604020202020204" pitchFamily="34" charset="0"/>
            </a:endParaRPr>
          </a:p>
        </p:txBody>
      </p:sp>
      <p:sp>
        <p:nvSpPr>
          <p:cNvPr id="3" name="Text Box 2">
            <a:extLst>
              <a:ext uri="{FF2B5EF4-FFF2-40B4-BE49-F238E27FC236}">
                <a16:creationId xmlns:a16="http://schemas.microsoft.com/office/drawing/2014/main" id="{471FAAB3-CC92-8AF5-8ED0-9B7D0CFF6A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Heavenly Rewards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Ruler Over Many Things </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0801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uiExpand="1" build="p"/>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EF915F3B-3BA4-A1D7-2B45-B844C47C8F9F}"/>
              </a:ext>
            </a:extLst>
          </p:cNvPr>
          <p:cNvSpPr txBox="1">
            <a:spLocks noChangeArrowheads="1"/>
          </p:cNvSpPr>
          <p:nvPr/>
        </p:nvSpPr>
        <p:spPr bwMode="auto">
          <a:xfrm>
            <a:off x="0" y="126876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3050" eaLnBrk="1" hangingPunct="1">
              <a:spcBef>
                <a:spcPts val="0"/>
              </a:spcBef>
              <a:spcAft>
                <a:spcPts val="0"/>
              </a:spcAft>
              <a:tabLst>
                <a:tab pos="846138" algn="l"/>
              </a:tabLst>
              <a:defRPr/>
            </a:pPr>
            <a:r>
              <a:rPr lang="en-US" sz="3600" dirty="0">
                <a:solidFill>
                  <a:schemeClr val="bg1"/>
                </a:solidFill>
                <a:latin typeface="Arial" panose="020B0604020202020204" pitchFamily="34" charset="0"/>
                <a:cs typeface="Arial" panose="020B0604020202020204" pitchFamily="34" charset="0"/>
              </a:rPr>
              <a:t>• It is quite natural for us to think that another person has </a:t>
            </a:r>
            <a:r>
              <a:rPr lang="en-US" sz="3600" b="1" spc="100" dirty="0">
                <a:solidFill>
                  <a:schemeClr val="bg1"/>
                </a:solidFill>
                <a:latin typeface="Arial" panose="020B0604020202020204" pitchFamily="34" charset="0"/>
                <a:cs typeface="Arial" panose="020B0604020202020204" pitchFamily="34" charset="0"/>
              </a:rPr>
              <a:t>more talents </a:t>
            </a:r>
            <a:r>
              <a:rPr lang="en-US" sz="3600" dirty="0">
                <a:solidFill>
                  <a:schemeClr val="bg1"/>
                </a:solidFill>
                <a:latin typeface="Arial" panose="020B0604020202020204" pitchFamily="34" charset="0"/>
                <a:cs typeface="Arial" panose="020B0604020202020204" pitchFamily="34" charset="0"/>
              </a:rPr>
              <a:t>than we have and is therefore more </a:t>
            </a:r>
            <a:r>
              <a:rPr lang="en-US" sz="3600" b="1" spc="100" dirty="0" err="1">
                <a:solidFill>
                  <a:schemeClr val="bg1"/>
                </a:solidFill>
                <a:latin typeface="Arial" panose="020B0604020202020204" pitchFamily="34" charset="0"/>
                <a:cs typeface="Arial" panose="020B0604020202020204" pitchFamily="34" charset="0"/>
              </a:rPr>
              <a:t>responsi-ble</a:t>
            </a:r>
            <a:r>
              <a:rPr lang="en-US" sz="3600" dirty="0">
                <a:solidFill>
                  <a:schemeClr val="bg1"/>
                </a:solidFill>
                <a:latin typeface="Arial" panose="020B0604020202020204" pitchFamily="34" charset="0"/>
                <a:cs typeface="Arial" panose="020B0604020202020204" pitchFamily="34" charset="0"/>
              </a:rPr>
              <a:t> to God. In this story, however, it is the person with only </a:t>
            </a:r>
            <a:r>
              <a:rPr lang="en-US" sz="3600" b="1" spc="100" dirty="0">
                <a:solidFill>
                  <a:schemeClr val="bg1"/>
                </a:solidFill>
                <a:latin typeface="Arial" panose="020B0604020202020204" pitchFamily="34" charset="0"/>
                <a:cs typeface="Arial" panose="020B0604020202020204" pitchFamily="34" charset="0"/>
              </a:rPr>
              <a:t>one talent</a:t>
            </a:r>
            <a:r>
              <a:rPr lang="en-US" sz="3600" dirty="0">
                <a:solidFill>
                  <a:schemeClr val="bg1"/>
                </a:solidFill>
                <a:latin typeface="Arial" panose="020B0604020202020204" pitchFamily="34" charset="0"/>
                <a:cs typeface="Arial" panose="020B0604020202020204" pitchFamily="34" charset="0"/>
              </a:rPr>
              <a:t>—the least money—who proved unfaithful and </a:t>
            </a:r>
            <a:r>
              <a:rPr lang="en-US" sz="3600" b="1" spc="100" dirty="0">
                <a:solidFill>
                  <a:schemeClr val="bg1"/>
                </a:solidFill>
                <a:latin typeface="Arial" panose="020B0604020202020204" pitchFamily="34" charset="0"/>
                <a:cs typeface="Arial" panose="020B0604020202020204" pitchFamily="34" charset="0"/>
              </a:rPr>
              <a:t>lost the kingdom</a:t>
            </a:r>
            <a:r>
              <a:rPr lang="en-US" sz="3600" dirty="0">
                <a:solidFill>
                  <a:schemeClr val="bg1"/>
                </a:solidFill>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Rather than to think of the responsibilities of others, let us focus on what God has entrusted to us and how   we can </a:t>
            </a:r>
            <a:r>
              <a:rPr lang="en-US" sz="3600" b="1" spc="100" dirty="0">
                <a:latin typeface="Arial" panose="020B0604020202020204" pitchFamily="34" charset="0"/>
                <a:cs typeface="Arial" panose="020B0604020202020204" pitchFamily="34" charset="0"/>
              </a:rPr>
              <a:t>use it to His glory</a:t>
            </a:r>
            <a:r>
              <a:rPr lang="en-US" sz="3600" dirty="0">
                <a:latin typeface="Arial" panose="020B0604020202020204" pitchFamily="34" charset="0"/>
                <a:cs typeface="Arial" panose="020B0604020202020204" pitchFamily="34" charset="0"/>
              </a:rPr>
              <a:t>.</a:t>
            </a:r>
            <a:endParaRPr lang="en-US" sz="3600" b="1" spc="100" dirty="0">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474D69F7-2FF1-E6FD-AAB3-F022271EC779}"/>
              </a:ext>
            </a:extLst>
          </p:cNvPr>
          <p:cNvSpPr txBox="1">
            <a:spLocks noChangeArrowheads="1"/>
          </p:cNvSpPr>
          <p:nvPr/>
        </p:nvSpPr>
        <p:spPr bwMode="auto">
          <a:xfrm>
            <a:off x="0" y="1268760"/>
            <a:ext cx="9180512" cy="3971408"/>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3050" eaLnBrk="1" hangingPunct="1">
              <a:spcBef>
                <a:spcPts val="0"/>
              </a:spcBef>
              <a:spcAft>
                <a:spcPts val="0"/>
              </a:spcAft>
              <a:tabLst>
                <a:tab pos="846138" algn="l"/>
              </a:tabLst>
              <a:defRPr/>
            </a:pPr>
            <a:r>
              <a:rPr lang="en-US" sz="3600" dirty="0">
                <a:solidFill>
                  <a:schemeClr val="bg1"/>
                </a:solidFill>
                <a:latin typeface="Arial" panose="020B0604020202020204" pitchFamily="34" charset="0"/>
                <a:cs typeface="Arial" panose="020B0604020202020204" pitchFamily="34" charset="0"/>
              </a:rPr>
              <a:t>• It is quite natural for us to think that another person has </a:t>
            </a:r>
            <a:r>
              <a:rPr lang="en-US" sz="3600" b="1" spc="100" dirty="0">
                <a:solidFill>
                  <a:schemeClr val="bg1"/>
                </a:solidFill>
                <a:latin typeface="Arial" panose="020B0604020202020204" pitchFamily="34" charset="0"/>
                <a:cs typeface="Arial" panose="020B0604020202020204" pitchFamily="34" charset="0"/>
              </a:rPr>
              <a:t>more talents </a:t>
            </a:r>
            <a:r>
              <a:rPr lang="en-US" sz="3600" dirty="0">
                <a:solidFill>
                  <a:schemeClr val="bg1"/>
                </a:solidFill>
                <a:latin typeface="Arial" panose="020B0604020202020204" pitchFamily="34" charset="0"/>
                <a:cs typeface="Arial" panose="020B0604020202020204" pitchFamily="34" charset="0"/>
              </a:rPr>
              <a:t>than we have and is therefore more </a:t>
            </a:r>
            <a:r>
              <a:rPr lang="en-US" sz="3600" b="1" spc="100" dirty="0" err="1">
                <a:solidFill>
                  <a:schemeClr val="bg1"/>
                </a:solidFill>
                <a:latin typeface="Arial" panose="020B0604020202020204" pitchFamily="34" charset="0"/>
                <a:cs typeface="Arial" panose="020B0604020202020204" pitchFamily="34" charset="0"/>
              </a:rPr>
              <a:t>responsi-ble</a:t>
            </a:r>
            <a:r>
              <a:rPr lang="en-US" sz="3600" dirty="0">
                <a:solidFill>
                  <a:schemeClr val="bg1"/>
                </a:solidFill>
                <a:latin typeface="Arial" panose="020B0604020202020204" pitchFamily="34" charset="0"/>
                <a:cs typeface="Arial" panose="020B0604020202020204" pitchFamily="34" charset="0"/>
              </a:rPr>
              <a:t> to God. </a:t>
            </a:r>
            <a:r>
              <a:rPr lang="en-US" sz="3600" dirty="0">
                <a:latin typeface="Arial" panose="020B0604020202020204" pitchFamily="34" charset="0"/>
                <a:cs typeface="Arial" panose="020B0604020202020204" pitchFamily="34" charset="0"/>
              </a:rPr>
              <a:t>In this story, however, it is the person with only </a:t>
            </a:r>
            <a:r>
              <a:rPr lang="en-US" sz="3600" b="1" spc="100" dirty="0">
                <a:latin typeface="Arial" panose="020B0604020202020204" pitchFamily="34" charset="0"/>
                <a:cs typeface="Arial" panose="020B0604020202020204" pitchFamily="34" charset="0"/>
              </a:rPr>
              <a:t>one talent</a:t>
            </a:r>
            <a:r>
              <a:rPr lang="en-US" sz="3600" dirty="0">
                <a:latin typeface="Arial" panose="020B0604020202020204" pitchFamily="34" charset="0"/>
                <a:cs typeface="Arial" panose="020B0604020202020204" pitchFamily="34" charset="0"/>
              </a:rPr>
              <a:t>—the least money—who proved unfaithful and </a:t>
            </a:r>
            <a:r>
              <a:rPr lang="en-US" sz="3600" b="1" spc="100" dirty="0">
                <a:latin typeface="Arial" panose="020B0604020202020204" pitchFamily="34" charset="0"/>
                <a:cs typeface="Arial" panose="020B0604020202020204" pitchFamily="34" charset="0"/>
              </a:rPr>
              <a:t>lost the kingdom</a:t>
            </a:r>
            <a:r>
              <a:rPr lang="en-US" sz="3600" dirty="0">
                <a:latin typeface="Arial" panose="020B0604020202020204" pitchFamily="34" charset="0"/>
                <a:cs typeface="Arial" panose="020B0604020202020204" pitchFamily="34" charset="0"/>
              </a:rPr>
              <a:t>. </a:t>
            </a:r>
            <a:endParaRPr lang="en-US" sz="3600" b="1" spc="100" dirty="0">
              <a:latin typeface="Arial" panose="020B0604020202020204" pitchFamily="34" charset="0"/>
              <a:cs typeface="Arial" panose="020B0604020202020204" pitchFamily="34" charset="0"/>
            </a:endParaRP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2309415"/>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3050" eaLnBrk="1" hangingPunct="1">
              <a:spcBef>
                <a:spcPts val="0"/>
              </a:spcBef>
              <a:spcAft>
                <a:spcPts val="0"/>
              </a:spcAft>
              <a:tabLst>
                <a:tab pos="846138" algn="l"/>
              </a:tabLst>
              <a:defRPr/>
            </a:pPr>
            <a:r>
              <a:rPr lang="en-US" sz="3600" dirty="0">
                <a:latin typeface="Arial" panose="020B0604020202020204" pitchFamily="34" charset="0"/>
                <a:cs typeface="Arial" panose="020B0604020202020204" pitchFamily="34" charset="0"/>
              </a:rPr>
              <a:t>• It is quite natural for us to think that another person has </a:t>
            </a:r>
            <a:r>
              <a:rPr lang="en-US" sz="3600" b="1" spc="100" dirty="0">
                <a:latin typeface="Arial" panose="020B0604020202020204" pitchFamily="34" charset="0"/>
                <a:cs typeface="Arial" panose="020B0604020202020204" pitchFamily="34" charset="0"/>
              </a:rPr>
              <a:t>more talents </a:t>
            </a:r>
            <a:r>
              <a:rPr lang="en-US" sz="3600" dirty="0">
                <a:latin typeface="Arial" panose="020B0604020202020204" pitchFamily="34" charset="0"/>
                <a:cs typeface="Arial" panose="020B0604020202020204" pitchFamily="34" charset="0"/>
              </a:rPr>
              <a:t>than we have and is therefore more </a:t>
            </a:r>
            <a:r>
              <a:rPr lang="en-US" sz="3600" b="1" spc="100" dirty="0">
                <a:latin typeface="Arial" panose="020B0604020202020204" pitchFamily="34" charset="0"/>
                <a:cs typeface="Arial" panose="020B0604020202020204" pitchFamily="34" charset="0"/>
              </a:rPr>
              <a:t>responsible</a:t>
            </a:r>
            <a:r>
              <a:rPr lang="en-US" sz="3600" dirty="0">
                <a:latin typeface="Arial" panose="020B0604020202020204" pitchFamily="34" charset="0"/>
                <a:cs typeface="Arial" panose="020B0604020202020204" pitchFamily="34" charset="0"/>
              </a:rPr>
              <a:t> to God. </a:t>
            </a:r>
          </a:p>
        </p:txBody>
      </p:sp>
      <p:sp>
        <p:nvSpPr>
          <p:cNvPr id="3" name="Text Box 2">
            <a:extLst>
              <a:ext uri="{FF2B5EF4-FFF2-40B4-BE49-F238E27FC236}">
                <a16:creationId xmlns:a16="http://schemas.microsoft.com/office/drawing/2014/main" id="{471FAAB3-CC92-8AF5-8ED0-9B7D0CFF6A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The Heavenly Rewards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Ruler Over Many Things </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5188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uiExpand="1" build="p"/>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Rewards of Faithfulness</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3. Eyes on the Prize</a:t>
            </a:r>
          </a:p>
        </p:txBody>
      </p:sp>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pic>
        <p:nvPicPr>
          <p:cNvPr id="4" name="Picture 3">
            <a:extLst>
              <a:ext uri="{FF2B5EF4-FFF2-40B4-BE49-F238E27FC236}">
                <a16:creationId xmlns:a16="http://schemas.microsoft.com/office/drawing/2014/main" id="{03F4A218-7A90-9001-D788-CDE6B004C1D7}"/>
              </a:ext>
            </a:extLst>
          </p:cNvPr>
          <p:cNvPicPr>
            <a:picLocks noChangeAspect="1"/>
          </p:cNvPicPr>
          <p:nvPr/>
        </p:nvPicPr>
        <p:blipFill>
          <a:blip r:embed="rId3"/>
          <a:stretch>
            <a:fillRect/>
          </a:stretch>
        </p:blipFill>
        <p:spPr>
          <a:xfrm>
            <a:off x="1043608" y="1988840"/>
            <a:ext cx="7056784" cy="3528392"/>
          </a:xfrm>
          <a:prstGeom prst="rect">
            <a:avLst/>
          </a:prstGeom>
        </p:spPr>
      </p:pic>
      <p:sp>
        <p:nvSpPr>
          <p:cNvPr id="8" name="Rectangle 7">
            <a:extLst>
              <a:ext uri="{FF2B5EF4-FFF2-40B4-BE49-F238E27FC236}">
                <a16:creationId xmlns:a16="http://schemas.microsoft.com/office/drawing/2014/main" id="{3FB6D8CC-E106-8F15-D059-B075CCF5F138}"/>
              </a:ext>
            </a:extLst>
          </p:cNvPr>
          <p:cNvSpPr/>
          <p:nvPr/>
        </p:nvSpPr>
        <p:spPr bwMode="auto">
          <a:xfrm>
            <a:off x="1043608" y="1988840"/>
            <a:ext cx="7056784" cy="352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2" name="Text Box 3">
            <a:extLst>
              <a:ext uri="{FF2B5EF4-FFF2-40B4-BE49-F238E27FC236}">
                <a16:creationId xmlns:a16="http://schemas.microsoft.com/office/drawing/2014/main" id="{E2F28851-AAC9-5CF6-642F-207D7439B724}"/>
              </a:ext>
            </a:extLst>
          </p:cNvPr>
          <p:cNvSpPr txBox="1">
            <a:spLocks noChangeArrowheads="1"/>
          </p:cNvSpPr>
          <p:nvPr/>
        </p:nvSpPr>
        <p:spPr bwMode="auto">
          <a:xfrm>
            <a:off x="0" y="1196752"/>
            <a:ext cx="9144000" cy="5100948"/>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600"/>
              </a:spcAft>
              <a:defRPr/>
            </a:pPr>
            <a:r>
              <a:rPr lang="fi-FI" sz="3600" dirty="0" err="1">
                <a:latin typeface="Times New Roman" panose="02020603050405020304" pitchFamily="18" charset="0"/>
                <a:cs typeface="Times New Roman" panose="02020603050405020304" pitchFamily="18" charset="0"/>
              </a:rPr>
              <a:t>Romans</a:t>
            </a:r>
            <a:r>
              <a:rPr lang="fi-FI" sz="3600" dirty="0">
                <a:latin typeface="Times New Roman" panose="02020603050405020304" pitchFamily="18" charset="0"/>
                <a:cs typeface="Times New Roman" panose="02020603050405020304" pitchFamily="18" charset="0"/>
              </a:rPr>
              <a:t> 8:16–18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0"/>
              </a:spcAft>
              <a:defRPr/>
            </a:pPr>
            <a:r>
              <a:rPr lang="en-US" sz="3600" dirty="0">
                <a:latin typeface="Calibri"/>
                <a:cs typeface="Calibri"/>
              </a:rPr>
              <a:t>“The Spirit Himself bears witness with our spirit that we are children of God, and if children, then heirs—heirs of God and  joint heirs with Christ, if indeed we suffer with Him, that we may also be glorified together. For I consider that the sufferings of this present time are</a:t>
            </a:r>
          </a:p>
          <a:p>
            <a:pPr algn="ctr" eaLnBrk="1" hangingPunct="1">
              <a:spcBef>
                <a:spcPts val="0"/>
              </a:spcBef>
              <a:spcAft>
                <a:spcPts val="0"/>
              </a:spcAft>
              <a:defRPr/>
            </a:pPr>
            <a:r>
              <a:rPr lang="en-US" sz="3600" dirty="0">
                <a:latin typeface="Calibri"/>
                <a:cs typeface="Calibri"/>
              </a:rPr>
              <a:t>not worthy to be compared with the             glory which shall be revealed in us.</a:t>
            </a:r>
            <a:r>
              <a:rPr lang="en-US" sz="3600" spc="-50" dirty="0">
                <a:latin typeface="Calibri"/>
                <a:cs typeface="Calibri"/>
              </a:rPr>
              <a:t>”</a:t>
            </a:r>
          </a:p>
        </p:txBody>
      </p:sp>
    </p:spTree>
    <p:extLst>
      <p:ext uri="{BB962C8B-B14F-4D97-AF65-F5344CB8AC3E}">
        <p14:creationId xmlns:p14="http://schemas.microsoft.com/office/powerpoint/2010/main" val="10266254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hidden"/>
                                      </p:to>
                                    </p:set>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2000"/>
                                        <p:tgtEl>
                                          <p:spTgt spid="4"/>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AA8D7442-F953-D6A6-EB46-36ACC88C81A1}"/>
              </a:ext>
            </a:extLst>
          </p:cNvPr>
          <p:cNvSpPr txBox="1">
            <a:spLocks noChangeArrowheads="1"/>
          </p:cNvSpPr>
          <p:nvPr/>
        </p:nvSpPr>
        <p:spPr bwMode="auto">
          <a:xfrm>
            <a:off x="35496" y="1268760"/>
            <a:ext cx="9108504" cy="57103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600"/>
              </a:spcAft>
              <a:defRPr/>
            </a:pPr>
            <a:r>
              <a:rPr lang="en-US" sz="3600" dirty="0">
                <a:solidFill>
                  <a:schemeClr val="bg1"/>
                </a:solidFill>
                <a:latin typeface="Arial" panose="020B0604020202020204" pitchFamily="34" charset="0"/>
                <a:cs typeface="Arial" panose="020B0604020202020204" pitchFamily="34" charset="0"/>
              </a:rPr>
              <a:t>• The value Paul placed on the reward of the faithful is what kept him excited about suffering for Christ. He wrote from prison:</a:t>
            </a:r>
          </a:p>
          <a:p>
            <a:pPr marL="180000" eaLnBrk="1" hangingPunct="1">
              <a:spcBef>
                <a:spcPts val="0"/>
              </a:spcBef>
              <a:spcAft>
                <a:spcPts val="0"/>
              </a:spcAft>
              <a:defRPr/>
            </a:pPr>
            <a:r>
              <a:rPr lang="en-US" sz="3600" dirty="0">
                <a:solidFill>
                  <a:schemeClr val="bg1"/>
                </a:solidFill>
                <a:latin typeface="Arial" panose="020B0604020202020204" pitchFamily="34" charset="0"/>
                <a:cs typeface="Arial" panose="020B0604020202020204" pitchFamily="34" charset="0"/>
              </a:rPr>
              <a:t>“Brethren, I do not count myself to have apprehended; but one thing I do, </a:t>
            </a:r>
            <a:r>
              <a:rPr lang="en-US" sz="3600" b="1" spc="100" dirty="0">
                <a:solidFill>
                  <a:schemeClr val="bg1"/>
                </a:solidFill>
                <a:latin typeface="Arial" panose="020B0604020202020204" pitchFamily="34" charset="0"/>
                <a:cs typeface="Arial" panose="020B0604020202020204" pitchFamily="34" charset="0"/>
              </a:rPr>
              <a:t>forget-ting</a:t>
            </a:r>
            <a:r>
              <a:rPr lang="en-US" sz="3600" dirty="0">
                <a:solidFill>
                  <a:schemeClr val="bg1"/>
                </a:solidFill>
                <a:latin typeface="Arial" panose="020B0604020202020204" pitchFamily="34" charset="0"/>
                <a:cs typeface="Arial" panose="020B0604020202020204" pitchFamily="34" charset="0"/>
              </a:rPr>
              <a:t> those things which are behind and </a:t>
            </a:r>
            <a:r>
              <a:rPr lang="en-US" sz="3600" b="1" spc="100" dirty="0">
                <a:solidFill>
                  <a:schemeClr val="bg1"/>
                </a:solidFill>
                <a:latin typeface="Arial" panose="020B0604020202020204" pitchFamily="34" charset="0"/>
                <a:cs typeface="Arial" panose="020B0604020202020204" pitchFamily="34" charset="0"/>
              </a:rPr>
              <a:t>reaching</a:t>
            </a:r>
            <a:r>
              <a:rPr lang="en-US" sz="3600" dirty="0">
                <a:solidFill>
                  <a:schemeClr val="bg1"/>
                </a:solidFill>
                <a:latin typeface="Arial" panose="020B0604020202020204" pitchFamily="34" charset="0"/>
                <a:cs typeface="Arial" panose="020B0604020202020204" pitchFamily="34" charset="0"/>
              </a:rPr>
              <a:t> forward to those things which are ahead, </a:t>
            </a:r>
            <a:r>
              <a:rPr lang="en-US" sz="3600" dirty="0">
                <a:latin typeface="Arial" panose="020B0604020202020204" pitchFamily="34" charset="0"/>
                <a:cs typeface="Arial" panose="020B0604020202020204" pitchFamily="34" charset="0"/>
              </a:rPr>
              <a:t>I press toward the goal for the </a:t>
            </a:r>
            <a:r>
              <a:rPr lang="en-US" sz="3600" b="1" spc="100" dirty="0">
                <a:latin typeface="Arial" panose="020B0604020202020204" pitchFamily="34" charset="0"/>
                <a:cs typeface="Arial" panose="020B0604020202020204" pitchFamily="34" charset="0"/>
              </a:rPr>
              <a:t>prize</a:t>
            </a:r>
            <a:r>
              <a:rPr lang="en-US" sz="3600" dirty="0">
                <a:latin typeface="Arial" panose="020B0604020202020204" pitchFamily="34" charset="0"/>
                <a:cs typeface="Arial" panose="020B0604020202020204" pitchFamily="34" charset="0"/>
              </a:rPr>
              <a:t> of the upward call of God in Christ Jesus” (</a:t>
            </a:r>
            <a:r>
              <a:rPr lang="en-US" sz="3600" i="1" dirty="0">
                <a:latin typeface="Arial" panose="020B0604020202020204" pitchFamily="34" charset="0"/>
                <a:cs typeface="Arial" panose="020B0604020202020204" pitchFamily="34" charset="0"/>
              </a:rPr>
              <a:t>Phil. 3:13, 14</a:t>
            </a:r>
            <a:r>
              <a:rPr lang="en-US" sz="3600" dirty="0">
                <a:latin typeface="Arial" panose="020B0604020202020204" pitchFamily="34" charset="0"/>
                <a:cs typeface="Arial" panose="020B0604020202020204" pitchFamily="34" charset="0"/>
              </a:rPr>
              <a:t>).</a:t>
            </a:r>
          </a:p>
        </p:txBody>
      </p:sp>
      <p:sp>
        <p:nvSpPr>
          <p:cNvPr id="3" name="Text Box 3">
            <a:extLst>
              <a:ext uri="{FF2B5EF4-FFF2-40B4-BE49-F238E27FC236}">
                <a16:creationId xmlns:a16="http://schemas.microsoft.com/office/drawing/2014/main" id="{6F3230DF-88C9-3C01-5CAD-E4BCCDF89C6F}"/>
              </a:ext>
            </a:extLst>
          </p:cNvPr>
          <p:cNvSpPr txBox="1">
            <a:spLocks noChangeArrowheads="1"/>
          </p:cNvSpPr>
          <p:nvPr/>
        </p:nvSpPr>
        <p:spPr bwMode="auto">
          <a:xfrm>
            <a:off x="35496" y="1268760"/>
            <a:ext cx="9108504" cy="5156348"/>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600"/>
              </a:spcAft>
              <a:defRPr/>
            </a:pPr>
            <a:r>
              <a:rPr lang="en-US" sz="3600" dirty="0">
                <a:solidFill>
                  <a:schemeClr val="bg1"/>
                </a:solidFill>
                <a:latin typeface="Arial" panose="020B0604020202020204" pitchFamily="34" charset="0"/>
                <a:cs typeface="Arial" panose="020B0604020202020204" pitchFamily="34" charset="0"/>
              </a:rPr>
              <a:t>• The value Paul placed on the reward of the faithful is what kept him excited about suffering for Christ. He wrote from prison:</a:t>
            </a:r>
          </a:p>
          <a:p>
            <a:pPr marL="180000" eaLnBrk="1" hangingPunct="1">
              <a:spcBef>
                <a:spcPts val="0"/>
              </a:spcBef>
              <a:spcAft>
                <a:spcPts val="0"/>
              </a:spcAft>
              <a:defRPr/>
            </a:pPr>
            <a:r>
              <a:rPr lang="en-US" sz="3600" dirty="0">
                <a:solidFill>
                  <a:schemeClr val="bg1"/>
                </a:solidFill>
                <a:latin typeface="Arial" panose="020B0604020202020204" pitchFamily="34" charset="0"/>
                <a:cs typeface="Arial" panose="020B0604020202020204" pitchFamily="34" charset="0"/>
              </a:rPr>
              <a:t>“Brethren, I do not count myself to have apprehended; but one thing I do, </a:t>
            </a:r>
            <a:r>
              <a:rPr lang="en-US" sz="3600" b="1" spc="100" dirty="0">
                <a:latin typeface="Arial" panose="020B0604020202020204" pitchFamily="34" charset="0"/>
                <a:cs typeface="Arial" panose="020B0604020202020204" pitchFamily="34" charset="0"/>
              </a:rPr>
              <a:t>forget-ting</a:t>
            </a:r>
            <a:r>
              <a:rPr lang="en-US" sz="3600" dirty="0">
                <a:latin typeface="Arial" panose="020B0604020202020204" pitchFamily="34" charset="0"/>
                <a:cs typeface="Arial" panose="020B0604020202020204" pitchFamily="34" charset="0"/>
              </a:rPr>
              <a:t> those things which are behind and </a:t>
            </a:r>
            <a:r>
              <a:rPr lang="en-US" sz="3600" b="1" spc="100" dirty="0">
                <a:latin typeface="Arial" panose="020B0604020202020204" pitchFamily="34" charset="0"/>
                <a:cs typeface="Arial" panose="020B0604020202020204" pitchFamily="34" charset="0"/>
              </a:rPr>
              <a:t>reaching</a:t>
            </a:r>
            <a:r>
              <a:rPr lang="en-US" sz="3600" dirty="0">
                <a:latin typeface="Arial" panose="020B0604020202020204" pitchFamily="34" charset="0"/>
                <a:cs typeface="Arial" panose="020B0604020202020204" pitchFamily="34" charset="0"/>
              </a:rPr>
              <a:t> forward to those things which are ahead, </a:t>
            </a:r>
          </a:p>
          <a:p>
            <a:pPr marL="180000" eaLnBrk="1" hangingPunct="1">
              <a:spcBef>
                <a:spcPts val="0"/>
              </a:spcBef>
              <a:spcAft>
                <a:spcPts val="0"/>
              </a:spcAft>
              <a:defRPr/>
            </a:pPr>
            <a:endParaRPr lang="en-US" sz="3600" dirty="0">
              <a:latin typeface="Arial" panose="020B0604020202020204" pitchFamily="34" charset="0"/>
              <a:cs typeface="Arial" panose="020B0604020202020204" pitchFamily="34" charset="0"/>
            </a:endParaRP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268760"/>
            <a:ext cx="9108504" cy="2940357"/>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600"/>
              </a:spcAft>
              <a:defRPr/>
            </a:pPr>
            <a:r>
              <a:rPr lang="en-US" sz="3600" dirty="0">
                <a:latin typeface="Arial" panose="020B0604020202020204" pitchFamily="34" charset="0"/>
                <a:cs typeface="Arial" panose="020B0604020202020204" pitchFamily="34" charset="0"/>
              </a:rPr>
              <a:t>• The value Paul placed on the reward of the faithful is what kept him excited about suffering for Christ. He wrote from prison:</a:t>
            </a:r>
          </a:p>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“Brethren, I do not count myself to have apprehended; but one thing I do, </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Eyes on the Prize</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Faithful In Suffering </a:t>
            </a:r>
          </a:p>
        </p:txBody>
      </p:sp>
    </p:spTree>
    <p:extLst>
      <p:ext uri="{BB962C8B-B14F-4D97-AF65-F5344CB8AC3E}">
        <p14:creationId xmlns:p14="http://schemas.microsoft.com/office/powerpoint/2010/main" val="3046316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0B8B554-5D38-98FA-DA53-B395C252D1DB}"/>
              </a:ext>
            </a:extLst>
          </p:cNvPr>
          <p:cNvSpPr txBox="1">
            <a:spLocks noChangeArrowheads="1"/>
          </p:cNvSpPr>
          <p:nvPr/>
        </p:nvSpPr>
        <p:spPr bwMode="auto">
          <a:xfrm>
            <a:off x="35496" y="1268760"/>
            <a:ext cx="9108504"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0"/>
              </a:spcAft>
              <a:defRPr/>
            </a:pPr>
            <a:r>
              <a:rPr lang="en-US" sz="3600" dirty="0">
                <a:solidFill>
                  <a:schemeClr val="bg1"/>
                </a:solidFill>
                <a:latin typeface="Arial" panose="020B0604020202020204" pitchFamily="34" charset="0"/>
                <a:cs typeface="Arial" panose="020B0604020202020204" pitchFamily="34" charset="0"/>
              </a:rPr>
              <a:t>• From the biblical perspective, prosperity is </a:t>
            </a:r>
            <a:r>
              <a:rPr lang="en-US" sz="3600" b="1" spc="100" dirty="0">
                <a:solidFill>
                  <a:schemeClr val="bg1"/>
                </a:solidFill>
                <a:latin typeface="Arial" panose="020B0604020202020204" pitchFamily="34" charset="0"/>
                <a:cs typeface="Arial" panose="020B0604020202020204" pitchFamily="34" charset="0"/>
              </a:rPr>
              <a:t>having what you need when you need it.</a:t>
            </a:r>
            <a:r>
              <a:rPr lang="en-US" sz="3600" dirty="0">
                <a:solidFill>
                  <a:schemeClr val="bg1"/>
                </a:solidFill>
                <a:latin typeface="Arial" panose="020B0604020202020204" pitchFamily="34" charset="0"/>
                <a:cs typeface="Arial" panose="020B0604020202020204" pitchFamily="34" charset="0"/>
              </a:rPr>
              <a:t> It is not the accumulation of possessions. Prosperity also is </a:t>
            </a:r>
            <a:r>
              <a:rPr lang="en-US" sz="3600" b="1" spc="100" dirty="0">
                <a:solidFill>
                  <a:schemeClr val="bg1"/>
                </a:solidFill>
                <a:latin typeface="Arial" panose="020B0604020202020204" pitchFamily="34" charset="0"/>
                <a:cs typeface="Arial" panose="020B0604020202020204" pitchFamily="34" charset="0"/>
              </a:rPr>
              <a:t>claiming the promise of God</a:t>
            </a:r>
            <a:r>
              <a:rPr lang="en-US" sz="3600" dirty="0">
                <a:solidFill>
                  <a:schemeClr val="bg1"/>
                </a:solidFill>
                <a:latin typeface="Arial" panose="020B0604020202020204" pitchFamily="34" charset="0"/>
                <a:cs typeface="Arial" panose="020B0604020202020204" pitchFamily="34" charset="0"/>
              </a:rPr>
              <a:t> in Philippians 4:19:</a:t>
            </a:r>
          </a:p>
          <a:p>
            <a:pPr marL="180000" eaLnBrk="1" hangingPunct="1">
              <a:spcBef>
                <a:spcPts val="0"/>
              </a:spcBef>
              <a:spcAft>
                <a:spcPts val="0"/>
              </a:spcAft>
              <a:defRPr/>
            </a:pPr>
            <a:r>
              <a:rPr lang="en-US" sz="3600" dirty="0">
                <a:solidFill>
                  <a:schemeClr val="bg1"/>
                </a:solidFill>
                <a:latin typeface="Arial" panose="020B0604020202020204" pitchFamily="34" charset="0"/>
                <a:cs typeface="Arial" panose="020B0604020202020204" pitchFamily="34" charset="0"/>
              </a:rPr>
              <a:t>“My God shall supply all your need according to his riches in glory by Christ Jesus.” </a:t>
            </a:r>
            <a:r>
              <a:rPr lang="en-US" sz="3600" dirty="0">
                <a:latin typeface="Arial" panose="020B0604020202020204" pitchFamily="34" charset="0"/>
                <a:cs typeface="Arial" panose="020B0604020202020204" pitchFamily="34" charset="0"/>
              </a:rPr>
              <a:t>Finally, prosperity is to </a:t>
            </a:r>
            <a:r>
              <a:rPr lang="en-US" sz="3600" b="1" spc="100" dirty="0">
                <a:latin typeface="Arial" panose="020B0604020202020204" pitchFamily="34" charset="0"/>
                <a:cs typeface="Arial" panose="020B0604020202020204" pitchFamily="34" charset="0"/>
              </a:rPr>
              <a:t>be thankful </a:t>
            </a:r>
            <a:r>
              <a:rPr lang="en-US" sz="3600" dirty="0">
                <a:latin typeface="Arial" panose="020B0604020202020204" pitchFamily="34" charset="0"/>
                <a:cs typeface="Arial" panose="020B0604020202020204" pitchFamily="34" charset="0"/>
              </a:rPr>
              <a:t>for what you have in the Lord and </a:t>
            </a:r>
            <a:r>
              <a:rPr lang="en-US" sz="3600" b="1" spc="100" dirty="0">
                <a:latin typeface="Arial" panose="020B0604020202020204" pitchFamily="34" charset="0"/>
                <a:cs typeface="Arial" panose="020B0604020202020204" pitchFamily="34" charset="0"/>
              </a:rPr>
              <a:t>trust in Him </a:t>
            </a:r>
            <a:r>
              <a:rPr lang="en-US" sz="3600" dirty="0">
                <a:latin typeface="Arial" panose="020B0604020202020204" pitchFamily="34" charset="0"/>
                <a:cs typeface="Arial" panose="020B0604020202020204" pitchFamily="34" charset="0"/>
              </a:rPr>
              <a:t>in all things.</a:t>
            </a:r>
          </a:p>
        </p:txBody>
      </p:sp>
      <p:sp>
        <p:nvSpPr>
          <p:cNvPr id="3" name="Text Box 3">
            <a:extLst>
              <a:ext uri="{FF2B5EF4-FFF2-40B4-BE49-F238E27FC236}">
                <a16:creationId xmlns:a16="http://schemas.microsoft.com/office/drawing/2014/main" id="{10E9B75D-4E53-2069-0525-F1BB942A7AD4}"/>
              </a:ext>
            </a:extLst>
          </p:cNvPr>
          <p:cNvSpPr txBox="1">
            <a:spLocks noChangeArrowheads="1"/>
          </p:cNvSpPr>
          <p:nvPr/>
        </p:nvSpPr>
        <p:spPr bwMode="auto">
          <a:xfrm>
            <a:off x="35496" y="1268760"/>
            <a:ext cx="9108504" cy="452540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0"/>
              </a:spcAft>
              <a:defRPr/>
            </a:pPr>
            <a:r>
              <a:rPr lang="en-US" sz="3600" dirty="0">
                <a:solidFill>
                  <a:schemeClr val="bg1"/>
                </a:solidFill>
                <a:latin typeface="Arial" panose="020B0604020202020204" pitchFamily="34" charset="0"/>
                <a:cs typeface="Arial" panose="020B0604020202020204" pitchFamily="34" charset="0"/>
              </a:rPr>
              <a:t>• From the biblical perspective, prosperity is </a:t>
            </a:r>
            <a:r>
              <a:rPr lang="en-US" sz="3600" b="1" spc="100" dirty="0">
                <a:solidFill>
                  <a:schemeClr val="bg1"/>
                </a:solidFill>
                <a:latin typeface="Arial" panose="020B0604020202020204" pitchFamily="34" charset="0"/>
                <a:cs typeface="Arial" panose="020B0604020202020204" pitchFamily="34" charset="0"/>
              </a:rPr>
              <a:t>having what you need when you need it.</a:t>
            </a:r>
            <a:r>
              <a:rPr lang="en-US" sz="3600" dirty="0">
                <a:solidFill>
                  <a:schemeClr val="bg1"/>
                </a:solidFill>
                <a:latin typeface="Arial" panose="020B0604020202020204" pitchFamily="34" charset="0"/>
                <a:cs typeface="Arial" panose="020B0604020202020204" pitchFamily="34" charset="0"/>
              </a:rPr>
              <a:t> It is not the accumulation of possessions. </a:t>
            </a:r>
            <a:r>
              <a:rPr lang="en-US" sz="3600" dirty="0">
                <a:latin typeface="Arial" panose="020B0604020202020204" pitchFamily="34" charset="0"/>
                <a:cs typeface="Arial" panose="020B0604020202020204" pitchFamily="34" charset="0"/>
              </a:rPr>
              <a:t>Prosperity also is </a:t>
            </a:r>
            <a:r>
              <a:rPr lang="en-US" sz="3600" b="1" spc="100" dirty="0">
                <a:latin typeface="Arial" panose="020B0604020202020204" pitchFamily="34" charset="0"/>
                <a:cs typeface="Arial" panose="020B0604020202020204" pitchFamily="34" charset="0"/>
              </a:rPr>
              <a:t>claiming the promise of God</a:t>
            </a:r>
            <a:r>
              <a:rPr lang="en-US" sz="3600" dirty="0">
                <a:latin typeface="Arial" panose="020B0604020202020204" pitchFamily="34" charset="0"/>
                <a:cs typeface="Arial" panose="020B0604020202020204" pitchFamily="34" charset="0"/>
              </a:rPr>
              <a:t> in Philippians 4:19:</a:t>
            </a:r>
          </a:p>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“My God shall supply all your need according to his riches in glory by Christ Jesus.”</a:t>
            </a: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268760"/>
            <a:ext cx="9108504" cy="2309415"/>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From the biblical perspective, prosperity is </a:t>
            </a:r>
            <a:r>
              <a:rPr lang="en-US" sz="3600" b="1" spc="100" dirty="0">
                <a:latin typeface="Arial" panose="020B0604020202020204" pitchFamily="34" charset="0"/>
                <a:cs typeface="Arial" panose="020B0604020202020204" pitchFamily="34" charset="0"/>
              </a:rPr>
              <a:t>having what you need when you need it.</a:t>
            </a:r>
            <a:r>
              <a:rPr lang="en-US" sz="3600" dirty="0">
                <a:latin typeface="Arial" panose="020B0604020202020204" pitchFamily="34" charset="0"/>
                <a:cs typeface="Arial" panose="020B0604020202020204" pitchFamily="34" charset="0"/>
              </a:rPr>
              <a:t> It is not the accumulation of possessions. </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2800" i="1" dirty="0">
                <a:solidFill>
                  <a:srgbClr val="FFFF00"/>
                </a:solidFill>
                <a:latin typeface="Arial" panose="020B0604020202020204" pitchFamily="34" charset="0"/>
                <a:cs typeface="Arial" panose="020B0604020202020204" pitchFamily="34" charset="0"/>
              </a:rPr>
              <a:t>3. Eyes on the Prize</a:t>
            </a:r>
            <a:r>
              <a:rPr lang="en-US" sz="2800" i="1" dirty="0">
                <a:solidFill>
                  <a:srgbClr val="FFFF00"/>
                </a:solidFill>
                <a:latin typeface="Arial" panose="020B0604020202020204" pitchFamily="34" charset="0"/>
                <a:cs typeface="Arial" panose="020B0604020202020204" pitchFamily="34" charset="0"/>
              </a:rPr>
              <a:t>	 	</a:t>
            </a:r>
          </a:p>
          <a:p>
            <a:pPr marL="36000">
              <a:defRPr/>
            </a:pPr>
            <a:r>
              <a:rPr lang="en-US" sz="2800" b="1" cap="small" spc="100" dirty="0">
                <a:latin typeface="Arial" panose="020B0604020202020204" pitchFamily="34" charset="0"/>
                <a:cs typeface="Arial" panose="020B0604020202020204" pitchFamily="34" charset="0"/>
              </a:rPr>
              <a:t>Biblical Prosperity</a:t>
            </a:r>
          </a:p>
        </p:txBody>
      </p:sp>
    </p:spTree>
    <p:extLst>
      <p:ext uri="{BB962C8B-B14F-4D97-AF65-F5344CB8AC3E}">
        <p14:creationId xmlns:p14="http://schemas.microsoft.com/office/powerpoint/2010/main" val="39994484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354188"/>
            <a:ext cx="9108504" cy="5387180"/>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1200"/>
              </a:spcAft>
              <a:tabLst>
                <a:tab pos="622300" algn="l"/>
              </a:tabLst>
              <a:defRPr/>
            </a:pPr>
            <a:r>
              <a:rPr lang="en-US" sz="3600" dirty="0">
                <a:latin typeface="Arial" panose="020B0604020202020204" pitchFamily="34" charset="0"/>
                <a:cs typeface="Arial" panose="020B0604020202020204" pitchFamily="34" charset="0"/>
              </a:rPr>
              <a:t>• God does not promise His children that they will </a:t>
            </a:r>
            <a:r>
              <a:rPr lang="en-US" sz="3600" b="1" spc="100" dirty="0">
                <a:latin typeface="Arial" panose="020B0604020202020204" pitchFamily="34" charset="0"/>
                <a:cs typeface="Arial" panose="020B0604020202020204" pitchFamily="34" charset="0"/>
              </a:rPr>
              <a:t>ALL</a:t>
            </a:r>
            <a:r>
              <a:rPr lang="en-US" sz="3600" dirty="0">
                <a:latin typeface="Arial" panose="020B0604020202020204" pitchFamily="34" charset="0"/>
                <a:cs typeface="Arial" panose="020B0604020202020204" pitchFamily="34" charset="0"/>
              </a:rPr>
              <a:t> be rich in this world’s goods.</a:t>
            </a:r>
          </a:p>
          <a:p>
            <a:pPr marL="179388" eaLnBrk="1" hangingPunct="1">
              <a:spcBef>
                <a:spcPts val="0"/>
              </a:spcBef>
              <a:spcAft>
                <a:spcPts val="0"/>
              </a:spcAft>
              <a:tabLst>
                <a:tab pos="622300" algn="l"/>
              </a:tabLst>
              <a:defRPr/>
            </a:pPr>
            <a:r>
              <a:rPr lang="en-US" sz="3600" dirty="0">
                <a:latin typeface="Arial" panose="020B0604020202020204" pitchFamily="34" charset="0"/>
                <a:cs typeface="Arial" panose="020B0604020202020204" pitchFamily="34" charset="0"/>
              </a:rPr>
              <a:t>• What He does </a:t>
            </a:r>
            <a:r>
              <a:rPr lang="en-US" sz="3600" b="1" spc="100" dirty="0">
                <a:latin typeface="Arial" panose="020B0604020202020204" pitchFamily="34" charset="0"/>
                <a:cs typeface="Arial" panose="020B0604020202020204" pitchFamily="34" charset="0"/>
              </a:rPr>
              <a:t>offer is better </a:t>
            </a:r>
            <a:r>
              <a:rPr lang="en-US" sz="3600" dirty="0">
                <a:latin typeface="Arial" panose="020B0604020202020204" pitchFamily="34" charset="0"/>
                <a:cs typeface="Arial" panose="020B0604020202020204" pitchFamily="34" charset="0"/>
              </a:rPr>
              <a:t>than any worldly wealth. He says,</a:t>
            </a:r>
          </a:p>
          <a:p>
            <a:pPr marL="179388" eaLnBrk="1" hangingPunct="1">
              <a:spcBef>
                <a:spcPts val="0"/>
              </a:spcBef>
              <a:spcAft>
                <a:spcPts val="1200"/>
              </a:spcAft>
              <a:tabLst>
                <a:tab pos="622300" algn="l"/>
              </a:tabLst>
              <a:defRPr/>
            </a:pPr>
            <a:r>
              <a:rPr lang="en-US" sz="3600" dirty="0">
                <a:latin typeface="Arial" panose="020B0604020202020204" pitchFamily="34" charset="0"/>
                <a:cs typeface="Arial" panose="020B0604020202020204" pitchFamily="34" charset="0"/>
              </a:rPr>
              <a:t>	“I will supply your needs, and wherever 	you go I will be with you.”</a:t>
            </a:r>
          </a:p>
          <a:p>
            <a:pPr marL="179388" eaLnBrk="1" hangingPunct="1">
              <a:spcBef>
                <a:spcPts val="0"/>
              </a:spcBef>
              <a:spcAft>
                <a:spcPts val="0"/>
              </a:spcAft>
              <a:tabLst>
                <a:tab pos="622300" algn="l"/>
              </a:tabLst>
              <a:defRPr/>
            </a:pPr>
            <a:r>
              <a:rPr lang="en-US" sz="3600" dirty="0">
                <a:latin typeface="Arial" panose="020B0604020202020204" pitchFamily="34" charset="0"/>
                <a:cs typeface="Arial" panose="020B0604020202020204" pitchFamily="34" charset="0"/>
              </a:rPr>
              <a:t>• Then in the end, He will give His faithful ones </a:t>
            </a:r>
            <a:r>
              <a:rPr lang="en-US" sz="3600" b="1" spc="100" dirty="0">
                <a:latin typeface="Arial" panose="020B0604020202020204" pitchFamily="34" charset="0"/>
                <a:cs typeface="Arial" panose="020B0604020202020204" pitchFamily="34" charset="0"/>
              </a:rPr>
              <a:t>true wealth </a:t>
            </a:r>
            <a:r>
              <a:rPr lang="en-US" sz="3600" dirty="0">
                <a:latin typeface="Arial" panose="020B0604020202020204" pitchFamily="34" charset="0"/>
                <a:cs typeface="Arial" panose="020B0604020202020204" pitchFamily="34" charset="0"/>
              </a:rPr>
              <a:t>and responsibility and eternal life. What an awesome reward!</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Eyes on the Prize</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Biblical Prosperity</a:t>
            </a:r>
          </a:p>
        </p:txBody>
      </p:sp>
    </p:spTree>
    <p:extLst>
      <p:ext uri="{BB962C8B-B14F-4D97-AF65-F5344CB8AC3E}">
        <p14:creationId xmlns:p14="http://schemas.microsoft.com/office/powerpoint/2010/main" val="2634145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a:extLst>
              <a:ext uri="{FF2B5EF4-FFF2-40B4-BE49-F238E27FC236}">
                <a16:creationId xmlns:a16="http://schemas.microsoft.com/office/drawing/2014/main" id="{31A21D77-393D-7288-9C32-BFAB7AB5C8DD}"/>
              </a:ext>
            </a:extLst>
          </p:cNvPr>
          <p:cNvSpPr txBox="1">
            <a:spLocks noChangeArrowheads="1"/>
          </p:cNvSpPr>
          <p:nvPr/>
        </p:nvSpPr>
        <p:spPr bwMode="auto">
          <a:xfrm>
            <a:off x="0" y="1458134"/>
            <a:ext cx="9144000" cy="5156348"/>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0000">
              <a:spcBef>
                <a:spcPts val="0"/>
              </a:spcBef>
              <a:spcAft>
                <a:spcPts val="600"/>
              </a:spcAft>
            </a:pPr>
            <a:r>
              <a:rPr lang="en-US" sz="3600" dirty="0">
                <a:latin typeface="Arial" panose="020B0604020202020204" pitchFamily="34" charset="0"/>
                <a:cs typeface="Arial" panose="020B0604020202020204" pitchFamily="34" charset="0"/>
              </a:rPr>
              <a:t>• “I have </a:t>
            </a:r>
            <a:r>
              <a:rPr lang="en-US" sz="3600" b="1" spc="100" dirty="0">
                <a:latin typeface="Arial" panose="020B0604020202020204" pitchFamily="34" charset="0"/>
                <a:cs typeface="Arial" panose="020B0604020202020204" pitchFamily="34" charset="0"/>
              </a:rPr>
              <a:t>fought</a:t>
            </a:r>
            <a:r>
              <a:rPr lang="en-US" sz="3600" dirty="0">
                <a:latin typeface="Arial" panose="020B0604020202020204" pitchFamily="34" charset="0"/>
                <a:cs typeface="Arial" panose="020B0604020202020204" pitchFamily="34" charset="0"/>
              </a:rPr>
              <a:t> a good fight, I have </a:t>
            </a:r>
            <a:r>
              <a:rPr lang="en-US" sz="3600" b="1" spc="100" dirty="0">
                <a:latin typeface="Arial" panose="020B0604020202020204" pitchFamily="34" charset="0"/>
                <a:cs typeface="Arial" panose="020B0604020202020204" pitchFamily="34" charset="0"/>
              </a:rPr>
              <a:t>finished</a:t>
            </a:r>
            <a:r>
              <a:rPr lang="en-US" sz="3600" dirty="0">
                <a:latin typeface="Arial" panose="020B0604020202020204" pitchFamily="34" charset="0"/>
                <a:cs typeface="Arial" panose="020B0604020202020204" pitchFamily="34" charset="0"/>
              </a:rPr>
              <a:t> my course, I have </a:t>
            </a:r>
            <a:r>
              <a:rPr lang="en-US" sz="3600" b="1" spc="100" dirty="0">
                <a:latin typeface="Arial" panose="020B0604020202020204" pitchFamily="34" charset="0"/>
                <a:cs typeface="Arial" panose="020B0604020202020204" pitchFamily="34" charset="0"/>
              </a:rPr>
              <a:t>kept </a:t>
            </a:r>
            <a:r>
              <a:rPr lang="en-US" sz="3600" dirty="0">
                <a:latin typeface="Arial" panose="020B0604020202020204" pitchFamily="34" charset="0"/>
                <a:cs typeface="Arial" panose="020B0604020202020204" pitchFamily="34" charset="0"/>
              </a:rPr>
              <a:t>the faith: Henceforth there is laid up for me a </a:t>
            </a:r>
            <a:r>
              <a:rPr lang="en-US" sz="3600" b="1" spc="100" dirty="0">
                <a:latin typeface="Arial" panose="020B0604020202020204" pitchFamily="34" charset="0"/>
                <a:cs typeface="Arial" panose="020B0604020202020204" pitchFamily="34" charset="0"/>
              </a:rPr>
              <a:t>crown</a:t>
            </a:r>
            <a:r>
              <a:rPr lang="en-US" sz="3600" dirty="0">
                <a:latin typeface="Arial" panose="020B0604020202020204" pitchFamily="34" charset="0"/>
                <a:cs typeface="Arial" panose="020B0604020202020204" pitchFamily="34" charset="0"/>
              </a:rPr>
              <a:t> of righteousness, which the Lord, the righteous judge, shall give me at that day…” (</a:t>
            </a:r>
            <a:r>
              <a:rPr lang="en-US" sz="3600" i="1" dirty="0">
                <a:latin typeface="Arial" panose="020B0604020202020204" pitchFamily="34" charset="0"/>
                <a:cs typeface="Arial" panose="020B0604020202020204" pitchFamily="34" charset="0"/>
              </a:rPr>
              <a:t>2 Tim. 4:6–8</a:t>
            </a:r>
            <a:r>
              <a:rPr lang="en-US" sz="3600" dirty="0">
                <a:latin typeface="Arial" panose="020B0604020202020204" pitchFamily="34" charset="0"/>
                <a:cs typeface="Arial" panose="020B0604020202020204" pitchFamily="34" charset="0"/>
              </a:rPr>
              <a:t>).</a:t>
            </a:r>
          </a:p>
          <a:p>
            <a:pPr marL="360000">
              <a:spcBef>
                <a:spcPts val="0"/>
              </a:spcBef>
              <a:spcAft>
                <a:spcPts val="600"/>
              </a:spcAft>
            </a:pPr>
            <a:r>
              <a:rPr lang="en-US" sz="3600" dirty="0">
                <a:latin typeface="Arial" panose="020B0604020202020204" pitchFamily="34" charset="0"/>
                <a:cs typeface="Arial" panose="020B0604020202020204" pitchFamily="34" charset="0"/>
              </a:rPr>
              <a:t>• </a:t>
            </a:r>
            <a:r>
              <a:rPr lang="en-US" sz="3600" b="1" spc="100" dirty="0">
                <a:latin typeface="Arial" panose="020B0604020202020204" pitchFamily="34" charset="0"/>
                <a:cs typeface="Arial" panose="020B0604020202020204" pitchFamily="34" charset="0"/>
              </a:rPr>
              <a:t>May we all, through God’s grace, be able to say the same thing, and with the same assurance, as well.</a:t>
            </a: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Rewards of Faithfulness</a:t>
            </a:r>
          </a:p>
          <a:p>
            <a:pPr marL="36000">
              <a:defRPr/>
            </a:pPr>
            <a:r>
              <a:rPr lang="en-US" sz="3200" b="1" cap="small" spc="100" dirty="0">
                <a:latin typeface="Times New Roman" panose="02020603050405020304" pitchFamily="18" charset="0"/>
                <a:cs typeface="Times New Roman" panose="02020603050405020304" pitchFamily="18" charset="0"/>
              </a:rPr>
              <a:t>Last Word </a:t>
            </a:r>
          </a:p>
        </p:txBody>
      </p:sp>
    </p:spTree>
    <p:extLst>
      <p:ext uri="{BB962C8B-B14F-4D97-AF65-F5344CB8AC3E}">
        <p14:creationId xmlns:p14="http://schemas.microsoft.com/office/powerpoint/2010/main" val="18832001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1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Managing for the Master</a:t>
            </a:r>
          </a:p>
          <a:p>
            <a:pPr marL="36000">
              <a:defRPr/>
            </a:pPr>
            <a:r>
              <a:rPr lang="en-US" sz="3200" b="1" cap="small" spc="50" dirty="0">
                <a:latin typeface="Times New Roman" panose="02020603050405020304" pitchFamily="18" charset="0"/>
                <a:cs typeface="Times New Roman" panose="02020603050405020304" pitchFamily="18" charset="0"/>
              </a:rPr>
              <a:t>Lesson 12,  March 25, 2023</a:t>
            </a:r>
          </a:p>
        </p:txBody>
      </p:sp>
      <p:sp>
        <p:nvSpPr>
          <p:cNvPr id="4" name="Rectangle 3">
            <a:extLst>
              <a:ext uri="{FF2B5EF4-FFF2-40B4-BE49-F238E27FC236}">
                <a16:creationId xmlns:a16="http://schemas.microsoft.com/office/drawing/2014/main" id="{16AAB78D-62CD-067E-FC21-A2C39D2CAB79}"/>
              </a:ext>
            </a:extLst>
          </p:cNvPr>
          <p:cNvSpPr/>
          <p:nvPr/>
        </p:nvSpPr>
        <p:spPr>
          <a:xfrm>
            <a:off x="0" y="1412776"/>
            <a:ext cx="9144000" cy="1948226"/>
          </a:xfrm>
          <a:prstGeom prst="rect">
            <a:avLst/>
          </a:prstGeom>
        </p:spPr>
        <p:txBody>
          <a:bodyPr>
            <a:spAutoFit/>
          </a:bodyPr>
          <a:lstStyle/>
          <a:p>
            <a:pPr algn="ctr">
              <a:lnSpc>
                <a:spcPct val="90000"/>
              </a:lnSpc>
              <a:defRPr/>
            </a:pP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Rewards </a:t>
            </a:r>
            <a:r>
              <a:rPr lang="en-US" sz="5400" i="1"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of</a:t>
            </a: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             </a:t>
            </a:r>
            <a:r>
              <a:rPr lang="en-US" sz="80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Faithfulness</a:t>
            </a:r>
          </a:p>
        </p:txBody>
      </p:sp>
      <p:pic>
        <p:nvPicPr>
          <p:cNvPr id="5" name="Picture 4">
            <a:extLst>
              <a:ext uri="{FF2B5EF4-FFF2-40B4-BE49-F238E27FC236}">
                <a16:creationId xmlns:a16="http://schemas.microsoft.com/office/drawing/2014/main" id="{F7F8015F-CDC0-3FF0-22F6-EFF8E410376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Lst>
          </a:blip>
          <a:stretch>
            <a:fillRect/>
          </a:stretch>
        </p:blipFill>
        <p:spPr>
          <a:xfrm>
            <a:off x="846708" y="3659336"/>
            <a:ext cx="7541716" cy="31907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Right)">
                                      <p:cBhvr>
                                        <p:cTn id="7" dur="1000"/>
                                        <p:tgtEl>
                                          <p:spTgt spid="2">
                                            <p:txEl>
                                              <p:pRg st="1" end="1"/>
                                            </p:txEl>
                                          </p:spTgt>
                                        </p:tgtEl>
                                      </p:cBhvr>
                                    </p:animEffect>
                                  </p:childTnLst>
                                </p:cTn>
                              </p:par>
                            </p:childTnLst>
                          </p:cTn>
                        </p:par>
                        <p:par>
                          <p:cTn id="8" fill="hold">
                            <p:stCondLst>
                              <p:cond delay="1000"/>
                            </p:stCondLst>
                            <p:childTnLst>
                              <p:par>
                                <p:cTn id="9" presetID="3" presetClass="entr" presetSubtype="1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2000"/>
                                        <p:tgtEl>
                                          <p:spTgt spid="4">
                                            <p:txEl>
                                              <p:pRg st="0" end="0"/>
                                            </p:txEl>
                                          </p:spTgt>
                                        </p:tgtEl>
                                      </p:cBhvr>
                                    </p:animEffect>
                                  </p:childTnLst>
                                </p:cTn>
                              </p:par>
                              <p:par>
                                <p:cTn id="12" presetID="3" presetClass="entr" presetSubtype="10"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715552"/>
            <a:ext cx="9144000" cy="3745641"/>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a:latin typeface="Times New Roman" panose="02020603050405020304" pitchFamily="18" charset="0"/>
                <a:ea typeface="Helvetica CY" charset="0"/>
                <a:cs typeface="Times New Roman" panose="02020603050405020304" pitchFamily="18" charset="0"/>
              </a:rPr>
              <a:t>Matthew 25:21 </a:t>
            </a:r>
            <a:r>
              <a:rPr lang="en-US" sz="2800" dirty="0">
                <a:latin typeface="Times New Roman" panose="02020603050405020304" pitchFamily="18" charset="0"/>
                <a:ea typeface="Helvetica CY" charset="0"/>
                <a:cs typeface="Times New Roman" panose="02020603050405020304" pitchFamily="18" charset="0"/>
              </a:rPr>
              <a:t>NKJV</a:t>
            </a:r>
            <a:endParaRPr lang="en-US" sz="3200" dirty="0">
              <a:latin typeface="Times New Roman" panose="02020603050405020304" pitchFamily="18" charset="0"/>
              <a:ea typeface="Helvetica CY" charset="0"/>
              <a:cs typeface="Times New Roman" panose="02020603050405020304" pitchFamily="18" charset="0"/>
            </a:endParaRPr>
          </a:p>
          <a:p>
            <a:pPr algn="ctr" eaLnBrk="1" hangingPunct="1">
              <a:spcBef>
                <a:spcPts val="0"/>
              </a:spcBef>
              <a:spcAft>
                <a:spcPts val="1200"/>
              </a:spcAft>
              <a:tabLst/>
              <a:defRPr/>
            </a:pPr>
            <a:r>
              <a:rPr lang="en-US" sz="3600" dirty="0">
                <a:latin typeface="Arial" panose="020B0604020202020204" pitchFamily="34" charset="0"/>
                <a:ea typeface="Helvetica CY" charset="0"/>
                <a:cs typeface="Arial" panose="020B0604020202020204" pitchFamily="34" charset="0"/>
              </a:rPr>
              <a:t>“ ‘His lord said to him, “Well done, good   and faithful servant; you were faithful      over a few things, I will make you           </a:t>
            </a:r>
            <a:r>
              <a:rPr lang="en-US" sz="5400" dirty="0">
                <a:latin typeface="Arial" panose="020B0604020202020204" pitchFamily="34" charset="0"/>
                <a:ea typeface="Helvetica CY" charset="0"/>
                <a:cs typeface="Arial" panose="020B0604020202020204" pitchFamily="34" charset="0"/>
              </a:rPr>
              <a:t>ruler over many things</a:t>
            </a:r>
            <a:r>
              <a:rPr lang="en-US" sz="3600" dirty="0">
                <a:latin typeface="Arial" panose="020B0604020202020204" pitchFamily="34" charset="0"/>
                <a:ea typeface="Helvetica CY" charset="0"/>
                <a:cs typeface="Arial" panose="020B0604020202020204" pitchFamily="34" charset="0"/>
              </a:rPr>
              <a:t>.                                        Enter into the joy of  your lord.” ’ ”</a:t>
            </a: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Rewards of Faithfulness</a:t>
            </a:r>
          </a:p>
          <a:p>
            <a:pPr marL="36000">
              <a:defRPr/>
            </a:pPr>
            <a:r>
              <a:rPr lang="en-US" sz="3200" b="1" cap="small" spc="50" dirty="0">
                <a:latin typeface="Times New Roman" panose="02020603050405020304" pitchFamily="18" charset="0"/>
                <a:cs typeface="Times New Roman" panose="02020603050405020304" pitchFamily="18" charset="0"/>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8" y="1558018"/>
            <a:ext cx="9144000" cy="418685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spcBef>
                <a:spcPts val="0"/>
              </a:spcBef>
              <a:spcAft>
                <a:spcPts val="1200"/>
              </a:spcAft>
              <a:tabLst>
                <a:tab pos="538163" algn="l"/>
              </a:tabLst>
              <a:defRPr/>
            </a:pPr>
            <a:r>
              <a:rPr lang="en-US" sz="3200" dirty="0">
                <a:latin typeface="Arial" panose="020B0604020202020204" pitchFamily="34" charset="0"/>
                <a:cs typeface="Arial" panose="020B0604020202020204" pitchFamily="34" charset="0"/>
              </a:rPr>
              <a:t>• In various places, the Bible talks about our rewards, </a:t>
            </a:r>
            <a:r>
              <a:rPr lang="en-US" sz="3200" b="1" spc="100" dirty="0">
                <a:latin typeface="Arial" panose="020B0604020202020204" pitchFamily="34" charset="0"/>
                <a:cs typeface="Arial" panose="020B0604020202020204" pitchFamily="34" charset="0"/>
              </a:rPr>
              <a:t>what we are promised through Christ </a:t>
            </a:r>
            <a:r>
              <a:rPr lang="en-US" sz="3200" dirty="0">
                <a:latin typeface="Arial" panose="020B0604020202020204" pitchFamily="34" charset="0"/>
                <a:cs typeface="Arial" panose="020B0604020202020204" pitchFamily="34" charset="0"/>
              </a:rPr>
              <a:t>after the Second Coming and this terrible detour with sin is once  and for all over and done.</a:t>
            </a:r>
          </a:p>
          <a:p>
            <a:pPr marL="252000" eaLnBrk="1" hangingPunct="1">
              <a:spcBef>
                <a:spcPts val="0"/>
              </a:spcBef>
              <a:spcAft>
                <a:spcPts val="0"/>
              </a:spcAft>
              <a:tabLst>
                <a:tab pos="538163" algn="l"/>
              </a:tabLst>
              <a:defRPr/>
            </a:pPr>
            <a:r>
              <a:rPr lang="en-US" sz="3200" dirty="0">
                <a:latin typeface="Arial" panose="020B0604020202020204" pitchFamily="34" charset="0"/>
                <a:cs typeface="Arial" panose="020B0604020202020204" pitchFamily="34" charset="0"/>
              </a:rPr>
              <a:t>• What are we promised, and what </a:t>
            </a:r>
            <a:r>
              <a:rPr lang="en-US" sz="3200" b="1" spc="100" dirty="0">
                <a:latin typeface="Arial" panose="020B0604020202020204" pitchFamily="34" charset="0"/>
                <a:cs typeface="Arial" panose="020B0604020202020204" pitchFamily="34" charset="0"/>
              </a:rPr>
              <a:t>assurance</a:t>
            </a:r>
            <a:r>
              <a:rPr lang="en-US" sz="3200" dirty="0">
                <a:latin typeface="Arial" panose="020B0604020202020204" pitchFamily="34" charset="0"/>
                <a:cs typeface="Arial" panose="020B0604020202020204" pitchFamily="34" charset="0"/>
              </a:rPr>
              <a:t> do we have of getting what   we have been promised?</a:t>
            </a: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Rewards of Faithfulness</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Initial Words</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53575" y="6350"/>
            <a:ext cx="7426937"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Rewards of Faithfulness</a:t>
            </a:r>
          </a:p>
          <a:p>
            <a:pPr marL="36000">
              <a:defRPr/>
            </a:pPr>
            <a:r>
              <a:rPr lang="en-US" sz="3200" b="1" cap="small" spc="50" dirty="0">
                <a:latin typeface="Times New Roman" panose="02020603050405020304" pitchFamily="18" charset="0"/>
                <a:cs typeface="Times New Roman" panose="02020603050405020304" pitchFamily="18" charset="0"/>
              </a:rPr>
              <a:t>Quick Look   </a:t>
            </a:r>
            <a:r>
              <a:rPr lang="en-US" sz="3200" b="1" spc="50" dirty="0">
                <a:latin typeface="Times New Roman" panose="02020603050405020304" pitchFamily="18" charset="0"/>
                <a:cs typeface="Times New Roman" panose="02020603050405020304" pitchFamily="18" charset="0"/>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755576" y="1355278"/>
            <a:ext cx="8388424" cy="538609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1. Reward for </a:t>
            </a:r>
            <a:r>
              <a:rPr lang="en-US" sz="3600" b="1" spc="100" dirty="0">
                <a:latin typeface="Arial" panose="020B0604020202020204" pitchFamily="34" charset="0"/>
                <a:cs typeface="Arial" panose="020B0604020202020204" pitchFamily="34" charset="0"/>
              </a:rPr>
              <a:t>Faithfulness</a:t>
            </a:r>
            <a:endParaRPr lang="en-US" sz="3600" dirty="0">
              <a:latin typeface="Arial" panose="020B0604020202020204" pitchFamily="34" charset="0"/>
              <a:cs typeface="Arial" panose="020B0604020202020204" pitchFamily="34" charset="0"/>
            </a:endParaRPr>
          </a:p>
          <a:p>
            <a:pPr eaLnBrk="1" hangingPunct="1">
              <a:spcBef>
                <a:spcPts val="0"/>
              </a:spcBef>
              <a:spcAft>
                <a:spcPts val="1200"/>
              </a:spcAft>
              <a:tabLst>
                <a:tab pos="514350" algn="l"/>
              </a:tabLst>
            </a:pP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The</a:t>
            </a: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Reward is Clarified (</a:t>
            </a:r>
            <a:r>
              <a:rPr lang="en-US" sz="3600" i="1" dirty="0">
                <a:latin typeface="Arial" panose="020B0604020202020204" pitchFamily="34" charset="0"/>
                <a:cs typeface="Arial" panose="020B0604020202020204" pitchFamily="34" charset="0"/>
              </a:rPr>
              <a:t>Heb. 11:6</a:t>
            </a:r>
            <a:r>
              <a:rPr lang="en-US" sz="3600" dirty="0">
                <a:latin typeface="Arial" panose="020B0604020202020204" pitchFamily="34" charset="0"/>
                <a:cs typeface="Arial" panose="020B0604020202020204" pitchFamily="34" charset="0"/>
              </a:rPr>
              <a:t>).</a:t>
            </a: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2. The </a:t>
            </a:r>
            <a:r>
              <a:rPr lang="en-US" sz="3600" b="1" spc="100" dirty="0">
                <a:latin typeface="Arial" panose="020B0604020202020204" pitchFamily="34" charset="0"/>
                <a:cs typeface="Arial" panose="020B0604020202020204" pitchFamily="34" charset="0"/>
              </a:rPr>
              <a:t>Heavenly </a:t>
            </a:r>
            <a:r>
              <a:rPr lang="en-US" sz="3600" dirty="0">
                <a:latin typeface="Arial" panose="020B0604020202020204" pitchFamily="34" charset="0"/>
                <a:cs typeface="Arial" panose="020B0604020202020204" pitchFamily="34" charset="0"/>
              </a:rPr>
              <a:t>Rewards</a:t>
            </a: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	a. </a:t>
            </a:r>
            <a:r>
              <a:rPr lang="en-US" sz="3600" spc="-50" dirty="0">
                <a:latin typeface="Arial" panose="020B0604020202020204" pitchFamily="34" charset="0"/>
                <a:cs typeface="Arial" panose="020B0604020202020204" pitchFamily="34" charset="0"/>
              </a:rPr>
              <a:t>Everlasting Life </a:t>
            </a:r>
            <a:r>
              <a:rPr lang="en-US" sz="3600" spc="-100" dirty="0">
                <a:latin typeface="Arial" panose="020B0604020202020204" pitchFamily="34" charset="0"/>
                <a:cs typeface="Arial" panose="020B0604020202020204" pitchFamily="34" charset="0"/>
              </a:rPr>
              <a:t>(</a:t>
            </a:r>
            <a:r>
              <a:rPr lang="en-US" sz="3600" i="1" spc="-100" dirty="0">
                <a:latin typeface="Arial" panose="020B0604020202020204" pitchFamily="34" charset="0"/>
                <a:cs typeface="Arial" panose="020B0604020202020204" pitchFamily="34" charset="0"/>
              </a:rPr>
              <a:t>Rom. 6:23</a:t>
            </a:r>
            <a:r>
              <a:rPr lang="en-US" sz="3600" spc="-100" dirty="0">
                <a:latin typeface="Arial" panose="020B0604020202020204" pitchFamily="34" charset="0"/>
                <a:cs typeface="Arial" panose="020B0604020202020204" pitchFamily="34" charset="0"/>
              </a:rPr>
              <a:t>).</a:t>
            </a: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	b.</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The New Jerusalem (</a:t>
            </a:r>
            <a:r>
              <a:rPr lang="en-US" sz="3600" i="1" spc="-100" dirty="0">
                <a:latin typeface="Arial" panose="020B0604020202020204" pitchFamily="34" charset="0"/>
                <a:cs typeface="Arial" panose="020B0604020202020204" pitchFamily="34" charset="0"/>
              </a:rPr>
              <a:t>Revelation 12</a:t>
            </a:r>
            <a:r>
              <a:rPr lang="en-US" sz="3600" spc="-100" dirty="0">
                <a:latin typeface="Arial" panose="020B0604020202020204" pitchFamily="34" charset="0"/>
                <a:cs typeface="Arial" panose="020B0604020202020204" pitchFamily="34" charset="0"/>
              </a:rPr>
              <a:t>)</a:t>
            </a:r>
          </a:p>
          <a:p>
            <a:pPr eaLnBrk="1" hangingPunct="1">
              <a:spcBef>
                <a:spcPts val="0"/>
              </a:spcBef>
              <a:spcAft>
                <a:spcPts val="1200"/>
              </a:spcAft>
              <a:tabLst>
                <a:tab pos="514350" algn="l"/>
              </a:tabLst>
            </a:pPr>
            <a:r>
              <a:rPr lang="en-US" sz="3600" dirty="0">
                <a:latin typeface="Arial" panose="020B0604020202020204" pitchFamily="34" charset="0"/>
                <a:cs typeface="Arial" panose="020B0604020202020204" pitchFamily="34" charset="0"/>
              </a:rPr>
              <a:t>	c. Ruler Over Many Things                   	(</a:t>
            </a:r>
            <a:r>
              <a:rPr lang="en-US" sz="3600" i="1" dirty="0">
                <a:latin typeface="Arial" panose="020B0604020202020204" pitchFamily="34" charset="0"/>
                <a:cs typeface="Arial" panose="020B0604020202020204" pitchFamily="34" charset="0"/>
              </a:rPr>
              <a:t>Matt. 25:21</a:t>
            </a:r>
            <a:r>
              <a:rPr lang="en-US" sz="3600" dirty="0">
                <a:latin typeface="Arial" panose="020B0604020202020204" pitchFamily="34" charset="0"/>
                <a:cs typeface="Arial" panose="020B0604020202020204" pitchFamily="34" charset="0"/>
              </a:rPr>
              <a:t>).</a:t>
            </a:r>
            <a:endParaRPr lang="en-US" sz="3600" i="1" dirty="0">
              <a:latin typeface="Arial" panose="020B0604020202020204" pitchFamily="34" charset="0"/>
              <a:cs typeface="Arial" panose="020B0604020202020204" pitchFamily="34" charset="0"/>
            </a:endParaRP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3. Eyes on the </a:t>
            </a:r>
            <a:r>
              <a:rPr lang="en-US" sz="3600" b="1" spc="100" dirty="0">
                <a:latin typeface="Arial" panose="020B0604020202020204" pitchFamily="34" charset="0"/>
                <a:cs typeface="Arial" panose="020B0604020202020204" pitchFamily="34" charset="0"/>
              </a:rPr>
              <a:t>Prize</a:t>
            </a:r>
            <a:endParaRPr lang="en-US" sz="3600" dirty="0">
              <a:latin typeface="Arial" panose="020B0604020202020204" pitchFamily="34" charset="0"/>
              <a:cs typeface="Arial" panose="020B0604020202020204" pitchFamily="34" charset="0"/>
            </a:endParaRPr>
          </a:p>
          <a:p>
            <a:pPr eaLnBrk="1" hangingPunct="1">
              <a:spcBef>
                <a:spcPts val="0"/>
              </a:spcBef>
              <a:spcAft>
                <a:spcPts val="0"/>
              </a:spcAft>
              <a:tabLst>
                <a:tab pos="514350" algn="l"/>
              </a:tabLst>
            </a:pPr>
            <a:r>
              <a:rPr lang="en-US" sz="3600" spc="-60" dirty="0">
                <a:latin typeface="Arial" panose="020B0604020202020204" pitchFamily="34" charset="0"/>
                <a:cs typeface="Arial" panose="020B0604020202020204" pitchFamily="34" charset="0"/>
              </a:rPr>
              <a:t>	</a:t>
            </a:r>
            <a:r>
              <a:rPr lang="en-US" sz="3600" spc="-70" dirty="0">
                <a:latin typeface="Arial" panose="020B0604020202020204" pitchFamily="34" charset="0"/>
                <a:cs typeface="Arial" panose="020B0604020202020204" pitchFamily="34" charset="0"/>
              </a:rPr>
              <a:t>Faithful in Suffering </a:t>
            </a:r>
            <a:r>
              <a:rPr lang="en-US" sz="3600" spc="-15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Rom. 8:16–18</a:t>
            </a:r>
            <a:r>
              <a:rPr lang="en-US" sz="3600" spc="-15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02446"/>
            <a:ext cx="4572000" cy="55995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200" dirty="0" err="1">
                <a:latin typeface="Times New Roman" panose="02020603050405020304" pitchFamily="18" charset="0"/>
                <a:cs typeface="Times New Roman" panose="02020603050405020304" pitchFamily="18" charset="0"/>
              </a:rPr>
              <a:t>Hebrews</a:t>
            </a:r>
            <a:r>
              <a:rPr lang="de-DE" sz="3200" dirty="0">
                <a:latin typeface="Times New Roman" panose="02020603050405020304" pitchFamily="18" charset="0"/>
                <a:cs typeface="Times New Roman" panose="02020603050405020304" pitchFamily="18" charset="0"/>
              </a:rPr>
              <a:t> 11:6 </a:t>
            </a:r>
            <a:r>
              <a:rPr lang="en-US" sz="2400" dirty="0">
                <a:latin typeface="Times New Roman" panose="02020603050405020304" pitchFamily="18" charset="0"/>
                <a:cs typeface="Times New Roman" panose="02020603050405020304" pitchFamily="18" charset="0"/>
              </a:rPr>
              <a:t>NKJV</a:t>
            </a:r>
            <a:endParaRPr lang="en-US" sz="3200" dirty="0">
              <a:latin typeface="Times New Roman" panose="02020603050405020304" pitchFamily="18" charset="0"/>
              <a:cs typeface="Times New Roman" panose="02020603050405020304" pitchFamily="18" charset="0"/>
            </a:endParaRPr>
          </a:p>
          <a:p>
            <a:pPr algn="ctr" eaLnBrk="1" hangingPunct="1">
              <a:spcBef>
                <a:spcPts val="0"/>
              </a:spcBef>
              <a:spcAft>
                <a:spcPts val="1200"/>
              </a:spcAft>
              <a:defRPr/>
            </a:pPr>
            <a:r>
              <a:rPr lang="en-US" sz="3600" dirty="0">
                <a:latin typeface="Arial" panose="020B0604020202020204" pitchFamily="34" charset="0"/>
                <a:cs typeface="Arial" panose="020B0604020202020204" pitchFamily="34" charset="0"/>
              </a:rPr>
              <a:t>“But without </a:t>
            </a:r>
            <a:r>
              <a:rPr lang="en-US" sz="3600" b="1" spc="100" dirty="0">
                <a:latin typeface="Arial" panose="020B0604020202020204" pitchFamily="34" charset="0"/>
                <a:cs typeface="Arial" panose="020B0604020202020204" pitchFamily="34" charset="0"/>
              </a:rPr>
              <a:t>faith</a:t>
            </a:r>
            <a:r>
              <a:rPr lang="en-US" sz="3600" dirty="0">
                <a:latin typeface="Arial" panose="020B0604020202020204" pitchFamily="34" charset="0"/>
                <a:cs typeface="Arial" panose="020B0604020202020204" pitchFamily="34" charset="0"/>
              </a:rPr>
              <a:t>      it is impossible to please Him, for he who comes to God must believe that    He is, and that He is  a </a:t>
            </a:r>
            <a:r>
              <a:rPr lang="en-US" sz="3600" b="1" spc="50" dirty="0">
                <a:latin typeface="Arial" panose="020B0604020202020204" pitchFamily="34" charset="0"/>
                <a:cs typeface="Arial" panose="020B0604020202020204" pitchFamily="34" charset="0"/>
              </a:rPr>
              <a:t>rewarder</a:t>
            </a:r>
            <a:r>
              <a:rPr lang="en-US" sz="3600" dirty="0">
                <a:latin typeface="Arial" panose="020B0604020202020204" pitchFamily="34" charset="0"/>
                <a:cs typeface="Arial" panose="020B0604020202020204" pitchFamily="34" charset="0"/>
              </a:rPr>
              <a:t> of those who diligently       seek Him.”</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2738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Rewards of Faithfulness</a:t>
            </a:r>
          </a:p>
          <a:p>
            <a:pPr marL="36000">
              <a:defRPr/>
            </a:pPr>
            <a:r>
              <a:rPr lang="en-US" sz="3200" b="1" cap="small" spc="50" dirty="0">
                <a:latin typeface="Times New Roman" panose="02020603050405020304" pitchFamily="18" charset="0"/>
                <a:cs typeface="Times New Roman" panose="02020603050405020304" pitchFamily="18" charset="0"/>
              </a:rPr>
              <a:t>1. Reward for Faithfulness	           </a:t>
            </a:r>
          </a:p>
        </p:txBody>
      </p:sp>
      <p:pic>
        <p:nvPicPr>
          <p:cNvPr id="5" name="Picture 4">
            <a:extLst>
              <a:ext uri="{FF2B5EF4-FFF2-40B4-BE49-F238E27FC236}">
                <a16:creationId xmlns:a16="http://schemas.microsoft.com/office/drawing/2014/main" id="{D8380DEE-1395-34A6-BE0F-D69BD534CF1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4648167" y="1916832"/>
            <a:ext cx="4388329" cy="3600400"/>
          </a:xfrm>
          <a:prstGeom prst="rect">
            <a:avLst/>
          </a:prstGeom>
        </p:spPr>
      </p:pic>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3" presetClass="entr" presetSubtype="1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 y="1436068"/>
            <a:ext cx="9143998" cy="397140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“Human language is inadequate to   describe the reward of the righteous.           It will be known only                                                 to those who behold it.</a:t>
            </a:r>
          </a:p>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No finite mind </a:t>
            </a:r>
            <a:r>
              <a:rPr lang="en-US" sz="3600" b="1" spc="100" dirty="0">
                <a:latin typeface="Arial" panose="020B0604020202020204" pitchFamily="34" charset="0"/>
                <a:cs typeface="Arial" panose="020B0604020202020204" pitchFamily="34" charset="0"/>
              </a:rPr>
              <a:t>can comprehend  </a:t>
            </a:r>
            <a:r>
              <a:rPr lang="en-US" sz="3600" dirty="0">
                <a:latin typeface="Arial" panose="020B0604020202020204" pitchFamily="34" charset="0"/>
                <a:cs typeface="Arial" panose="020B0604020202020204" pitchFamily="34" charset="0"/>
              </a:rPr>
              <a:t>                         the glory of the Paradise of God.”                          </a:t>
            </a:r>
            <a:r>
              <a:rPr lang="en-US" sz="3200" dirty="0">
                <a:latin typeface="Arial" panose="020B0604020202020204" pitchFamily="34" charset="0"/>
                <a:cs typeface="Arial" panose="020B0604020202020204" pitchFamily="34" charset="0"/>
              </a:rPr>
              <a:t>—</a:t>
            </a:r>
            <a:r>
              <a:rPr lang="en-US" sz="3200" i="1" cap="small" dirty="0">
                <a:latin typeface="Arial" panose="020B0604020202020204" pitchFamily="34" charset="0"/>
                <a:cs typeface="Arial" panose="020B0604020202020204" pitchFamily="34" charset="0"/>
              </a:rPr>
              <a:t>The Great Controversy </a:t>
            </a:r>
            <a:r>
              <a:rPr lang="en-US" sz="3200" dirty="0">
                <a:latin typeface="Arial" panose="020B0604020202020204" pitchFamily="34" charset="0"/>
                <a:cs typeface="Arial" panose="020B0604020202020204" pitchFamily="34" charset="0"/>
              </a:rPr>
              <a:t>674.</a:t>
            </a:r>
            <a:endParaRPr lang="en-US" sz="36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Reward for Faithfulness</a:t>
            </a:r>
          </a:p>
          <a:p>
            <a:pPr marL="36000">
              <a:defRPr/>
            </a:pPr>
            <a:r>
              <a:rPr lang="en-US" sz="3200" b="1" cap="small" spc="50" dirty="0">
                <a:latin typeface="Times New Roman" panose="02020603050405020304" pitchFamily="18" charset="0"/>
                <a:cs typeface="Times New Roman" panose="02020603050405020304" pitchFamily="18" charset="0"/>
              </a:rPr>
              <a:t>The Reward is Clarified 	           </a:t>
            </a:r>
          </a:p>
        </p:txBody>
      </p:sp>
    </p:spTree>
    <p:extLst>
      <p:ext uri="{BB962C8B-B14F-4D97-AF65-F5344CB8AC3E}">
        <p14:creationId xmlns:p14="http://schemas.microsoft.com/office/powerpoint/2010/main" val="2936492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 y="1436068"/>
            <a:ext cx="9143998" cy="397140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 ‘Blessed are you when they revile and persecute you, and say all kinds of evil against you falsely for My sake.</a:t>
            </a:r>
          </a:p>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Rejoice and be exceedingly glad,                        for </a:t>
            </a:r>
            <a:r>
              <a:rPr lang="en-US" sz="3600" b="1" spc="100" dirty="0">
                <a:latin typeface="Arial" panose="020B0604020202020204" pitchFamily="34" charset="0"/>
                <a:cs typeface="Arial" panose="020B0604020202020204" pitchFamily="34" charset="0"/>
              </a:rPr>
              <a:t>great is your reward </a:t>
            </a:r>
            <a:r>
              <a:rPr lang="en-US" sz="3600" dirty="0">
                <a:latin typeface="Arial" panose="020B0604020202020204" pitchFamily="34" charset="0"/>
                <a:cs typeface="Arial" panose="020B0604020202020204" pitchFamily="34" charset="0"/>
              </a:rPr>
              <a:t>in heaven,                     for so they persecuted the prophets who were before you’ ” (</a:t>
            </a:r>
            <a:r>
              <a:rPr lang="en-US" sz="3600" i="1" dirty="0">
                <a:latin typeface="Arial" panose="020B0604020202020204" pitchFamily="34" charset="0"/>
                <a:cs typeface="Arial" panose="020B0604020202020204" pitchFamily="34" charset="0"/>
              </a:rPr>
              <a:t>Matt. 5:11, 12</a:t>
            </a:r>
            <a:r>
              <a:rPr lang="en-US" sz="3600" dirty="0">
                <a:latin typeface="Arial" panose="020B0604020202020204" pitchFamily="34" charset="0"/>
                <a:cs typeface="Arial" panose="020B0604020202020204" pitchFamily="34" charset="0"/>
              </a:rPr>
              <a:t>).                           </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Reward for Faithfulness</a:t>
            </a:r>
          </a:p>
          <a:p>
            <a:pPr marL="36000">
              <a:defRPr/>
            </a:pPr>
            <a:r>
              <a:rPr lang="en-US" sz="3200" b="1" cap="small" spc="50" dirty="0">
                <a:latin typeface="Times New Roman" panose="02020603050405020304" pitchFamily="18" charset="0"/>
                <a:cs typeface="Times New Roman" panose="02020603050405020304" pitchFamily="18" charset="0"/>
              </a:rPr>
              <a:t>The Reward is Clarified 	           </a:t>
            </a:r>
          </a:p>
        </p:txBody>
      </p:sp>
    </p:spTree>
    <p:extLst>
      <p:ext uri="{BB962C8B-B14F-4D97-AF65-F5344CB8AC3E}">
        <p14:creationId xmlns:p14="http://schemas.microsoft.com/office/powerpoint/2010/main" val="3197397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•23.1Q MANAGING.potx</Template>
  <TotalTime>37673</TotalTime>
  <Words>4048</Words>
  <Application>Microsoft Macintosh PowerPoint</Application>
  <PresentationFormat>On-screen Show (4:3)</PresentationFormat>
  <Paragraphs>209</Paragraphs>
  <Slides>27</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Arial Narrow</vt:lpstr>
      <vt:lpstr>Calibri</vt:lpstr>
      <vt:lpstr>Calibri Light</vt:lpstr>
      <vt:lpstr>Helvetica Neue</vt:lpstr>
      <vt:lpstr>Times New Roman</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888</cp:revision>
  <cp:lastPrinted>2023-03-17T14:09:00Z</cp:lastPrinted>
  <dcterms:created xsi:type="dcterms:W3CDTF">2021-07-03T11:23:54Z</dcterms:created>
  <dcterms:modified xsi:type="dcterms:W3CDTF">2023-03-23T08:41:10Z</dcterms:modified>
</cp:coreProperties>
</file>