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357" r:id="rId3"/>
    <p:sldId id="500" r:id="rId4"/>
    <p:sldId id="501" r:id="rId5"/>
    <p:sldId id="502" r:id="rId6"/>
    <p:sldId id="265" r:id="rId7"/>
    <p:sldId id="503" r:id="rId8"/>
    <p:sldId id="268" r:id="rId9"/>
    <p:sldId id="458" r:id="rId10"/>
    <p:sldId id="479" r:id="rId11"/>
    <p:sldId id="438" r:id="rId12"/>
    <p:sldId id="461" r:id="rId13"/>
    <p:sldId id="509" r:id="rId14"/>
    <p:sldId id="511" r:id="rId15"/>
    <p:sldId id="510" r:id="rId16"/>
    <p:sldId id="506" r:id="rId17"/>
    <p:sldId id="512" r:id="rId18"/>
    <p:sldId id="514" r:id="rId19"/>
    <p:sldId id="515" r:id="rId20"/>
    <p:sldId id="481" r:id="rId21"/>
    <p:sldId id="507" r:id="rId22"/>
    <p:sldId id="516" r:id="rId23"/>
    <p:sldId id="517" r:id="rId24"/>
    <p:sldId id="505" r:id="rId25"/>
    <p:sldId id="508" r:id="rId26"/>
    <p:sldId id="518" r:id="rId27"/>
    <p:sldId id="520" r:id="rId28"/>
    <p:sldId id="482" r:id="rId29"/>
    <p:sldId id="440" r:id="rId30"/>
    <p:sldId id="521" r:id="rId31"/>
    <p:sldId id="522" r:id="rId32"/>
    <p:sldId id="523" r:id="rId33"/>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9" autoAdjust="0"/>
    <p:restoredTop sz="71212" autoAdjust="0"/>
  </p:normalViewPr>
  <p:slideViewPr>
    <p:cSldViewPr>
      <p:cViewPr varScale="1">
        <p:scale>
          <a:sx n="72" d="100"/>
          <a:sy n="72" d="100"/>
        </p:scale>
        <p:origin x="216" y="4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10</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1" i="1" dirty="0" err="1">
                <a:latin typeface="Arial" charset="0"/>
                <a:ea typeface="ＭＳ Ｐゴシック" charset="0"/>
                <a:cs typeface="ＭＳ Ｐゴシック" charset="0"/>
              </a:rPr>
              <a:t>Muli</a:t>
            </a:r>
            <a:r>
              <a:rPr lang="en-US" b="1" i="1" dirty="0">
                <a:latin typeface="Arial" charset="0"/>
                <a:ea typeface="ＭＳ Ｐゴシック" charset="0"/>
                <a:cs typeface="ＭＳ Ｐゴシック" charset="0"/>
              </a:rPr>
              <a:t> ay </a:t>
            </a:r>
            <a:r>
              <a:rPr lang="en-US" b="1" i="1" dirty="0" err="1">
                <a:latin typeface="Arial" charset="0"/>
                <a:ea typeface="ＭＳ Ｐゴシック" charset="0"/>
                <a:cs typeface="ＭＳ Ｐゴシック" charset="0"/>
              </a:rPr>
              <a:t>tatlong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paghahati</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liksyon</a:t>
            </a:r>
            <a:r>
              <a:rPr lang="en-US" b="1" i="1"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0" i="0" dirty="0">
                <a:latin typeface="Arial" charset="0"/>
                <a:ea typeface="ＭＳ Ｐゴシック" charset="0"/>
                <a:cs typeface="ＭＳ Ｐゴシック" charset="0"/>
              </a:rPr>
              <a:t>(1) </a:t>
            </a:r>
            <a:r>
              <a:rPr lang="en-US" b="0" dirty="0">
                <a:latin typeface="Arial" charset="0"/>
                <a:ea typeface="ＭＳ Ｐゴシック" charset="0"/>
                <a:cs typeface="ＭＳ Ｐゴシック" charset="0"/>
              </a:rPr>
              <a:t>Mga </a:t>
            </a:r>
            <a:r>
              <a:rPr lang="en-US" b="0" dirty="0" err="1">
                <a:latin typeface="Arial" charset="0"/>
                <a:ea typeface="ＭＳ Ｐゴシック" charset="0"/>
                <a:cs typeface="ＭＳ Ｐゴシック" charset="0"/>
              </a:rPr>
              <a:t>Tipan</a:t>
            </a:r>
            <a:r>
              <a:rPr lang="en-US" b="0" dirty="0">
                <a:latin typeface="Arial" charset="0"/>
                <a:ea typeface="ＭＳ Ｐゴシック" charset="0"/>
                <a:cs typeface="ＭＳ Ｐゴシック" charset="0"/>
              </a:rPr>
              <a:t> at </a:t>
            </a:r>
            <a:r>
              <a:rPr lang="en-US" b="0" dirty="0" err="1">
                <a:latin typeface="Arial" charset="0"/>
                <a:ea typeface="ＭＳ Ｐゴシック" charset="0"/>
                <a:cs typeface="ＭＳ Ｐゴシック" charset="0"/>
              </a:rPr>
              <a:t>Tugon</a:t>
            </a:r>
            <a:endParaRPr lang="en-US" b="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0" baseline="0" dirty="0">
                <a:latin typeface="Arial" charset="0"/>
                <a:ea typeface="ＭＳ Ｐゴシック" charset="0"/>
                <a:cs typeface="ＭＳ Ｐゴシック" charset="0"/>
              </a:rPr>
              <a:t>     a. </a:t>
            </a:r>
            <a:r>
              <a:rPr lang="en-US" i="0" baseline="0" dirty="0" err="1">
                <a:latin typeface="Arial" charset="0"/>
                <a:ea typeface="ＭＳ Ｐゴシック" charset="0"/>
                <a:cs typeface="ＭＳ Ｐゴシック" charset="0"/>
              </a:rPr>
              <a:t>Kaligtasan</a:t>
            </a:r>
            <a:r>
              <a:rPr lang="en-US" i="0" baseline="0" dirty="0">
                <a:latin typeface="Arial" charset="0"/>
                <a:ea typeface="ＭＳ Ｐゴシック" charset="0"/>
                <a:cs typeface="ＭＳ Ｐゴシック" charset="0"/>
              </a:rPr>
              <a:t>. </a:t>
            </a:r>
            <a:r>
              <a:rPr lang="en-US" i="1" baseline="0" dirty="0">
                <a:latin typeface="Arial" charset="0"/>
                <a:ea typeface="ＭＳ Ｐゴシック" charset="0"/>
                <a:cs typeface="ＭＳ Ｐゴシック" charset="0"/>
              </a:rPr>
              <a:t>1 Juan 5:13.</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1" baseline="0" dirty="0">
                <a:latin typeface="Arial" charset="0"/>
                <a:ea typeface="ＭＳ Ｐゴシック" charset="0"/>
                <a:cs typeface="ＭＳ Ｐゴシック" charset="0"/>
              </a:rPr>
              <a:t>     </a:t>
            </a:r>
            <a:r>
              <a:rPr lang="en-US" i="0" baseline="0" dirty="0">
                <a:latin typeface="Arial" charset="0"/>
                <a:ea typeface="ＭＳ Ｐゴシック" charset="0"/>
                <a:cs typeface="ＭＳ Ｐゴシック" charset="0"/>
              </a:rPr>
              <a:t>b. </a:t>
            </a:r>
            <a:r>
              <a:rPr lang="en-US" i="0" baseline="0" dirty="0" err="1">
                <a:latin typeface="Arial" charset="0"/>
                <a:ea typeface="ＭＳ Ｐゴシック" charset="0"/>
                <a:cs typeface="ＭＳ Ｐゴシック" charset="0"/>
              </a:rPr>
              <a:t>Maingat</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na</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Gawin</a:t>
            </a:r>
            <a:r>
              <a:rPr lang="en-US" i="0" baseline="0" dirty="0">
                <a:latin typeface="Arial" charset="0"/>
                <a:ea typeface="ＭＳ Ｐゴシック" charset="0"/>
                <a:cs typeface="ＭＳ Ｐゴシック" charset="0"/>
              </a:rPr>
              <a:t>. </a:t>
            </a:r>
            <a:r>
              <a:rPr lang="en-US" i="1" baseline="0" dirty="0" err="1">
                <a:latin typeface="Arial" charset="0"/>
                <a:ea typeface="ＭＳ Ｐゴシック" charset="0"/>
                <a:cs typeface="ＭＳ Ｐゴシック" charset="0"/>
              </a:rPr>
              <a:t>Deuteronomino</a:t>
            </a:r>
            <a:r>
              <a:rPr lang="en-US" i="1" baseline="0" dirty="0">
                <a:latin typeface="Arial" charset="0"/>
                <a:ea typeface="ＭＳ Ｐゴシック" charset="0"/>
                <a:cs typeface="ＭＳ Ｐゴシック" charset="0"/>
              </a:rPr>
              <a:t> 28:1–14</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aseline="0" dirty="0">
                <a:latin typeface="Arial" charset="0"/>
                <a:ea typeface="ＭＳ Ｐゴシック" charset="0"/>
                <a:cs typeface="ＭＳ Ｐゴシック" charset="0"/>
              </a:rPr>
              <a:t>(2) </a:t>
            </a:r>
            <a:r>
              <a:rPr lang="en-US" baseline="0" dirty="0" err="1">
                <a:latin typeface="Arial" charset="0"/>
                <a:ea typeface="ＭＳ Ｐゴシック" charset="0"/>
                <a:cs typeface="ＭＳ Ｐゴシック" charset="0"/>
              </a:rPr>
              <a:t>Parangalan</a:t>
            </a:r>
            <a:r>
              <a:rPr lang="en-US" baseline="0" dirty="0">
                <a:latin typeface="Arial" charset="0"/>
                <a:ea typeface="ＭＳ Ｐゴシック" charset="0"/>
                <a:cs typeface="ＭＳ Ｐゴシック" charset="0"/>
              </a:rPr>
              <a:t> ang </a:t>
            </a:r>
            <a:r>
              <a:rPr lang="en-US" baseline="0" dirty="0" err="1">
                <a:latin typeface="Arial" charset="0"/>
                <a:ea typeface="ＭＳ Ｐゴシック" charset="0"/>
                <a:cs typeface="ＭＳ Ｐゴシック" charset="0"/>
              </a:rPr>
              <a:t>Panginoon</a:t>
            </a:r>
            <a:endParaRPr lang="en-US"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aseline="0" dirty="0">
                <a:latin typeface="Arial" charset="0"/>
                <a:ea typeface="ＭＳ Ｐゴシック" charset="0"/>
                <a:cs typeface="ＭＳ Ｐゴシック" charset="0"/>
              </a:rPr>
              <a:t>     a. </a:t>
            </a:r>
            <a:r>
              <a:rPr lang="en-US" i="0" baseline="0" dirty="0">
                <a:latin typeface="Arial" charset="0"/>
                <a:ea typeface="ＭＳ Ｐゴシック" charset="0"/>
                <a:cs typeface="ＭＳ Ｐゴシック" charset="0"/>
              </a:rPr>
              <a:t>Mga Unang Bunga. </a:t>
            </a:r>
            <a:r>
              <a:rPr lang="en-US" i="1" baseline="0" dirty="0" err="1">
                <a:latin typeface="Arial" charset="0"/>
                <a:ea typeface="ＭＳ Ｐゴシック" charset="0"/>
                <a:cs typeface="ＭＳ Ｐゴシック" charset="0"/>
              </a:rPr>
              <a:t>Kawikaan</a:t>
            </a:r>
            <a:r>
              <a:rPr lang="en-US" i="1" baseline="0" dirty="0">
                <a:latin typeface="Arial" charset="0"/>
                <a:ea typeface="ＭＳ Ｐゴシック" charset="0"/>
                <a:cs typeface="ＭＳ Ｐゴシック" charset="0"/>
              </a:rPr>
              <a:t> 3:9.</a:t>
            </a:r>
            <a:endParaRPr lang="en-US" i="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0" baseline="0"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b. </a:t>
            </a:r>
            <a:r>
              <a:rPr lang="en-US" i="0" baseline="0" dirty="0" err="1">
                <a:latin typeface="Arial" charset="0"/>
                <a:ea typeface="ＭＳ Ｐゴシック" charset="0"/>
                <a:cs typeface="ＭＳ Ｐゴシック" charset="0"/>
              </a:rPr>
              <a:t>Ikapu</a:t>
            </a:r>
            <a:r>
              <a:rPr lang="en-US" i="0" baseline="0" dirty="0">
                <a:latin typeface="Arial" charset="0"/>
                <a:ea typeface="ＭＳ Ｐゴシック" charset="0"/>
                <a:cs typeface="ＭＳ Ｐゴシック" charset="0"/>
              </a:rPr>
              <a:t>. </a:t>
            </a:r>
            <a:r>
              <a:rPr lang="en-US" i="1" baseline="0" dirty="0" err="1">
                <a:latin typeface="Arial" charset="0"/>
                <a:ea typeface="ＭＳ Ｐゴシック" charset="0"/>
                <a:cs typeface="ＭＳ Ｐゴシック" charset="0"/>
              </a:rPr>
              <a:t>Malakias</a:t>
            </a:r>
            <a:r>
              <a:rPr lang="en-US" i="1" baseline="0" dirty="0">
                <a:latin typeface="Arial" charset="0"/>
                <a:ea typeface="ＭＳ Ｐゴシック" charset="0"/>
                <a:cs typeface="ＭＳ Ｐゴシック" charset="0"/>
              </a:rPr>
              <a:t> 3:8.</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1"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3) Una ang </a:t>
            </a:r>
            <a:r>
              <a:rPr lang="en-US" baseline="0" dirty="0" err="1">
                <a:latin typeface="Arial" charset="0"/>
                <a:ea typeface="ＭＳ Ｐゴシック" charset="0"/>
                <a:cs typeface="ＭＳ Ｐゴシック" charset="0"/>
              </a:rPr>
              <a:t>Diyos</a:t>
            </a:r>
            <a:endParaRPr lang="en-US"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Kanyang</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Kaharian</a:t>
            </a:r>
            <a:r>
              <a:rPr lang="en-US" i="0" baseline="0" dirty="0">
                <a:latin typeface="Arial" charset="0"/>
                <a:ea typeface="ＭＳ Ｐゴシック" charset="0"/>
                <a:cs typeface="ＭＳ Ｐゴシック" charset="0"/>
              </a:rPr>
              <a:t> at </a:t>
            </a:r>
            <a:r>
              <a:rPr lang="en-US" i="0" baseline="0" dirty="0" err="1">
                <a:latin typeface="Arial" charset="0"/>
                <a:ea typeface="ＭＳ Ｐゴシック" charset="0"/>
                <a:cs typeface="ＭＳ Ｐゴシック" charset="0"/>
              </a:rPr>
              <a:t>Katwiran</a:t>
            </a:r>
            <a:r>
              <a:rPr lang="en-US" i="0" baseline="0" dirty="0">
                <a:latin typeface="Arial" charset="0"/>
                <a:ea typeface="ＭＳ Ｐゴシック" charset="0"/>
                <a:cs typeface="ＭＳ Ｐゴシック" charset="0"/>
              </a:rPr>
              <a:t>. </a:t>
            </a:r>
            <a:r>
              <a:rPr lang="en-US" i="1" baseline="0" dirty="0">
                <a:latin typeface="Arial" charset="0"/>
                <a:ea typeface="ＭＳ Ｐゴシック" charset="0"/>
                <a:cs typeface="ＭＳ Ｐゴシック" charset="0"/>
              </a:rPr>
              <a:t>Mateo 6:33.</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a. </a:t>
            </a:r>
            <a:r>
              <a:rPr lang="en-US" b="1" dirty="0" err="1">
                <a:latin typeface="Arial" charset="0"/>
                <a:cs typeface="ＭＳ Ｐゴシック" charset="0"/>
              </a:rPr>
              <a:t>Kaligtasan</a:t>
            </a:r>
            <a:r>
              <a:rPr lang="en-US" b="1" dirty="0">
                <a:latin typeface="Arial" charset="0"/>
                <a:cs typeface="ＭＳ Ｐゴシック" charset="0"/>
              </a:rPr>
              <a:t>. </a:t>
            </a:r>
            <a:r>
              <a:rPr lang="en-US" b="0" dirty="0">
                <a:latin typeface="Arial" charset="0"/>
                <a:cs typeface="ＭＳ Ｐゴシック" charset="0"/>
              </a:rPr>
              <a:t>Ang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bagay</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ito</a:t>
            </a:r>
            <a:r>
              <a:rPr lang="en-US" b="0" dirty="0">
                <a:latin typeface="Arial" charset="0"/>
                <a:cs typeface="ＭＳ Ｐゴシック" charset="0"/>
              </a:rPr>
              <a:t> ay </a:t>
            </a:r>
            <a:r>
              <a:rPr lang="en-US" b="0" dirty="0" err="1">
                <a:latin typeface="Arial" charset="0"/>
                <a:cs typeface="ＭＳ Ｐゴシック" charset="0"/>
              </a:rPr>
              <a:t>isinulat</a:t>
            </a:r>
            <a:r>
              <a:rPr lang="en-US" b="0" dirty="0">
                <a:latin typeface="Arial" charset="0"/>
                <a:cs typeface="ＭＳ Ｐゴシック" charset="0"/>
              </a:rPr>
              <a:t> ko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inyo</a:t>
            </a:r>
            <a:r>
              <a:rPr lang="en-US" b="0" dirty="0">
                <a:latin typeface="Arial" charset="0"/>
                <a:cs typeface="ＭＳ Ｐゴシック" charset="0"/>
              </a:rPr>
              <a:t> </a:t>
            </a:r>
            <a:r>
              <a:rPr lang="en-US" b="0" dirty="0" err="1">
                <a:latin typeface="Arial" charset="0"/>
                <a:cs typeface="ＭＳ Ｐゴシック" charset="0"/>
              </a:rPr>
              <a:t>upang</a:t>
            </a:r>
            <a:r>
              <a:rPr lang="en-US" b="0" dirty="0">
                <a:latin typeface="Arial" charset="0"/>
                <a:cs typeface="ＭＳ Ｐゴシック" charset="0"/>
              </a:rPr>
              <a:t> </a:t>
            </a:r>
            <a:r>
              <a:rPr lang="en-US" b="0" dirty="0" err="1">
                <a:latin typeface="Arial" charset="0"/>
                <a:cs typeface="ＭＳ Ｐゴシック" charset="0"/>
              </a:rPr>
              <a:t>inyong</a:t>
            </a:r>
            <a:r>
              <a:rPr lang="en-US" b="0" dirty="0">
                <a:latin typeface="Arial" charset="0"/>
                <a:cs typeface="ＭＳ Ｐゴシック" charset="0"/>
              </a:rPr>
              <a:t> </a:t>
            </a:r>
            <a:r>
              <a:rPr lang="en-US" b="0" dirty="0" err="1">
                <a:latin typeface="Arial" charset="0"/>
                <a:cs typeface="ＭＳ Ｐゴシック" charset="0"/>
              </a:rPr>
              <a:t>malaman</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kayo’y</a:t>
            </a:r>
            <a:r>
              <a:rPr lang="en-US" b="0" dirty="0">
                <a:latin typeface="Arial" charset="0"/>
                <a:cs typeface="ＭＳ Ｐゴシック" charset="0"/>
              </a:rPr>
              <a:t> </a:t>
            </a:r>
            <a:r>
              <a:rPr lang="en-US" b="0" dirty="0" err="1">
                <a:latin typeface="Arial" charset="0"/>
                <a:cs typeface="ＭＳ Ｐゴシック" charset="0"/>
              </a:rPr>
              <a:t>mayroong</a:t>
            </a:r>
            <a:r>
              <a:rPr lang="en-US" b="0" dirty="0">
                <a:latin typeface="Arial" charset="0"/>
                <a:cs typeface="ＭＳ Ｐゴシック" charset="0"/>
              </a:rPr>
              <a:t> </a:t>
            </a:r>
            <a:r>
              <a:rPr lang="en-US" b="0" dirty="0" err="1">
                <a:latin typeface="Arial" charset="0"/>
                <a:cs typeface="ＭＳ Ｐゴシック" charset="0"/>
              </a:rPr>
              <a:t>buhay</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walang</a:t>
            </a:r>
            <a:r>
              <a:rPr lang="en-US" b="0" dirty="0">
                <a:latin typeface="Arial" charset="0"/>
                <a:cs typeface="ＭＳ Ｐゴシック" charset="0"/>
              </a:rPr>
              <a:t> </a:t>
            </a:r>
            <a:r>
              <a:rPr lang="en-US" b="0" dirty="0" err="1">
                <a:latin typeface="Arial" charset="0"/>
                <a:cs typeface="ＭＳ Ｐゴシック" charset="0"/>
              </a:rPr>
              <a:t>hanggan</a:t>
            </a:r>
            <a:r>
              <a:rPr lang="en-US" b="0" dirty="0">
                <a:latin typeface="Arial" charset="0"/>
                <a:cs typeface="ＭＳ Ｐゴシック" charset="0"/>
              </a:rPr>
              <a:t> ¶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inyong</a:t>
            </a:r>
            <a:r>
              <a:rPr lang="en-US" b="0" dirty="0">
                <a:latin typeface="Arial" charset="0"/>
                <a:cs typeface="ＭＳ Ｐゴシック" charset="0"/>
              </a:rPr>
              <a:t> </a:t>
            </a:r>
            <a:r>
              <a:rPr lang="en-US" b="0" dirty="0" err="1">
                <a:latin typeface="Arial" charset="0"/>
                <a:cs typeface="ＭＳ Ｐゴシック" charset="0"/>
              </a:rPr>
              <a:t>nananampalataya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pangalan</a:t>
            </a:r>
            <a:r>
              <a:rPr lang="en-US" b="0" dirty="0">
                <a:latin typeface="Arial" charset="0"/>
                <a:cs typeface="ＭＳ Ｐゴシック" charset="0"/>
              </a:rPr>
              <a:t> ng Anak ng </a:t>
            </a:r>
            <a:r>
              <a:rPr lang="en-US" b="0" dirty="0" err="1">
                <a:latin typeface="Arial" charset="0"/>
                <a:cs typeface="ＭＳ Ｐゴシック" charset="0"/>
              </a:rPr>
              <a:t>Diyos</a:t>
            </a:r>
            <a:r>
              <a:rPr lang="en-US" b="0" dirty="0">
                <a:latin typeface="Arial" charset="0"/>
                <a:cs typeface="ＭＳ Ｐゴシック" charset="0"/>
              </a:rPr>
              <a:t>. </a:t>
            </a:r>
            <a:r>
              <a:rPr lang="en-US" altLang="ja-JP" dirty="0">
                <a:latin typeface="Arial" charset="0"/>
                <a:cs typeface="ＭＳ Ｐゴシック" charset="0"/>
              </a:rPr>
              <a:t>(</a:t>
            </a:r>
            <a:r>
              <a:rPr lang="en-US" altLang="ja-JP" i="1" dirty="0">
                <a:latin typeface="Arial" charset="0"/>
                <a:cs typeface="ＭＳ Ｐゴシック" charset="0"/>
              </a:rPr>
              <a:t>1 Juan 5:13</a:t>
            </a:r>
            <a:r>
              <a:rPr lang="en-US" altLang="ja-JP" dirty="0">
                <a:latin typeface="Arial" charset="0"/>
                <a:cs typeface="ＭＳ Ｐゴシック" charset="0"/>
              </a:rPr>
              <a:t>).</a:t>
            </a:r>
            <a:endParaRPr lang="en-US" dirty="0">
              <a:latin typeface="Arial"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cs typeface="ＭＳ Ｐゴシック" charset="0"/>
              </a:rPr>
              <a:t>Ang </a:t>
            </a:r>
            <a:r>
              <a:rPr lang="en-US" dirty="0" err="1">
                <a:latin typeface="Arial" charset="0"/>
                <a:cs typeface="ＭＳ Ｐゴシック" charset="0"/>
              </a:rPr>
              <a:t>kamatayan</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Cristo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Kalbaryo</a:t>
            </a:r>
            <a:r>
              <a:rPr lang="en-US" dirty="0">
                <a:latin typeface="Arial" charset="0"/>
                <a:cs typeface="ＭＳ Ｐゴシック" charset="0"/>
              </a:rPr>
              <a:t> ay </a:t>
            </a:r>
            <a:r>
              <a:rPr lang="en-US" dirty="0" err="1">
                <a:latin typeface="Arial" charset="0"/>
                <a:cs typeface="ＭＳ Ｐゴシック" charset="0"/>
              </a:rPr>
              <a:t>ginawang</a:t>
            </a:r>
            <a:r>
              <a:rPr lang="en-US" dirty="0">
                <a:latin typeface="Arial" charset="0"/>
                <a:cs typeface="ＭＳ Ｐゴシック" charset="0"/>
              </a:rPr>
              <a:t> </a:t>
            </a:r>
            <a:r>
              <a:rPr lang="en-US" dirty="0" err="1">
                <a:latin typeface="Arial" charset="0"/>
                <a:cs typeface="ＭＳ Ｐゴシック" charset="0"/>
              </a:rPr>
              <a:t>posible</a:t>
            </a:r>
            <a:r>
              <a:rPr lang="en-US" dirty="0">
                <a:latin typeface="Arial" charset="0"/>
                <a:cs typeface="ＭＳ Ｐゴシック" charset="0"/>
              </a:rPr>
              <a:t> ang </a:t>
            </a:r>
            <a:r>
              <a:rPr lang="en-US" dirty="0" err="1">
                <a:latin typeface="Arial" charset="0"/>
                <a:cs typeface="ＭＳ Ｐゴシック" charset="0"/>
              </a:rPr>
              <a:t>kaligtasan</a:t>
            </a:r>
            <a:r>
              <a:rPr lang="en-US" dirty="0">
                <a:latin typeface="Arial" charset="0"/>
                <a:cs typeface="ＭＳ Ｐゴシック" charset="0"/>
              </a:rPr>
              <a:t> para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bawat</a:t>
            </a:r>
            <a:r>
              <a:rPr lang="en-US" dirty="0">
                <a:latin typeface="Arial" charset="0"/>
                <a:cs typeface="ＭＳ Ｐゴシック" charset="0"/>
              </a:rPr>
              <a:t> </a:t>
            </a:r>
            <a:r>
              <a:rPr lang="en-US" dirty="0" err="1">
                <a:latin typeface="Arial" charset="0"/>
                <a:cs typeface="ＭＳ Ｐゴシック" charset="0"/>
              </a:rPr>
              <a:t>tao</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nabuhay</a:t>
            </a:r>
            <a:r>
              <a:rPr lang="en-US" dirty="0">
                <a:latin typeface="Arial" charset="0"/>
                <a:cs typeface="ＭＳ Ｐゴシック" charset="0"/>
              </a:rPr>
              <a:t>. ¶ Ang </a:t>
            </a:r>
            <a:r>
              <a:rPr lang="en-US" dirty="0" err="1">
                <a:latin typeface="Arial" charset="0"/>
                <a:cs typeface="ＭＳ Ｐゴシック" charset="0"/>
              </a:rPr>
              <a:t>kaligtasan</a:t>
            </a:r>
            <a:r>
              <a:rPr lang="en-US" dirty="0">
                <a:latin typeface="Arial" charset="0"/>
                <a:cs typeface="ＭＳ Ｐゴシック" charset="0"/>
              </a:rPr>
              <a:t> ay </a:t>
            </a:r>
            <a:r>
              <a:rPr lang="en-US" dirty="0" err="1">
                <a:latin typeface="Arial" charset="0"/>
                <a:cs typeface="ＭＳ Ｐゴシック" charset="0"/>
              </a:rPr>
              <a:t>hindi</a:t>
            </a:r>
            <a:r>
              <a:rPr lang="en-US" dirty="0">
                <a:latin typeface="Arial" charset="0"/>
                <a:cs typeface="ＭＳ Ｐゴシック" charset="0"/>
              </a:rPr>
              <a:t> unilateral—</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ito</a:t>
            </a:r>
            <a:r>
              <a:rPr lang="en-US" dirty="0">
                <a:latin typeface="Arial" charset="0"/>
                <a:cs typeface="ＭＳ Ｐゴシック" charset="0"/>
              </a:rPr>
              <a:t> </a:t>
            </a:r>
            <a:r>
              <a:rPr lang="en-US" dirty="0" err="1">
                <a:latin typeface="Arial" charset="0"/>
                <a:cs typeface="ＭＳ Ｐゴシック" charset="0"/>
              </a:rPr>
              <a:t>ibinibigay</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lahat,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kabila</a:t>
            </a:r>
            <a:r>
              <a:rPr lang="en-US" dirty="0">
                <a:latin typeface="Arial" charset="0"/>
                <a:cs typeface="ＭＳ Ｐゴシック" charset="0"/>
              </a:rPr>
              <a:t> ng </a:t>
            </a:r>
            <a:r>
              <a:rPr lang="en-US" dirty="0" err="1">
                <a:latin typeface="Arial" charset="0"/>
                <a:cs typeface="ＭＳ Ｐゴシック" charset="0"/>
              </a:rPr>
              <a:t>kanilang</a:t>
            </a:r>
            <a:r>
              <a:rPr lang="en-US" dirty="0">
                <a:latin typeface="Arial" charset="0"/>
                <a:cs typeface="ＭＳ Ｐゴシック" charset="0"/>
              </a:rPr>
              <a:t> </a:t>
            </a:r>
            <a:r>
              <a:rPr lang="en-US" dirty="0" err="1">
                <a:latin typeface="Arial" charset="0"/>
                <a:cs typeface="ＭＳ Ｐゴシック" charset="0"/>
              </a:rPr>
              <a:t>ginawa</a:t>
            </a:r>
            <a:r>
              <a:rPr lang="en-US" dirty="0">
                <a:latin typeface="Arial" charset="0"/>
                <a:cs typeface="ＭＳ Ｐゴシック" charset="0"/>
              </a:rPr>
              <a:t>. Ang </a:t>
            </a:r>
            <a:r>
              <a:rPr lang="en-US" dirty="0" err="1">
                <a:latin typeface="Arial" charset="0"/>
                <a:cs typeface="ＭＳ Ｐゴシック" charset="0"/>
              </a:rPr>
              <a:t>paniniwalang</a:t>
            </a:r>
            <a:r>
              <a:rPr lang="en-US" dirty="0">
                <a:latin typeface="Arial" charset="0"/>
                <a:cs typeface="ＭＳ Ｐゴシック" charset="0"/>
              </a:rPr>
              <a:t> lahat ay </a:t>
            </a:r>
            <a:r>
              <a:rPr lang="en-US" dirty="0" err="1">
                <a:latin typeface="Arial" charset="0"/>
                <a:cs typeface="ＭＳ Ｐゴシック" charset="0"/>
              </a:rPr>
              <a:t>maliligtas</a:t>
            </a:r>
            <a:r>
              <a:rPr lang="en-US" dirty="0">
                <a:latin typeface="Arial" charset="0"/>
                <a:cs typeface="ＭＳ Ｐゴシック" charset="0"/>
              </a:rPr>
              <a:t> ay </a:t>
            </a:r>
            <a:r>
              <a:rPr lang="en-US" dirty="0" err="1">
                <a:latin typeface="Arial" charset="0"/>
                <a:cs typeface="ＭＳ Ｐゴシック" charset="0"/>
              </a:rPr>
              <a:t>tinatawag</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unibersalismo</a:t>
            </a:r>
            <a:r>
              <a:rPr lang="en-US" dirty="0">
                <a:latin typeface="Arial" charset="0"/>
                <a:cs typeface="ＭＳ Ｐゴシック" charset="0"/>
              </a:rPr>
              <a:t>.” </a:t>
            </a:r>
            <a:r>
              <a:rPr lang="en-US" b="1" i="1" dirty="0" err="1">
                <a:latin typeface="Arial" charset="0"/>
                <a:cs typeface="ＭＳ Ｐゴシック" charset="0"/>
              </a:rPr>
              <a:t>Bagamat</a:t>
            </a:r>
            <a:r>
              <a:rPr lang="en-US" b="1" i="1" dirty="0">
                <a:latin typeface="Arial" charset="0"/>
                <a:cs typeface="ＭＳ Ｐゴシック" charset="0"/>
              </a:rPr>
              <a:t> ang </a:t>
            </a:r>
            <a:r>
              <a:rPr lang="en-US" b="1" i="1" dirty="0" err="1">
                <a:latin typeface="Arial" charset="0"/>
                <a:cs typeface="ＭＳ Ｐゴシック" charset="0"/>
              </a:rPr>
              <a:t>kaligtasan</a:t>
            </a:r>
            <a:r>
              <a:rPr lang="en-US" b="1" i="1" dirty="0">
                <a:latin typeface="Arial" charset="0"/>
                <a:cs typeface="ＭＳ Ｐゴシック" charset="0"/>
              </a:rPr>
              <a:t> ay para </a:t>
            </a:r>
            <a:r>
              <a:rPr lang="en-US" b="1" i="1" dirty="0" err="1">
                <a:latin typeface="Arial" charset="0"/>
                <a:cs typeface="ＭＳ Ｐゴシック" charset="0"/>
              </a:rPr>
              <a:t>sa</a:t>
            </a:r>
            <a:r>
              <a:rPr lang="en-US" b="1" i="1" dirty="0">
                <a:latin typeface="Arial" charset="0"/>
                <a:cs typeface="ＭＳ Ｐゴシック" charset="0"/>
              </a:rPr>
              <a:t> lahat, </a:t>
            </a:r>
            <a:r>
              <a:rPr lang="en-US" b="1" i="1" dirty="0" err="1">
                <a:latin typeface="Arial" charset="0"/>
                <a:cs typeface="ＭＳ Ｐゴシック" charset="0"/>
              </a:rPr>
              <a:t>ito’y</a:t>
            </a:r>
            <a:r>
              <a:rPr lang="en-US" b="1" i="1" dirty="0">
                <a:latin typeface="Arial" charset="0"/>
                <a:cs typeface="ＭＳ Ｐゴシック" charset="0"/>
              </a:rPr>
              <a:t> </a:t>
            </a:r>
            <a:r>
              <a:rPr lang="en-US" b="1" i="1" dirty="0" err="1">
                <a:latin typeface="Arial" charset="0"/>
                <a:cs typeface="ＭＳ Ｐゴシック" charset="0"/>
              </a:rPr>
              <a:t>kailangang</a:t>
            </a:r>
            <a:r>
              <a:rPr lang="en-US" b="1" i="1" dirty="0">
                <a:latin typeface="Arial" charset="0"/>
                <a:cs typeface="ＭＳ Ｐゴシック" charset="0"/>
              </a:rPr>
              <a:t> </a:t>
            </a:r>
            <a:r>
              <a:rPr lang="en-US" b="1" i="1" dirty="0" err="1">
                <a:latin typeface="Arial" charset="0"/>
                <a:cs typeface="ＭＳ Ｐゴシック" charset="0"/>
              </a:rPr>
              <a:t>tanggapin</a:t>
            </a:r>
            <a:r>
              <a:rPr lang="en-US" b="1" i="1" dirty="0">
                <a:latin typeface="Arial" charset="0"/>
                <a:cs typeface="ＭＳ Ｐゴシック" charset="0"/>
              </a:rPr>
              <a:t> </a:t>
            </a:r>
            <a:r>
              <a:rPr lang="en-US" b="1" i="1" dirty="0" err="1">
                <a:latin typeface="Arial" charset="0"/>
                <a:cs typeface="ＭＳ Ｐゴシック" charset="0"/>
              </a:rPr>
              <a:t>upang</a:t>
            </a:r>
            <a:r>
              <a:rPr lang="en-US" b="1" i="1" dirty="0">
                <a:latin typeface="Arial" charset="0"/>
                <a:cs typeface="ＭＳ Ｐゴシック" charset="0"/>
              </a:rPr>
              <a:t> </a:t>
            </a:r>
            <a:r>
              <a:rPr lang="en-US" b="1" i="1" dirty="0" err="1">
                <a:latin typeface="Arial" charset="0"/>
                <a:cs typeface="ＭＳ Ｐゴシック" charset="0"/>
              </a:rPr>
              <a:t>mapakinabangan</a:t>
            </a:r>
            <a:r>
              <a:rPr lang="en-US" b="1" i="1" dirty="0">
                <a:latin typeface="Arial" charset="0"/>
                <a:cs typeface="ＭＳ Ｐゴシック" charset="0"/>
              </a:rPr>
              <a:t>. Hindi </a:t>
            </a:r>
            <a:r>
              <a:rPr lang="en-US" b="1" i="1" dirty="0" err="1">
                <a:latin typeface="Arial" charset="0"/>
                <a:cs typeface="ＭＳ Ｐゴシック" charset="0"/>
              </a:rPr>
              <a:t>ipagpipilitan</a:t>
            </a:r>
            <a:r>
              <a:rPr lang="en-US" b="1" i="1" dirty="0">
                <a:latin typeface="Arial" charset="0"/>
                <a:cs typeface="ＭＳ Ｐゴシック" charset="0"/>
              </a:rPr>
              <a:t> ng </a:t>
            </a:r>
            <a:r>
              <a:rPr lang="en-US" b="1" i="1" dirty="0" err="1">
                <a:latin typeface="Arial" charset="0"/>
                <a:cs typeface="ＭＳ Ｐゴシック" charset="0"/>
              </a:rPr>
              <a:t>Diyos</a:t>
            </a:r>
            <a:r>
              <a:rPr lang="en-US" b="1" i="1" dirty="0">
                <a:latin typeface="Arial" charset="0"/>
                <a:cs typeface="ＭＳ Ｐゴシック" charset="0"/>
              </a:rPr>
              <a:t> </a:t>
            </a:r>
            <a:r>
              <a:rPr lang="en-US" b="1" i="1" dirty="0" err="1">
                <a:latin typeface="Arial" charset="0"/>
                <a:cs typeface="ＭＳ Ｐゴシック" charset="0"/>
              </a:rPr>
              <a:t>dahil</a:t>
            </a:r>
            <a:r>
              <a:rPr lang="en-US" b="1" i="1" dirty="0">
                <a:latin typeface="Arial" charset="0"/>
                <a:cs typeface="ＭＳ Ｐゴシック" charset="0"/>
              </a:rPr>
              <a:t> </a:t>
            </a:r>
            <a:r>
              <a:rPr lang="en-US" b="1" i="1" dirty="0" err="1">
                <a:latin typeface="Arial" charset="0"/>
                <a:cs typeface="ＭＳ Ｐゴシック" charset="0"/>
              </a:rPr>
              <a:t>kinikilala</a:t>
            </a:r>
            <a:r>
              <a:rPr lang="en-US" b="1" i="1" dirty="0">
                <a:latin typeface="Arial" charset="0"/>
                <a:cs typeface="ＭＳ Ｐゴシック" charset="0"/>
              </a:rPr>
              <a:t> </a:t>
            </a:r>
            <a:r>
              <a:rPr lang="en-US" b="1" i="1" dirty="0" err="1">
                <a:latin typeface="Arial" charset="0"/>
                <a:cs typeface="ＭＳ Ｐゴシック" charset="0"/>
              </a:rPr>
              <a:t>Niya</a:t>
            </a:r>
            <a:r>
              <a:rPr lang="en-US" b="1" i="1" dirty="0">
                <a:latin typeface="Arial" charset="0"/>
                <a:cs typeface="ＭＳ Ｐゴシック" charset="0"/>
              </a:rPr>
              <a:t> ang </a:t>
            </a:r>
            <a:r>
              <a:rPr lang="en-US" b="1" i="1" dirty="0" err="1">
                <a:latin typeface="Arial" charset="0"/>
                <a:cs typeface="ＭＳ Ｐゴシック" charset="0"/>
              </a:rPr>
              <a:t>karapatan</a:t>
            </a:r>
            <a:r>
              <a:rPr lang="en-US" b="1" i="1" dirty="0">
                <a:latin typeface="Arial" charset="0"/>
                <a:cs typeface="ＭＳ Ｐゴシック" charset="0"/>
              </a:rPr>
              <a:t> ng </a:t>
            </a:r>
            <a:r>
              <a:rPr lang="en-US" b="1" i="1" dirty="0" err="1">
                <a:latin typeface="Arial" charset="0"/>
                <a:cs typeface="ＭＳ Ｐゴシック" charset="0"/>
              </a:rPr>
              <a:t>tao</a:t>
            </a:r>
            <a:r>
              <a:rPr lang="en-US" b="1" i="1" dirty="0">
                <a:latin typeface="Arial" charset="0"/>
                <a:cs typeface="ＭＳ Ｐゴシック" charset="0"/>
              </a:rPr>
              <a:t>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pumili</a:t>
            </a:r>
            <a:r>
              <a:rPr lang="en-US" b="1" i="1" dirty="0">
                <a:latin typeface="Arial" charset="0"/>
                <a:cs typeface="ＭＳ Ｐゴシック" charset="0"/>
              </a:rPr>
              <a:t>. </a:t>
            </a:r>
            <a:r>
              <a:rPr lang="en-US" dirty="0">
                <a:latin typeface="Arial" charset="0"/>
                <a:cs typeface="ＭＳ Ｐゴシック" charset="0"/>
              </a:rPr>
              <a:t>¶ </a:t>
            </a:r>
            <a:r>
              <a:rPr lang="en-US" dirty="0" err="1">
                <a:latin typeface="Arial" charset="0"/>
                <a:cs typeface="ＭＳ Ｐゴシック" charset="0"/>
              </a:rPr>
              <a:t>Buong</a:t>
            </a:r>
            <a:r>
              <a:rPr lang="en-US" dirty="0">
                <a:latin typeface="Arial" charset="0"/>
                <a:cs typeface="ＭＳ Ｐゴシック" charset="0"/>
              </a:rPr>
              <a:t> </a:t>
            </a:r>
            <a:r>
              <a:rPr lang="en-US" dirty="0" err="1">
                <a:latin typeface="Arial" charset="0"/>
                <a:cs typeface="ＭＳ Ｐゴシック" charset="0"/>
              </a:rPr>
              <a:t>linaw</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itinuro</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Jesus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bagaman</a:t>
            </a:r>
            <a:r>
              <a:rPr lang="en-US" dirty="0">
                <a:latin typeface="Arial" charset="0"/>
                <a:cs typeface="ＭＳ Ｐゴシック" charset="0"/>
              </a:rPr>
              <a:t> </a:t>
            </a:r>
            <a:r>
              <a:rPr lang="en-US" dirty="0" err="1">
                <a:latin typeface="Arial" charset="0"/>
                <a:cs typeface="ＭＳ Ｐゴシック" charset="0"/>
              </a:rPr>
              <a:t>Siya’y</a:t>
            </a:r>
            <a:r>
              <a:rPr lang="en-US" dirty="0">
                <a:latin typeface="Arial" charset="0"/>
                <a:cs typeface="ＭＳ Ｐゴシック" charset="0"/>
              </a:rPr>
              <a:t> </a:t>
            </a:r>
            <a:r>
              <a:rPr lang="en-US" dirty="0" err="1">
                <a:latin typeface="Arial" charset="0"/>
                <a:cs typeface="ＭＳ Ｐゴシック" charset="0"/>
              </a:rPr>
              <a:t>namatay</a:t>
            </a:r>
            <a:r>
              <a:rPr lang="en-US" dirty="0">
                <a:latin typeface="Arial" charset="0"/>
                <a:cs typeface="ＭＳ Ｐゴシック" charset="0"/>
              </a:rPr>
              <a:t> para </a:t>
            </a:r>
            <a:r>
              <a:rPr lang="en-US" dirty="0" err="1">
                <a:latin typeface="Arial" charset="0"/>
                <a:cs typeface="ＭＳ Ｐゴシック" charset="0"/>
              </a:rPr>
              <a:t>sa</a:t>
            </a:r>
            <a:r>
              <a:rPr lang="en-US" dirty="0">
                <a:latin typeface="Arial" charset="0"/>
                <a:cs typeface="ＭＳ Ｐゴシック" charset="0"/>
              </a:rPr>
              <a:t> lahat ng </a:t>
            </a:r>
            <a:r>
              <a:rPr lang="en-US" dirty="0" err="1">
                <a:latin typeface="Arial" charset="0"/>
                <a:cs typeface="ＭＳ Ｐゴシック" charset="0"/>
              </a:rPr>
              <a:t>sangkatauhan</a:t>
            </a:r>
            <a:r>
              <a:rPr lang="en-US" dirty="0">
                <a:latin typeface="Arial" charset="0"/>
                <a:cs typeface="ＭＳ Ｐゴシック" charset="0"/>
              </a:rPr>
              <a:t>, </a:t>
            </a:r>
            <a:r>
              <a:rPr lang="en-US" dirty="0" err="1">
                <a:latin typeface="Arial" charset="0"/>
                <a:cs typeface="ＭＳ Ｐゴシック" charset="0"/>
              </a:rPr>
              <a:t>marami</a:t>
            </a:r>
            <a:r>
              <a:rPr lang="en-US" dirty="0">
                <a:latin typeface="Arial" charset="0"/>
                <a:cs typeface="ＭＳ Ｐゴシック" charset="0"/>
              </a:rPr>
              <a:t> ang </a:t>
            </a:r>
            <a:r>
              <a:rPr lang="en-US" dirty="0" err="1">
                <a:latin typeface="Arial" charset="0"/>
                <a:cs typeface="ＭＳ Ｐゴシック" charset="0"/>
              </a:rPr>
              <a:t>nilalakbay</a:t>
            </a:r>
            <a:r>
              <a:rPr lang="en-US" dirty="0">
                <a:latin typeface="Arial" charset="0"/>
                <a:cs typeface="ＭＳ Ｐゴシック" charset="0"/>
              </a:rPr>
              <a:t> ang </a:t>
            </a:r>
            <a:r>
              <a:rPr lang="en-US" dirty="0" err="1">
                <a:latin typeface="Arial" charset="0"/>
                <a:cs typeface="ＭＳ Ｐゴシック" charset="0"/>
              </a:rPr>
              <a:t>malapad</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daan</a:t>
            </a:r>
            <a:r>
              <a:rPr lang="en-US" dirty="0">
                <a:latin typeface="Arial" charset="0"/>
                <a:cs typeface="ＭＳ Ｐゴシック" charset="0"/>
              </a:rPr>
              <a:t> </a:t>
            </a:r>
            <a:r>
              <a:rPr lang="en-US" dirty="0" err="1">
                <a:latin typeface="Arial" charset="0"/>
                <a:cs typeface="ＭＳ Ｐゴシック" charset="0"/>
              </a:rPr>
              <a:t>tungo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kapahamakan</a:t>
            </a:r>
            <a:r>
              <a:rPr lang="en-US" dirty="0">
                <a:latin typeface="Arial" charset="0"/>
                <a:cs typeface="ＭＳ Ｐゴシック" charset="0"/>
              </a:rPr>
              <a:t> at </a:t>
            </a:r>
            <a:r>
              <a:rPr lang="en-US" dirty="0" err="1">
                <a:latin typeface="Arial" charset="0"/>
                <a:cs typeface="ＭＳ Ｐゴシック" charset="0"/>
              </a:rPr>
              <a:t>walang-hanggang</a:t>
            </a:r>
            <a:r>
              <a:rPr lang="en-US" dirty="0">
                <a:latin typeface="Arial" charset="0"/>
                <a:cs typeface="ＭＳ Ｐゴシック" charset="0"/>
              </a:rPr>
              <a:t> </a:t>
            </a:r>
            <a:r>
              <a:rPr lang="en-US" dirty="0" err="1">
                <a:latin typeface="Arial" charset="0"/>
                <a:cs typeface="ＭＳ Ｐゴシック" charset="0"/>
              </a:rPr>
              <a:t>kamatayan</a:t>
            </a:r>
            <a:r>
              <a:rPr lang="en-US" dirty="0">
                <a:latin typeface="Arial" charset="0"/>
                <a:cs typeface="ＭＳ Ｐゴシック" charset="0"/>
              </a:rPr>
              <a:t> </a:t>
            </a:r>
            <a:r>
              <a:rPr lang="en-US" altLang="ja-JP" dirty="0">
                <a:latin typeface="Arial" charset="0"/>
                <a:cs typeface="ＭＳ Ｐゴシック" charset="0"/>
              </a:rPr>
              <a:t>(</a:t>
            </a:r>
            <a:r>
              <a:rPr lang="en-US" altLang="ja-JP" i="1" dirty="0">
                <a:latin typeface="Arial" charset="0"/>
                <a:cs typeface="ＭＳ Ｐゴシック" charset="0"/>
              </a:rPr>
              <a:t>Mateo 7:13, 14</a:t>
            </a:r>
            <a:r>
              <a:rPr lang="en-US" altLang="ja-JP" dirty="0">
                <a:latin typeface="Arial" charset="0"/>
                <a:cs typeface="ＭＳ Ｐゴシック" charset="0"/>
              </a:rPr>
              <a:t>).</a:t>
            </a:r>
            <a:endParaRPr lang="en-US" dirty="0">
              <a:latin typeface="Arial"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cs typeface="ＭＳ Ｐゴシック" charset="0"/>
              </a:rPr>
              <a:t>Paanong</a:t>
            </a:r>
            <a:r>
              <a:rPr lang="en-US" b="1" dirty="0">
                <a:latin typeface="Arial" charset="0"/>
                <a:cs typeface="ＭＳ Ｐゴシック" charset="0"/>
              </a:rPr>
              <a:t> </a:t>
            </a:r>
            <a:r>
              <a:rPr lang="en-US" b="1" dirty="0" err="1">
                <a:latin typeface="Arial" charset="0"/>
                <a:cs typeface="ＭＳ Ｐゴシック" charset="0"/>
              </a:rPr>
              <a:t>Tinatanggap</a:t>
            </a:r>
            <a:r>
              <a:rPr lang="en-US" b="1" dirty="0">
                <a:latin typeface="Arial" charset="0"/>
                <a:cs typeface="ＭＳ Ｐゴシック" charset="0"/>
              </a:rPr>
              <a:t> ng Tao Ito. (</a:t>
            </a:r>
            <a:r>
              <a:rPr lang="en-US" dirty="0">
                <a:latin typeface="Arial" charset="0"/>
                <a:cs typeface="ＭＳ Ｐゴシック" charset="0"/>
              </a:rPr>
              <a:t>1) 1 Juan 5:13, “</a:t>
            </a:r>
            <a:r>
              <a:rPr lang="en-US" dirty="0" err="1">
                <a:latin typeface="Arial" charset="0"/>
                <a:cs typeface="ＭＳ Ｐゴシック" charset="0"/>
              </a:rPr>
              <a:t>nananampalataya</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pangalan</a:t>
            </a:r>
            <a:r>
              <a:rPr lang="en-US" dirty="0">
                <a:latin typeface="Arial" charset="0"/>
                <a:cs typeface="ＭＳ Ｐゴシック" charset="0"/>
              </a:rPr>
              <a:t> ng Anak ng </a:t>
            </a:r>
            <a:r>
              <a:rPr lang="en-US" dirty="0" err="1">
                <a:latin typeface="Arial" charset="0"/>
                <a:cs typeface="ＭＳ Ｐゴシック" charset="0"/>
              </a:rPr>
              <a:t>Diyos</a:t>
            </a:r>
            <a:r>
              <a:rPr lang="en-US" dirty="0">
                <a:latin typeface="Arial" charset="0"/>
                <a:cs typeface="ＭＳ Ｐゴシック" charset="0"/>
              </a:rPr>
              <a:t>.” ¶ (2) Mateo 10:22, “</a:t>
            </a:r>
            <a:r>
              <a:rPr lang="en-US" dirty="0" err="1">
                <a:latin typeface="Arial" charset="0"/>
                <a:cs typeface="ＭＳ Ｐゴシック" charset="0"/>
              </a:rPr>
              <a:t>magtiis</a:t>
            </a:r>
            <a:r>
              <a:rPr lang="en-US" dirty="0">
                <a:latin typeface="Arial" charset="0"/>
                <a:cs typeface="ＭＳ Ｐゴシック" charset="0"/>
              </a:rPr>
              <a:t> </a:t>
            </a:r>
            <a:r>
              <a:rPr lang="en-US" dirty="0" err="1">
                <a:latin typeface="Arial" charset="0"/>
                <a:cs typeface="ＭＳ Ｐゴシック" charset="0"/>
              </a:rPr>
              <a:t>hanggang</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wakas.” ¶ (3) Juan 6:29, “</a:t>
            </a:r>
            <a:r>
              <a:rPr lang="en-US" dirty="0" err="1">
                <a:latin typeface="Arial" charset="0"/>
                <a:cs typeface="ＭＳ Ｐゴシック" charset="0"/>
              </a:rPr>
              <a:t>sampalatayanan</a:t>
            </a:r>
            <a:r>
              <a:rPr lang="en-US" dirty="0">
                <a:latin typeface="Arial" charset="0"/>
                <a:cs typeface="ＭＳ Ｐゴシック" charset="0"/>
              </a:rPr>
              <a:t> ang </a:t>
            </a:r>
            <a:r>
              <a:rPr lang="en-US" dirty="0" err="1">
                <a:latin typeface="Arial" charset="0"/>
                <a:cs typeface="ＭＳ Ｐゴシック" charset="0"/>
              </a:rPr>
              <a:t>kanyang</a:t>
            </a:r>
            <a:r>
              <a:rPr lang="en-US" dirty="0">
                <a:latin typeface="Arial" charset="0"/>
                <a:cs typeface="ＭＳ Ｐゴシック" charset="0"/>
              </a:rPr>
              <a:t> </a:t>
            </a:r>
            <a:r>
              <a:rPr lang="en-US" dirty="0" err="1">
                <a:latin typeface="Arial" charset="0"/>
                <a:cs typeface="ＭＳ Ｐゴシック" charset="0"/>
              </a:rPr>
              <a:t>sinugo</a:t>
            </a:r>
            <a:r>
              <a:rPr lang="en-US" dirty="0">
                <a:latin typeface="Arial" charset="0"/>
                <a:cs typeface="ＭＳ Ｐゴシック" charset="0"/>
              </a:rPr>
              <a:t>.” ¶ (4) 1 Pedro 1:10, 11 “</a:t>
            </a:r>
            <a:r>
              <a:rPr lang="en-US" dirty="0" err="1">
                <a:latin typeface="Arial" charset="0"/>
                <a:cs typeface="ＭＳ Ｐゴシック" charset="0"/>
              </a:rPr>
              <a:t>Siniyasat</a:t>
            </a:r>
            <a:r>
              <a:rPr lang="en-US" dirty="0">
                <a:latin typeface="Arial" charset="0"/>
                <a:cs typeface="ＭＳ Ｐゴシック" charset="0"/>
              </a:rPr>
              <a:t>, </a:t>
            </a:r>
            <a:r>
              <a:rPr lang="en-US" dirty="0" err="1">
                <a:latin typeface="Arial" charset="0"/>
                <a:cs typeface="ＭＳ Ｐゴシック" charset="0"/>
              </a:rPr>
              <a:t>Sinuri</a:t>
            </a:r>
            <a:r>
              <a:rPr lang="en-US" dirty="0">
                <a:latin typeface="Arial" charset="0"/>
                <a:cs typeface="ＭＳ Ｐゴシック" charset="0"/>
              </a:rPr>
              <a:t>.” </a:t>
            </a:r>
            <a:r>
              <a:rPr lang="en-US" b="1" i="1" dirty="0" err="1">
                <a:latin typeface="Arial" charset="0"/>
                <a:cs typeface="ＭＳ Ｐゴシック" charset="0"/>
              </a:rPr>
              <a:t>Dito</a:t>
            </a:r>
            <a:r>
              <a:rPr lang="en-US" b="1" i="1" dirty="0">
                <a:latin typeface="Arial" charset="0"/>
                <a:cs typeface="ＭＳ Ｐゴシック" charset="0"/>
              </a:rPr>
              <a:t> </a:t>
            </a:r>
            <a:r>
              <a:rPr lang="en-US" b="1" i="1" dirty="0" err="1">
                <a:latin typeface="Arial" charset="0"/>
                <a:cs typeface="ＭＳ Ｐゴシック" charset="0"/>
              </a:rPr>
              <a:t>makikita</a:t>
            </a:r>
            <a:r>
              <a:rPr lang="en-US" b="1" i="1" dirty="0">
                <a:latin typeface="Arial" charset="0"/>
                <a:cs typeface="ＭＳ Ｐゴシック" charset="0"/>
              </a:rPr>
              <a:t> </a:t>
            </a:r>
            <a:r>
              <a:rPr lang="en-US" b="1" i="1" dirty="0" err="1">
                <a:latin typeface="Arial" charset="0"/>
                <a:cs typeface="ＭＳ Ｐゴシック" charset="0"/>
              </a:rPr>
              <a:t>yung</a:t>
            </a:r>
            <a:r>
              <a:rPr lang="en-US" b="1" i="1" dirty="0">
                <a:latin typeface="Arial" charset="0"/>
                <a:cs typeface="ＭＳ Ｐゴシック" charset="0"/>
              </a:rPr>
              <a:t> </a:t>
            </a:r>
            <a:r>
              <a:rPr lang="en-US" b="1" i="1" dirty="0" err="1">
                <a:latin typeface="Arial" charset="0"/>
                <a:cs typeface="ＭＳ Ｐゴシック" charset="0"/>
              </a:rPr>
              <a:t>pagnanasa</a:t>
            </a:r>
            <a:r>
              <a:rPr lang="en-US" b="1" i="1" dirty="0">
                <a:latin typeface="Arial" charset="0"/>
                <a:cs typeface="ＭＳ Ｐゴシック" charset="0"/>
              </a:rPr>
              <a:t>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maligtas</a:t>
            </a:r>
            <a:r>
              <a:rPr lang="en-US" b="1" i="1" dirty="0">
                <a:latin typeface="Arial" charset="0"/>
                <a:cs typeface="ＭＳ Ｐゴシック" charset="0"/>
              </a:rPr>
              <a:t>. </a:t>
            </a:r>
            <a:r>
              <a:rPr lang="en-US" dirty="0">
                <a:latin typeface="Arial" charset="0"/>
                <a:cs typeface="ＭＳ Ｐゴシック" charset="0"/>
              </a:rPr>
              <a:t>¶ (5) 2 </a:t>
            </a:r>
            <a:r>
              <a:rPr lang="en-US" dirty="0" err="1">
                <a:latin typeface="Arial" charset="0"/>
                <a:cs typeface="ＭＳ Ｐゴシック" charset="0"/>
              </a:rPr>
              <a:t>Timoteo</a:t>
            </a:r>
            <a:r>
              <a:rPr lang="en-US" dirty="0">
                <a:latin typeface="Arial" charset="0"/>
                <a:cs typeface="ＭＳ Ｐゴシック" charset="0"/>
              </a:rPr>
              <a:t> 4:6-8, </a:t>
            </a:r>
          </a:p>
          <a:p>
            <a:pPr eaLnBrk="1" hangingPunct="1"/>
            <a:r>
              <a:rPr lang="en-US" dirty="0">
                <a:latin typeface="Arial" charset="0"/>
                <a:cs typeface="ＭＳ Ｐゴシック" charset="0"/>
              </a:rPr>
              <a:t>Si Pablo ay “</a:t>
            </a:r>
            <a:r>
              <a:rPr lang="en-US" dirty="0" err="1">
                <a:latin typeface="Arial" charset="0"/>
                <a:cs typeface="ＭＳ Ｐゴシック" charset="0"/>
              </a:rPr>
              <a:t>Nakipaglaban</a:t>
            </a:r>
            <a:r>
              <a:rPr lang="en-US" dirty="0">
                <a:latin typeface="Arial" charset="0"/>
                <a:cs typeface="ＭＳ Ｐゴシック" charset="0"/>
              </a:rPr>
              <a:t> ng </a:t>
            </a:r>
            <a:r>
              <a:rPr lang="en-US" dirty="0" err="1">
                <a:latin typeface="Arial" charset="0"/>
                <a:cs typeface="ＭＳ Ｐゴシック" charset="0"/>
              </a:rPr>
              <a:t>mabuting</a:t>
            </a:r>
            <a:r>
              <a:rPr lang="en-US" dirty="0">
                <a:latin typeface="Arial" charset="0"/>
                <a:cs typeface="ＭＳ Ｐゴシック" charset="0"/>
              </a:rPr>
              <a:t> </a:t>
            </a:r>
            <a:r>
              <a:rPr lang="en-US" dirty="0" err="1">
                <a:latin typeface="Arial" charset="0"/>
                <a:cs typeface="ＭＳ Ｐゴシック" charset="0"/>
              </a:rPr>
              <a:t>pakikipaglaban</a:t>
            </a:r>
            <a:r>
              <a:rPr lang="en-US" dirty="0">
                <a:latin typeface="Arial" charset="0"/>
                <a:cs typeface="ＭＳ Ｐゴシック" charset="0"/>
              </a:rPr>
              <a:t>, </a:t>
            </a:r>
            <a:r>
              <a:rPr lang="en-US" dirty="0" err="1">
                <a:latin typeface="Arial" charset="0"/>
                <a:cs typeface="ＭＳ Ｐゴシック" charset="0"/>
              </a:rPr>
              <a:t>natapos</a:t>
            </a:r>
            <a:r>
              <a:rPr lang="en-US" dirty="0">
                <a:latin typeface="Arial" charset="0"/>
                <a:cs typeface="ＭＳ Ｐゴシック" charset="0"/>
              </a:rPr>
              <a:t> ang </a:t>
            </a:r>
            <a:r>
              <a:rPr lang="en-US" dirty="0" err="1">
                <a:latin typeface="Arial" charset="0"/>
                <a:cs typeface="ＭＳ Ｐゴシック" charset="0"/>
              </a:rPr>
              <a:t>takbuhin</a:t>
            </a:r>
            <a:r>
              <a:rPr lang="en-US" dirty="0">
                <a:latin typeface="Arial" charset="0"/>
                <a:cs typeface="ＭＳ Ｐゴシック" charset="0"/>
              </a:rPr>
              <a:t>, </a:t>
            </a:r>
            <a:r>
              <a:rPr lang="en-US" dirty="0" err="1">
                <a:latin typeface="Arial" charset="0"/>
                <a:cs typeface="ＭＳ Ｐゴシック" charset="0"/>
              </a:rPr>
              <a:t>iningatan</a:t>
            </a:r>
            <a:r>
              <a:rPr lang="en-US" dirty="0">
                <a:latin typeface="Arial" charset="0"/>
                <a:cs typeface="ＭＳ Ｐゴシック" charset="0"/>
              </a:rPr>
              <a:t> ang </a:t>
            </a:r>
            <a:r>
              <a:rPr lang="en-US" dirty="0" err="1">
                <a:latin typeface="Arial" charset="0"/>
                <a:cs typeface="ＭＳ Ｐゴシック" charset="0"/>
              </a:rPr>
              <a:t>pananampalataya</a:t>
            </a:r>
            <a:r>
              <a:rPr lang="en-US" dirty="0">
                <a:latin typeface="Arial" charset="0"/>
                <a:cs typeface="ＭＳ Ｐゴシック" charset="0"/>
              </a:rPr>
              <a:t>.” </a:t>
            </a:r>
            <a:r>
              <a:rPr lang="en-US" b="1" i="1" dirty="0" err="1">
                <a:latin typeface="Arial" charset="0"/>
                <a:cs typeface="ＭＳ Ｐゴシック" charset="0"/>
              </a:rPr>
              <a:t>Dito</a:t>
            </a:r>
            <a:r>
              <a:rPr lang="en-US" b="1" i="1" dirty="0">
                <a:latin typeface="Arial" charset="0"/>
                <a:cs typeface="ＭＳ Ｐゴシック" charset="0"/>
              </a:rPr>
              <a:t> </a:t>
            </a:r>
            <a:r>
              <a:rPr lang="en-US" b="1" i="1" dirty="0" err="1">
                <a:latin typeface="Arial" charset="0"/>
                <a:cs typeface="ＭＳ Ｐゴシック" charset="0"/>
              </a:rPr>
              <a:t>makikita</a:t>
            </a:r>
            <a:r>
              <a:rPr lang="en-US" b="1" i="1" dirty="0">
                <a:latin typeface="Arial" charset="0"/>
                <a:cs typeface="ＭＳ Ｐゴシック" charset="0"/>
              </a:rPr>
              <a:t> ang </a:t>
            </a:r>
            <a:r>
              <a:rPr lang="en-US" b="1" i="1" dirty="0" err="1">
                <a:latin typeface="Arial" charset="0"/>
                <a:cs typeface="ＭＳ Ｐゴシック" charset="0"/>
              </a:rPr>
              <a:t>halimbawa</a:t>
            </a:r>
            <a:r>
              <a:rPr lang="en-US" b="1" i="1" dirty="0">
                <a:latin typeface="Arial" charset="0"/>
                <a:cs typeface="ＭＳ Ｐゴシック" charset="0"/>
              </a:rPr>
              <a:t> </a:t>
            </a:r>
            <a:r>
              <a:rPr lang="en-US" b="1" i="1" dirty="0" err="1">
                <a:latin typeface="Arial" charset="0"/>
                <a:cs typeface="ＭＳ Ｐゴシック" charset="0"/>
              </a:rPr>
              <a:t>ni</a:t>
            </a:r>
            <a:r>
              <a:rPr lang="en-US" b="1" i="1" dirty="0">
                <a:latin typeface="Arial" charset="0"/>
                <a:cs typeface="ＭＳ Ｐゴシック" charset="0"/>
              </a:rPr>
              <a:t> Pablo .</a:t>
            </a:r>
            <a:endParaRPr lang="en-US" dirty="0">
              <a:latin typeface="Arial" charset="0"/>
              <a:cs typeface="ＭＳ Ｐゴシック" charset="0"/>
            </a:endParaRPr>
          </a:p>
          <a:p>
            <a:pPr eaLnBrk="1" hangingPunct="1"/>
            <a:endParaRPr lang="en-US" dirty="0">
              <a:latin typeface="Arial" charset="0"/>
              <a:cs typeface="ＭＳ Ｐゴシック" charset="0"/>
            </a:endParaRPr>
          </a:p>
        </p:txBody>
      </p:sp>
    </p:spTree>
    <p:extLst>
      <p:ext uri="{BB962C8B-B14F-4D97-AF65-F5344CB8AC3E}">
        <p14:creationId xmlns:p14="http://schemas.microsoft.com/office/powerpoint/2010/main" val="83627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cs typeface="ＭＳ Ｐゴシック" charset="0"/>
              </a:rPr>
              <a:t>Si Pablo, </a:t>
            </a:r>
            <a:r>
              <a:rPr lang="en-US" dirty="0" err="1">
                <a:latin typeface="Arial" charset="0"/>
                <a:cs typeface="ＭＳ Ｐゴシック" charset="0"/>
              </a:rPr>
              <a:t>bagaman</a:t>
            </a:r>
            <a:r>
              <a:rPr lang="en-US" dirty="0">
                <a:latin typeface="Arial" charset="0"/>
                <a:cs typeface="ＭＳ Ｐゴシック" charset="0"/>
              </a:rPr>
              <a:t>, ay </a:t>
            </a:r>
            <a:r>
              <a:rPr lang="en-US" dirty="0" err="1">
                <a:latin typeface="Arial" charset="0"/>
                <a:cs typeface="ＭＳ Ｐゴシック" charset="0"/>
              </a:rPr>
              <a:t>laging</a:t>
            </a:r>
            <a:r>
              <a:rPr lang="en-US" dirty="0">
                <a:latin typeface="Arial" charset="0"/>
                <a:cs typeface="ＭＳ Ｐゴシック" charset="0"/>
              </a:rPr>
              <a:t> </a:t>
            </a:r>
            <a:r>
              <a:rPr lang="en-US" dirty="0" err="1">
                <a:latin typeface="Arial" charset="0"/>
                <a:cs typeface="ＭＳ Ｐゴシック" charset="0"/>
              </a:rPr>
              <a:t>napakalinaw</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ang </a:t>
            </a:r>
            <a:r>
              <a:rPr lang="en-US" dirty="0" err="1">
                <a:latin typeface="Arial" charset="0"/>
                <a:cs typeface="ＭＳ Ｐゴシック" charset="0"/>
              </a:rPr>
              <a:t>kaligtasan</a:t>
            </a:r>
            <a:r>
              <a:rPr lang="en-US" dirty="0">
                <a:latin typeface="Arial" charset="0"/>
                <a:cs typeface="ＭＳ Ｐゴシック" charset="0"/>
              </a:rPr>
              <a:t> ay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pamamagitan</a:t>
            </a:r>
            <a:r>
              <a:rPr lang="en-US" dirty="0">
                <a:latin typeface="Arial" charset="0"/>
                <a:cs typeface="ＭＳ Ｐゴシック" charset="0"/>
              </a:rPr>
              <a:t> </a:t>
            </a:r>
            <a:r>
              <a:rPr lang="en-US" dirty="0" err="1">
                <a:latin typeface="Arial" charset="0"/>
                <a:cs typeface="ＭＳ Ｐゴシック" charset="0"/>
              </a:rPr>
              <a:t>lamang</a:t>
            </a:r>
            <a:r>
              <a:rPr lang="en-US" dirty="0">
                <a:latin typeface="Arial" charset="0"/>
                <a:cs typeface="ＭＳ Ｐゴシック" charset="0"/>
              </a:rPr>
              <a:t> ng </a:t>
            </a:r>
            <a:r>
              <a:rPr lang="en-US" dirty="0" err="1">
                <a:latin typeface="Arial" charset="0"/>
                <a:cs typeface="ＭＳ Ｐゴシック" charset="0"/>
              </a:rPr>
              <a:t>pananampalataya</a:t>
            </a:r>
            <a:r>
              <a:rPr lang="en-US" dirty="0">
                <a:latin typeface="Arial" charset="0"/>
                <a:cs typeface="ＭＳ Ｐゴシック" charset="0"/>
              </a:rPr>
              <a:t>, </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pamamagitan</a:t>
            </a:r>
            <a:r>
              <a:rPr lang="en-US" dirty="0">
                <a:latin typeface="Arial" charset="0"/>
                <a:cs typeface="ＭＳ Ｐゴシック" charset="0"/>
              </a:rPr>
              <a:t> ng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gawa</a:t>
            </a:r>
            <a:r>
              <a:rPr lang="en-US" dirty="0">
                <a:latin typeface="Arial" charset="0"/>
                <a:cs typeface="ＭＳ Ｐゴシック" charset="0"/>
              </a:rPr>
              <a:t> ng </a:t>
            </a:r>
            <a:r>
              <a:rPr lang="en-US" dirty="0" err="1">
                <a:latin typeface="Arial" charset="0"/>
                <a:cs typeface="ＭＳ Ｐゴシック" charset="0"/>
              </a:rPr>
              <a:t>kautusan</a:t>
            </a:r>
            <a:r>
              <a:rPr lang="en-US" dirty="0">
                <a:latin typeface="Arial" charset="0"/>
                <a:cs typeface="ＭＳ Ｐゴシック" charset="0"/>
              </a:rPr>
              <a:t>, at kaya </a:t>
            </a:r>
            <a:r>
              <a:rPr lang="en-US" dirty="0" err="1">
                <a:latin typeface="Arial" charset="0"/>
                <a:cs typeface="ＭＳ Ｐゴシック" charset="0"/>
              </a:rPr>
              <a:t>rito’y</a:t>
            </a:r>
            <a:r>
              <a:rPr lang="en-US" dirty="0">
                <a:latin typeface="Arial" charset="0"/>
                <a:cs typeface="ＭＳ Ｐゴシック" charset="0"/>
              </a:rPr>
              <a:t> </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siya</a:t>
            </a:r>
            <a:r>
              <a:rPr lang="en-US" dirty="0">
                <a:latin typeface="Arial" charset="0"/>
                <a:cs typeface="ＭＳ Ｐゴシック" charset="0"/>
              </a:rPr>
              <a:t> </a:t>
            </a:r>
            <a:r>
              <a:rPr lang="en-US" dirty="0" err="1">
                <a:latin typeface="Arial" charset="0"/>
                <a:cs typeface="ＭＳ Ｐゴシック" charset="0"/>
              </a:rPr>
              <a:t>kahit</a:t>
            </a:r>
            <a:r>
              <a:rPr lang="en-US" dirty="0">
                <a:latin typeface="Arial" charset="0"/>
                <a:cs typeface="ＭＳ Ｐゴシック" charset="0"/>
              </a:rPr>
              <a:t> </a:t>
            </a:r>
            <a:r>
              <a:rPr lang="en-US" dirty="0" err="1">
                <a:latin typeface="Arial" charset="0"/>
                <a:cs typeface="ＭＳ Ｐゴシック" charset="0"/>
              </a:rPr>
              <a:t>paano’y</a:t>
            </a:r>
            <a:r>
              <a:rPr lang="en-US" dirty="0">
                <a:latin typeface="Arial" charset="0"/>
                <a:cs typeface="ＭＳ Ｐゴシック" charset="0"/>
              </a:rPr>
              <a:t> </a:t>
            </a:r>
            <a:r>
              <a:rPr lang="en-US" dirty="0" err="1">
                <a:latin typeface="Arial" charset="0"/>
                <a:cs typeface="ＭＳ Ｐゴシック" charset="0"/>
              </a:rPr>
              <a:t>tumitingin</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kanyang</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gawa</a:t>
            </a:r>
            <a:r>
              <a:rPr lang="en-US" dirty="0">
                <a:latin typeface="Arial" charset="0"/>
                <a:cs typeface="ＭＳ Ｐゴシック" charset="0"/>
              </a:rPr>
              <a:t> o </a:t>
            </a:r>
            <a:r>
              <a:rPr lang="en-US" dirty="0" err="1">
                <a:latin typeface="Arial" charset="0"/>
                <a:cs typeface="ＭＳ Ｐゴシック" charset="0"/>
              </a:rPr>
              <a:t>nagampanan</a:t>
            </a:r>
            <a:r>
              <a:rPr lang="en-US" dirty="0">
                <a:latin typeface="Arial" charset="0"/>
                <a:cs typeface="ＭＳ Ｐゴシック" charset="0"/>
              </a:rPr>
              <a:t> </a:t>
            </a:r>
            <a:r>
              <a:rPr lang="en-US" dirty="0" err="1">
                <a:latin typeface="Arial" charset="0"/>
                <a:cs typeface="ＭＳ Ｐゴシック" charset="0"/>
              </a:rPr>
              <a:t>bilang</a:t>
            </a:r>
            <a:r>
              <a:rPr lang="en-US" dirty="0">
                <a:latin typeface="Arial" charset="0"/>
                <a:cs typeface="ＭＳ Ｐゴシック" charset="0"/>
              </a:rPr>
              <a:t> </a:t>
            </a:r>
            <a:r>
              <a:rPr lang="en-US" dirty="0" err="1">
                <a:latin typeface="Arial" charset="0"/>
                <a:cs typeface="ＭＳ Ｐゴシック" charset="0"/>
              </a:rPr>
              <a:t>nagbibigay</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kanya ng </a:t>
            </a:r>
            <a:r>
              <a:rPr lang="en-US" dirty="0" err="1">
                <a:latin typeface="Arial" charset="0"/>
                <a:cs typeface="ＭＳ Ｐゴシック" charset="0"/>
              </a:rPr>
              <a:t>merito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Diyos</a:t>
            </a:r>
            <a:r>
              <a:rPr lang="en-US" dirty="0">
                <a:latin typeface="Arial" charset="0"/>
                <a:cs typeface="ＭＳ Ｐゴシック" charset="0"/>
              </a:rPr>
              <a:t>. ¶ Ang “korona ng </a:t>
            </a:r>
            <a:r>
              <a:rPr lang="en-US" dirty="0" err="1">
                <a:latin typeface="Arial" charset="0"/>
                <a:cs typeface="ＭＳ Ｐゴシック" charset="0"/>
              </a:rPr>
              <a:t>katuwiran</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naghihintay</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kanya ay ang </a:t>
            </a:r>
            <a:r>
              <a:rPr lang="en-US" dirty="0" err="1">
                <a:latin typeface="Arial" charset="0"/>
                <a:cs typeface="ＭＳ Ｐゴシック" charset="0"/>
              </a:rPr>
              <a:t>katuwiran</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Cristo,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si</a:t>
            </a:r>
            <a:r>
              <a:rPr lang="en-US" dirty="0">
                <a:latin typeface="Arial" charset="0"/>
                <a:cs typeface="ＭＳ Ｐゴシック" charset="0"/>
              </a:rPr>
              <a:t> Pablo,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pamamagitan</a:t>
            </a:r>
            <a:r>
              <a:rPr lang="en-US" dirty="0">
                <a:latin typeface="Arial" charset="0"/>
                <a:cs typeface="ＭＳ Ｐゴシック" charset="0"/>
              </a:rPr>
              <a:t> ng </a:t>
            </a:r>
            <a:r>
              <a:rPr lang="en-US" dirty="0" err="1">
                <a:latin typeface="Arial" charset="0"/>
                <a:cs typeface="ＭＳ Ｐゴシック" charset="0"/>
              </a:rPr>
              <a:t>pananampalataya</a:t>
            </a:r>
            <a:r>
              <a:rPr lang="en-US" dirty="0">
                <a:latin typeface="Arial" charset="0"/>
                <a:cs typeface="ＭＳ Ｐゴシック" charset="0"/>
              </a:rPr>
              <a:t>, ay </a:t>
            </a:r>
            <a:r>
              <a:rPr lang="en-US" dirty="0" err="1">
                <a:latin typeface="Arial" charset="0"/>
                <a:cs typeface="ＭＳ Ｐゴシック" charset="0"/>
              </a:rPr>
              <a:t>inangkin</a:t>
            </a:r>
            <a:r>
              <a:rPr lang="en-US" dirty="0">
                <a:latin typeface="Arial" charset="0"/>
                <a:cs typeface="ＭＳ Ｐゴシック" charset="0"/>
              </a:rPr>
              <a:t> para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sarili</a:t>
            </a:r>
            <a:r>
              <a:rPr lang="en-US" dirty="0">
                <a:latin typeface="Arial" charset="0"/>
                <a:cs typeface="ＭＳ Ｐゴシック" charset="0"/>
              </a:rPr>
              <a:t> at </a:t>
            </a:r>
            <a:r>
              <a:rPr lang="en-US" dirty="0" err="1">
                <a:latin typeface="Arial" charset="0"/>
                <a:cs typeface="ＭＳ Ｐゴシック" charset="0"/>
              </a:rPr>
              <a:t>nanghawakan</a:t>
            </a:r>
            <a:r>
              <a:rPr lang="en-US" dirty="0">
                <a:latin typeface="Arial" charset="0"/>
                <a:cs typeface="ＭＳ Ｐゴシック" charset="0"/>
              </a:rPr>
              <a:t> </a:t>
            </a:r>
            <a:r>
              <a:rPr lang="en-US" dirty="0" err="1">
                <a:latin typeface="Arial" charset="0"/>
                <a:cs typeface="ＭＳ Ｐゴシック" charset="0"/>
              </a:rPr>
              <a:t>dito</a:t>
            </a:r>
            <a:r>
              <a:rPr lang="en-US" dirty="0">
                <a:latin typeface="Arial" charset="0"/>
                <a:cs typeface="ＭＳ Ｐゴシック" charset="0"/>
              </a:rPr>
              <a:t> </a:t>
            </a:r>
            <a:r>
              <a:rPr lang="en-US" dirty="0" err="1">
                <a:latin typeface="Arial" charset="0"/>
                <a:cs typeface="ＭＳ Ｐゴシック" charset="0"/>
              </a:rPr>
              <a:t>hanggang</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katapusan</a:t>
            </a:r>
            <a:r>
              <a:rPr lang="en-US" dirty="0">
                <a:latin typeface="Arial" charset="0"/>
                <a:cs typeface="ＭＳ Ｐゴシック" charset="0"/>
              </a:rPr>
              <a:t> ng </a:t>
            </a:r>
            <a:r>
              <a:rPr lang="en-US" dirty="0" err="1">
                <a:latin typeface="Arial" charset="0"/>
                <a:cs typeface="ＭＳ Ｐゴシック" charset="0"/>
              </a:rPr>
              <a:t>kanyang</a:t>
            </a:r>
            <a:r>
              <a:rPr lang="en-US" dirty="0">
                <a:latin typeface="Arial" charset="0"/>
                <a:cs typeface="ＭＳ Ｐゴシック" charset="0"/>
              </a:rPr>
              <a:t> </a:t>
            </a:r>
            <a:r>
              <a:rPr lang="en-US" dirty="0" err="1">
                <a:latin typeface="Arial" charset="0"/>
                <a:cs typeface="ＭＳ Ｐゴシック" charset="0"/>
              </a:rPr>
              <a:t>buhay</a:t>
            </a:r>
            <a:r>
              <a:rPr lang="en-US" dirty="0">
                <a:latin typeface="Arial" charset="0"/>
                <a:cs typeface="ＭＳ Ｐゴシック" charset="0"/>
              </a:rPr>
              <a:t>. </a:t>
            </a:r>
            <a:r>
              <a:rPr lang="en-US" b="1" i="1" dirty="0" err="1">
                <a:latin typeface="Arial" charset="0"/>
                <a:cs typeface="ＭＳ Ｐゴシック" charset="0"/>
              </a:rPr>
              <a:t>Ganyan</a:t>
            </a:r>
            <a:r>
              <a:rPr lang="en-US" b="1" i="1" dirty="0">
                <a:latin typeface="Arial" charset="0"/>
                <a:cs typeface="ＭＳ Ｐゴシック" charset="0"/>
              </a:rPr>
              <a:t> din </a:t>
            </a:r>
            <a:r>
              <a:rPr lang="en-US" b="1" i="1" dirty="0" err="1">
                <a:latin typeface="Arial" charset="0"/>
                <a:cs typeface="ＭＳ Ｐゴシック" charset="0"/>
              </a:rPr>
              <a:t>dapat</a:t>
            </a:r>
            <a:r>
              <a:rPr lang="en-US" b="1" i="1" dirty="0">
                <a:latin typeface="Arial" charset="0"/>
                <a:cs typeface="ＭＳ Ｐゴシック" charset="0"/>
              </a:rPr>
              <a:t> tayo.</a:t>
            </a:r>
            <a:endParaRPr lang="en-US" dirty="0">
              <a:latin typeface="Arial" charset="0"/>
              <a:cs typeface="ＭＳ Ｐゴシック" charset="0"/>
            </a:endParaRPr>
          </a:p>
          <a:p>
            <a:pPr eaLnBrk="1" hangingPunct="1"/>
            <a:endParaRPr lang="en-US" dirty="0">
              <a:latin typeface="Arial" charset="0"/>
              <a:cs typeface="ＭＳ Ｐゴシック" charset="0"/>
            </a:endParaRPr>
          </a:p>
          <a:p>
            <a:pPr eaLnBrk="1" hangingPunct="1"/>
            <a:endParaRPr lang="en-US" dirty="0">
              <a:latin typeface="Arial" charset="0"/>
              <a:cs typeface="ＭＳ Ｐゴシック" charset="0"/>
            </a:endParaRPr>
          </a:p>
        </p:txBody>
      </p:sp>
    </p:spTree>
    <p:extLst>
      <p:ext uri="{BB962C8B-B14F-4D97-AF65-F5344CB8AC3E}">
        <p14:creationId xmlns:p14="http://schemas.microsoft.com/office/powerpoint/2010/main" val="329852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b. </a:t>
            </a:r>
            <a:r>
              <a:rPr lang="en-US" b="1" dirty="0" err="1">
                <a:latin typeface="Arial" charset="0"/>
                <a:cs typeface="ＭＳ Ｐゴシック" charset="0"/>
              </a:rPr>
              <a:t>Maingat</a:t>
            </a:r>
            <a:r>
              <a:rPr lang="en-US" b="1" dirty="0">
                <a:latin typeface="Arial" charset="0"/>
                <a:cs typeface="ＭＳ Ｐゴシック" charset="0"/>
              </a:rPr>
              <a:t> </a:t>
            </a:r>
            <a:r>
              <a:rPr lang="en-US" b="1" dirty="0" err="1">
                <a:latin typeface="Arial" charset="0"/>
                <a:cs typeface="ＭＳ Ｐゴシック" charset="0"/>
              </a:rPr>
              <a:t>na</a:t>
            </a:r>
            <a:r>
              <a:rPr lang="en-US" b="1" dirty="0">
                <a:latin typeface="Arial" charset="0"/>
                <a:cs typeface="ＭＳ Ｐゴシック" charset="0"/>
              </a:rPr>
              <a:t> </a:t>
            </a:r>
            <a:r>
              <a:rPr lang="en-US" b="1" dirty="0" err="1">
                <a:latin typeface="Arial" charset="0"/>
                <a:cs typeface="ＭＳ Ｐゴシック" charset="0"/>
              </a:rPr>
              <a:t>Gawin</a:t>
            </a:r>
            <a:r>
              <a:rPr lang="en-US" b="1" dirty="0">
                <a:latin typeface="Arial" charset="0"/>
                <a:cs typeface="ＭＳ Ｐゴシック" charset="0"/>
              </a:rPr>
              <a:t>. </a:t>
            </a:r>
            <a:r>
              <a:rPr lang="en-US" dirty="0">
                <a:latin typeface="Arial" charset="0"/>
                <a:cs typeface="ＭＳ Ｐゴシック" charset="0"/>
              </a:rPr>
              <a:t>“Kung </a:t>
            </a:r>
            <a:r>
              <a:rPr lang="en-US" dirty="0" err="1">
                <a:latin typeface="Arial" charset="0"/>
                <a:cs typeface="ＭＳ Ｐゴシック" charset="0"/>
              </a:rPr>
              <a:t>lubos</a:t>
            </a:r>
            <a:r>
              <a:rPr lang="en-US" dirty="0">
                <a:latin typeface="Arial" charset="0"/>
                <a:cs typeface="ＭＳ Ｐゴシック" charset="0"/>
              </a:rPr>
              <a:t> </a:t>
            </a:r>
            <a:r>
              <a:rPr lang="en-US" dirty="0" err="1">
                <a:latin typeface="Arial" charset="0"/>
                <a:cs typeface="ＭＳ Ｐゴシック" charset="0"/>
              </a:rPr>
              <a:t>ninyong</a:t>
            </a:r>
            <a:r>
              <a:rPr lang="en-US" dirty="0">
                <a:latin typeface="Arial" charset="0"/>
                <a:cs typeface="ＭＳ Ｐゴシック" charset="0"/>
              </a:rPr>
              <a:t> </a:t>
            </a:r>
            <a:r>
              <a:rPr lang="en-US" dirty="0" err="1">
                <a:latin typeface="Arial" charset="0"/>
                <a:cs typeface="ＭＳ Ｐゴシック" charset="0"/>
              </a:rPr>
              <a:t>susundin</a:t>
            </a:r>
            <a:r>
              <a:rPr lang="en-US" dirty="0">
                <a:latin typeface="Arial" charset="0"/>
                <a:cs typeface="ＭＳ Ｐゴシック" charset="0"/>
              </a:rPr>
              <a:t> ang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inyong</a:t>
            </a:r>
            <a:r>
              <a:rPr lang="en-US" dirty="0">
                <a:latin typeface="Arial" charset="0"/>
                <a:cs typeface="ＭＳ Ｐゴシック" charset="0"/>
              </a:rPr>
              <a:t> Dios at </a:t>
            </a:r>
            <a:r>
              <a:rPr lang="en-US" dirty="0" err="1">
                <a:latin typeface="Arial" charset="0"/>
                <a:cs typeface="ＭＳ Ｐゴシック" charset="0"/>
              </a:rPr>
              <a:t>gagawin</a:t>
            </a:r>
            <a:r>
              <a:rPr lang="en-US" dirty="0">
                <a:latin typeface="Arial" charset="0"/>
                <a:cs typeface="ＭＳ Ｐゴシック" charset="0"/>
              </a:rPr>
              <a:t> ang lahat ng </a:t>
            </a:r>
            <a:r>
              <a:rPr lang="en-US" dirty="0" err="1">
                <a:latin typeface="Arial" charset="0"/>
                <a:cs typeface="ＭＳ Ｐゴシック" charset="0"/>
              </a:rPr>
              <a:t>utos</a:t>
            </a:r>
            <a:r>
              <a:rPr lang="en-US" dirty="0">
                <a:latin typeface="Arial" charset="0"/>
                <a:cs typeface="ＭＳ Ｐゴシック" charset="0"/>
              </a:rPr>
              <a:t> </a:t>
            </a:r>
            <a:r>
              <a:rPr lang="en-US" dirty="0" err="1">
                <a:latin typeface="Arial" charset="0"/>
                <a:cs typeface="ＭＳ Ｐゴシック" charset="0"/>
              </a:rPr>
              <a:t>niya</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ibinibigay</a:t>
            </a:r>
            <a:r>
              <a:rPr lang="en-US" dirty="0">
                <a:latin typeface="Arial" charset="0"/>
                <a:cs typeface="ＭＳ Ｐゴシック" charset="0"/>
              </a:rPr>
              <a:t> ko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inyo</a:t>
            </a:r>
            <a:r>
              <a:rPr lang="en-US" dirty="0">
                <a:latin typeface="Arial" charset="0"/>
                <a:cs typeface="ＭＳ Ｐゴシック" charset="0"/>
              </a:rPr>
              <a:t> </a:t>
            </a:r>
            <a:r>
              <a:rPr lang="en-US" dirty="0" err="1">
                <a:latin typeface="Arial" charset="0"/>
                <a:cs typeface="ＭＳ Ｐゴシック" charset="0"/>
              </a:rPr>
              <a:t>ngayon</a:t>
            </a:r>
            <a:r>
              <a:rPr lang="en-US" dirty="0">
                <a:latin typeface="Arial" charset="0"/>
                <a:cs typeface="ＭＳ Ｐゴシック" charset="0"/>
              </a:rPr>
              <a:t>, </a:t>
            </a:r>
            <a:r>
              <a:rPr lang="en-US" dirty="0" err="1">
                <a:latin typeface="Arial" charset="0"/>
                <a:cs typeface="ＭＳ Ｐゴシック" charset="0"/>
              </a:rPr>
              <a:t>gagawin</a:t>
            </a:r>
            <a:r>
              <a:rPr lang="en-US" dirty="0">
                <a:latin typeface="Arial" charset="0"/>
                <a:cs typeface="ＭＳ Ｐゴシック" charset="0"/>
              </a:rPr>
              <a:t> </a:t>
            </a:r>
            <a:r>
              <a:rPr lang="en-US" dirty="0" err="1">
                <a:latin typeface="Arial" charset="0"/>
                <a:cs typeface="ＭＳ Ｐゴシック" charset="0"/>
              </a:rPr>
              <a:t>niya</a:t>
            </a:r>
            <a:r>
              <a:rPr lang="en-US" dirty="0">
                <a:latin typeface="Arial" charset="0"/>
                <a:cs typeface="ＭＳ Ｐゴシック" charset="0"/>
              </a:rPr>
              <a:t> </a:t>
            </a:r>
            <a:r>
              <a:rPr lang="en-US" dirty="0" err="1">
                <a:latin typeface="Arial" charset="0"/>
                <a:cs typeface="ＭＳ Ｐゴシック" charset="0"/>
              </a:rPr>
              <a:t>kayong</a:t>
            </a:r>
            <a:r>
              <a:rPr lang="en-US" dirty="0">
                <a:latin typeface="Arial" charset="0"/>
                <a:cs typeface="ＭＳ Ｐゴシック" charset="0"/>
              </a:rPr>
              <a:t> </a:t>
            </a:r>
            <a:r>
              <a:rPr lang="en-US" dirty="0" err="1">
                <a:latin typeface="Arial" charset="0"/>
                <a:cs typeface="ＭＳ Ｐゴシック" charset="0"/>
              </a:rPr>
              <a:t>nakakahigit</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lahat ng </a:t>
            </a:r>
            <a:r>
              <a:rPr lang="en-US" dirty="0" err="1">
                <a:latin typeface="Arial" charset="0"/>
                <a:cs typeface="ＭＳ Ｐゴシック" charset="0"/>
              </a:rPr>
              <a:t>bansa</a:t>
            </a:r>
            <a:r>
              <a:rPr lang="en-US" dirty="0">
                <a:latin typeface="Arial" charset="0"/>
                <a:cs typeface="ＭＳ Ｐゴシック" charset="0"/>
              </a:rPr>
              <a:t> </a:t>
            </a:r>
            <a:r>
              <a:rPr lang="en-US" dirty="0" err="1">
                <a:latin typeface="Arial" charset="0"/>
                <a:cs typeface="ＭＳ Ｐゴシック" charset="0"/>
              </a:rPr>
              <a:t>rito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mundo</a:t>
            </a:r>
            <a:r>
              <a:rPr lang="en-US" dirty="0">
                <a:latin typeface="Arial" charset="0"/>
                <a:cs typeface="ＭＳ Ｐゴシック" charset="0"/>
              </a:rPr>
              <a:t>. ¶ Kung </a:t>
            </a:r>
            <a:r>
              <a:rPr lang="en-US" dirty="0" err="1">
                <a:latin typeface="Arial" charset="0"/>
                <a:cs typeface="ＭＳ Ｐゴシック" charset="0"/>
              </a:rPr>
              <a:t>susundin</a:t>
            </a:r>
            <a:r>
              <a:rPr lang="en-US" dirty="0">
                <a:latin typeface="Arial" charset="0"/>
                <a:cs typeface="ＭＳ Ｐゴシック" charset="0"/>
              </a:rPr>
              <a:t> </a:t>
            </a:r>
            <a:r>
              <a:rPr lang="en-US" dirty="0" err="1">
                <a:latin typeface="Arial" charset="0"/>
                <a:cs typeface="ＭＳ Ｐゴシック" charset="0"/>
              </a:rPr>
              <a:t>ninyo</a:t>
            </a:r>
            <a:r>
              <a:rPr lang="en-US" dirty="0">
                <a:latin typeface="Arial" charset="0"/>
                <a:cs typeface="ＭＳ Ｐゴシック" charset="0"/>
              </a:rPr>
              <a:t> ang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inyong</a:t>
            </a:r>
            <a:r>
              <a:rPr lang="en-US" dirty="0">
                <a:latin typeface="Arial" charset="0"/>
                <a:cs typeface="ＭＳ Ｐゴシック" charset="0"/>
              </a:rPr>
              <a:t> Dios, </a:t>
            </a:r>
            <a:r>
              <a:rPr lang="en-US" dirty="0" err="1">
                <a:latin typeface="Arial" charset="0"/>
                <a:cs typeface="ＭＳ Ｐゴシック" charset="0"/>
              </a:rPr>
              <a:t>mapapasainyo</a:t>
            </a:r>
            <a:r>
              <a:rPr lang="en-US" dirty="0">
                <a:latin typeface="Arial" charset="0"/>
                <a:cs typeface="ＭＳ Ｐゴシック" charset="0"/>
              </a:rPr>
              <a:t> ang lahat ng </a:t>
            </a:r>
            <a:r>
              <a:rPr lang="en-US" dirty="0" err="1">
                <a:latin typeface="Arial" charset="0"/>
                <a:cs typeface="ＭＳ Ｐゴシック" charset="0"/>
              </a:rPr>
              <a:t>pagpapalang</a:t>
            </a:r>
            <a:r>
              <a:rPr lang="en-US" dirty="0">
                <a:latin typeface="Arial" charset="0"/>
                <a:cs typeface="ＭＳ Ｐゴシック" charset="0"/>
              </a:rPr>
              <a:t> </a:t>
            </a:r>
            <a:r>
              <a:rPr lang="en-US" dirty="0" err="1">
                <a:latin typeface="Arial" charset="0"/>
                <a:cs typeface="ＭＳ Ｐゴシック" charset="0"/>
              </a:rPr>
              <a:t>ito</a:t>
            </a:r>
            <a:r>
              <a:rPr lang="en-US" dirty="0">
                <a:latin typeface="Arial" charset="0"/>
                <a:cs typeface="ＭＳ Ｐゴシック" charset="0"/>
              </a:rPr>
              <a:t>.”</a:t>
            </a:r>
            <a:r>
              <a:rPr lang="en-US" altLang="ja-JP" dirty="0">
                <a:latin typeface="Arial" charset="0"/>
                <a:cs typeface="ＭＳ Ｐゴシック" charset="0"/>
              </a:rPr>
              <a:t> (</a:t>
            </a:r>
            <a:r>
              <a:rPr lang="en-US" altLang="ja-JP" i="1" dirty="0" err="1">
                <a:latin typeface="Arial" charset="0"/>
                <a:cs typeface="ＭＳ Ｐゴシック" charset="0"/>
              </a:rPr>
              <a:t>Deuteronomio</a:t>
            </a:r>
            <a:r>
              <a:rPr lang="en-US" altLang="ja-JP" i="1" dirty="0">
                <a:latin typeface="Arial" charset="0"/>
                <a:cs typeface="ＭＳ Ｐゴシック" charset="0"/>
              </a:rPr>
              <a:t> 28:1, 2 </a:t>
            </a:r>
            <a:r>
              <a:rPr lang="en-US" altLang="ja-JP" i="0" dirty="0">
                <a:latin typeface="Arial" charset="0"/>
                <a:cs typeface="ＭＳ Ｐゴシック" charset="0"/>
              </a:rPr>
              <a:t>SND</a:t>
            </a:r>
            <a:r>
              <a:rPr lang="en-US" altLang="ja-JP" dirty="0">
                <a:latin typeface="Arial" charset="0"/>
                <a:cs typeface="ＭＳ Ｐゴシック" charset="0"/>
              </a:rPr>
              <a:t>). </a:t>
            </a:r>
            <a:r>
              <a:rPr lang="en-US" altLang="ja-JP" b="1" i="1" dirty="0">
                <a:latin typeface="Arial" charset="0"/>
                <a:cs typeface="ＭＳ Ｐゴシック" charset="0"/>
              </a:rPr>
              <a:t>Illustration: </a:t>
            </a:r>
            <a:r>
              <a:rPr lang="en-US" altLang="ja-JP" b="1" i="1" dirty="0" err="1">
                <a:latin typeface="Arial" charset="0"/>
                <a:cs typeface="ＭＳ Ｐゴシック" charset="0"/>
              </a:rPr>
              <a:t>Nais</a:t>
            </a:r>
            <a:r>
              <a:rPr lang="en-US" altLang="ja-JP" b="1" i="1" dirty="0">
                <a:latin typeface="Arial" charset="0"/>
                <a:cs typeface="ＭＳ Ｐゴシック" charset="0"/>
              </a:rPr>
              <a:t> </a:t>
            </a:r>
            <a:r>
              <a:rPr lang="en-US" altLang="ja-JP" b="1" i="1" dirty="0" err="1">
                <a:latin typeface="Arial" charset="0"/>
                <a:cs typeface="ＭＳ Ｐゴシック" charset="0"/>
              </a:rPr>
              <a:t>mo</a:t>
            </a:r>
            <a:r>
              <a:rPr lang="en-US" altLang="ja-JP" b="1" i="1" dirty="0">
                <a:latin typeface="Arial" charset="0"/>
                <a:cs typeface="ＭＳ Ｐゴシック" charset="0"/>
              </a:rPr>
              <a:t> bang </a:t>
            </a:r>
            <a:r>
              <a:rPr lang="en-US" altLang="ja-JP" b="1" i="1" dirty="0" err="1">
                <a:latin typeface="Arial" charset="0"/>
                <a:cs typeface="ＭＳ Ｐゴシック" charset="0"/>
              </a:rPr>
              <a:t>maitass</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karangalan</a:t>
            </a:r>
            <a:r>
              <a:rPr lang="en-US" altLang="ja-JP" b="1" i="1" dirty="0">
                <a:latin typeface="Arial" charset="0"/>
                <a:cs typeface="ＭＳ Ｐゴシック" charset="0"/>
              </a:rPr>
              <a:t>? </a:t>
            </a:r>
            <a:r>
              <a:rPr lang="en-US" altLang="ja-JP" b="1" i="1" dirty="0" err="1">
                <a:latin typeface="Arial" charset="0"/>
                <a:cs typeface="ＭＳ Ｐゴシック" charset="0"/>
              </a:rPr>
              <a:t>Simpleng</a:t>
            </a:r>
            <a:r>
              <a:rPr lang="en-US" altLang="ja-JP" b="1" i="1" dirty="0">
                <a:latin typeface="Arial" charset="0"/>
                <a:cs typeface="ＭＳ Ｐゴシック" charset="0"/>
              </a:rPr>
              <a:t> </a:t>
            </a:r>
            <a:r>
              <a:rPr lang="en-US" altLang="ja-JP" b="1" i="1" dirty="0" err="1">
                <a:latin typeface="Arial" charset="0"/>
                <a:cs typeface="ＭＳ Ｐゴシック" charset="0"/>
              </a:rPr>
              <a:t>sumunod</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salita</a:t>
            </a:r>
            <a:r>
              <a:rPr lang="en-US" altLang="ja-JP" b="1" i="1" dirty="0">
                <a:latin typeface="Arial" charset="0"/>
                <a:cs typeface="ＭＳ Ｐゴシック" charset="0"/>
              </a:rPr>
              <a:t> ng </a:t>
            </a:r>
            <a:r>
              <a:rPr lang="en-US" altLang="ja-JP" b="1" i="1" dirty="0" err="1">
                <a:latin typeface="Arial" charset="0"/>
                <a:cs typeface="ＭＳ Ｐゴシック" charset="0"/>
              </a:rPr>
              <a:t>Diyos</a:t>
            </a:r>
            <a:r>
              <a:rPr lang="en-US" altLang="ja-JP" b="1" i="1" dirty="0">
                <a:latin typeface="Arial" charset="0"/>
                <a:cs typeface="ＭＳ Ｐゴシック" charset="0"/>
              </a:rPr>
              <a:t>.</a:t>
            </a:r>
            <a:endParaRPr lang="en-US" dirty="0">
              <a:latin typeface="Arial" charset="0"/>
              <a:cs typeface="ＭＳ Ｐゴシック" charset="0"/>
            </a:endParaRPr>
          </a:p>
        </p:txBody>
      </p:sp>
    </p:spTree>
    <p:extLst>
      <p:ext uri="{BB962C8B-B14F-4D97-AF65-F5344CB8AC3E}">
        <p14:creationId xmlns:p14="http://schemas.microsoft.com/office/powerpoint/2010/main" val="4448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Mga </a:t>
            </a:r>
            <a:r>
              <a:rPr lang="en-US" b="1" dirty="0" err="1">
                <a:latin typeface="Arial" charset="0"/>
                <a:cs typeface="ＭＳ Ｐゴシック" charset="0"/>
              </a:rPr>
              <a:t>Kinakailangan</a:t>
            </a:r>
            <a:r>
              <a:rPr lang="en-US" b="1" dirty="0">
                <a:latin typeface="Arial" charset="0"/>
                <a:cs typeface="ＭＳ Ｐゴシック" charset="0"/>
              </a:rPr>
              <a:t>. </a:t>
            </a:r>
            <a:r>
              <a:rPr lang="en-US" dirty="0">
                <a:latin typeface="Arial" charset="0"/>
                <a:cs typeface="ＭＳ Ｐゴシック" charset="0"/>
              </a:rPr>
              <a:t>Sa </a:t>
            </a:r>
            <a:r>
              <a:rPr lang="en-US" dirty="0" err="1">
                <a:latin typeface="Arial" charset="0"/>
                <a:cs typeface="ＭＳ Ｐゴシック" charset="0"/>
              </a:rPr>
              <a:t>Deuteronomio</a:t>
            </a:r>
            <a:r>
              <a:rPr lang="en-US" dirty="0">
                <a:latin typeface="Arial" charset="0"/>
                <a:cs typeface="ＭＳ Ｐゴシック" charset="0"/>
              </a:rPr>
              <a:t>, </a:t>
            </a:r>
            <a:r>
              <a:rPr lang="en-US" dirty="0" err="1">
                <a:latin typeface="Arial" charset="0"/>
                <a:cs typeface="ＭＳ Ｐゴシック" charset="0"/>
              </a:rPr>
              <a:t>nirirepaso</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Moises ang </a:t>
            </a:r>
            <a:r>
              <a:rPr lang="en-US" dirty="0" err="1">
                <a:latin typeface="Arial" charset="0"/>
                <a:cs typeface="ＭＳ Ｐゴシック" charset="0"/>
              </a:rPr>
              <a:t>matapat</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pakikitungo</a:t>
            </a:r>
            <a:r>
              <a:rPr lang="en-US" dirty="0">
                <a:latin typeface="Arial" charset="0"/>
                <a:cs typeface="ＭＳ Ｐゴシック" charset="0"/>
              </a:rPr>
              <a:t> ng </a:t>
            </a:r>
            <a:r>
              <a:rPr lang="en-US" dirty="0" err="1">
                <a:latin typeface="Arial" charset="0"/>
                <a:cs typeface="ＭＳ Ｐゴシック" charset="0"/>
              </a:rPr>
              <a:t>Diyos</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Israel. </a:t>
            </a:r>
            <a:r>
              <a:rPr lang="en-US" dirty="0" err="1">
                <a:latin typeface="Arial" charset="0"/>
                <a:cs typeface="ＭＳ Ｐゴシック" charset="0"/>
              </a:rPr>
              <a:t>Nagkuwento</a:t>
            </a:r>
            <a:r>
              <a:rPr lang="en-US" dirty="0">
                <a:latin typeface="Arial" charset="0"/>
                <a:cs typeface="ＭＳ Ｐゴシック" charset="0"/>
              </a:rPr>
              <a:t> </a:t>
            </a:r>
            <a:r>
              <a:rPr lang="en-US" dirty="0" err="1">
                <a:latin typeface="Arial" charset="0"/>
                <a:cs typeface="ＭＳ Ｐゴシック" charset="0"/>
              </a:rPr>
              <a:t>siya</a:t>
            </a:r>
            <a:r>
              <a:rPr lang="en-US" dirty="0">
                <a:latin typeface="Arial" charset="0"/>
                <a:cs typeface="ＭＳ Ｐゴシック" charset="0"/>
              </a:rPr>
              <a:t> </a:t>
            </a:r>
            <a:r>
              <a:rPr lang="en-US" dirty="0" err="1">
                <a:latin typeface="Arial" charset="0"/>
                <a:cs typeface="ＭＳ Ｐゴシック" charset="0"/>
              </a:rPr>
              <a:t>tungkol</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paglalakbay</a:t>
            </a:r>
            <a:r>
              <a:rPr lang="en-US" dirty="0">
                <a:latin typeface="Arial" charset="0"/>
                <a:cs typeface="ＭＳ Ｐゴシック" charset="0"/>
              </a:rPr>
              <a:t> </a:t>
            </a:r>
            <a:r>
              <a:rPr lang="en-US" dirty="0" err="1">
                <a:latin typeface="Arial" charset="0"/>
                <a:cs typeface="ＭＳ Ｐゴシック" charset="0"/>
              </a:rPr>
              <a:t>mula</a:t>
            </a:r>
            <a:r>
              <a:rPr lang="en-US" dirty="0">
                <a:latin typeface="Arial" charset="0"/>
                <a:cs typeface="ＭＳ Ｐゴシック" charset="0"/>
              </a:rPr>
              <a:t> </a:t>
            </a:r>
            <a:r>
              <a:rPr lang="en-US" dirty="0" err="1">
                <a:latin typeface="Arial" charset="0"/>
                <a:cs typeface="ＭＳ Ｐゴシック" charset="0"/>
              </a:rPr>
              <a:t>Bundok</a:t>
            </a:r>
            <a:r>
              <a:rPr lang="en-US" dirty="0">
                <a:latin typeface="Arial" charset="0"/>
                <a:cs typeface="ＭＳ Ｐゴシック" charset="0"/>
              </a:rPr>
              <a:t> Sinai </a:t>
            </a:r>
            <a:r>
              <a:rPr lang="en-US" dirty="0" err="1">
                <a:latin typeface="Arial" charset="0"/>
                <a:cs typeface="ＭＳ Ｐゴシック" charset="0"/>
              </a:rPr>
              <a:t>hanggang</a:t>
            </a:r>
            <a:r>
              <a:rPr lang="en-US" dirty="0">
                <a:latin typeface="Arial" charset="0"/>
                <a:cs typeface="ＭＳ Ｐゴシック" charset="0"/>
              </a:rPr>
              <a:t> </a:t>
            </a:r>
            <a:r>
              <a:rPr lang="en-US" dirty="0" err="1">
                <a:latin typeface="Arial" charset="0"/>
                <a:cs typeface="ＭＳ Ｐゴシック" charset="0"/>
              </a:rPr>
              <a:t>Kades</a:t>
            </a:r>
            <a:r>
              <a:rPr lang="en-US" dirty="0">
                <a:latin typeface="Arial" charset="0"/>
                <a:cs typeface="ＭＳ Ｐゴシック" charset="0"/>
              </a:rPr>
              <a:t> Barnea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gilid</a:t>
            </a:r>
            <a:r>
              <a:rPr lang="en-US" dirty="0">
                <a:latin typeface="Arial" charset="0"/>
                <a:cs typeface="ＭＳ Ｐゴシック" charset="0"/>
              </a:rPr>
              <a:t> ng </a:t>
            </a:r>
            <a:r>
              <a:rPr lang="en-US" dirty="0" err="1">
                <a:latin typeface="Arial" charset="0"/>
                <a:cs typeface="ＭＳ Ｐゴシック" charset="0"/>
              </a:rPr>
              <a:t>Lupang</a:t>
            </a:r>
            <a:r>
              <a:rPr lang="en-US" dirty="0">
                <a:latin typeface="Arial" charset="0"/>
                <a:cs typeface="ＭＳ Ｐゴシック" charset="0"/>
              </a:rPr>
              <a:t> </a:t>
            </a:r>
            <a:r>
              <a:rPr lang="en-US" dirty="0" err="1">
                <a:latin typeface="Arial" charset="0"/>
                <a:cs typeface="ＭＳ Ｐゴシック" charset="0"/>
              </a:rPr>
              <a:t>Pangako</a:t>
            </a:r>
            <a:r>
              <a:rPr lang="en-US" dirty="0">
                <a:latin typeface="Arial" charset="0"/>
                <a:cs typeface="ＭＳ Ｐゴシック" charset="0"/>
              </a:rPr>
              <a:t>, </a:t>
            </a:r>
            <a:r>
              <a:rPr lang="en-US" dirty="0" err="1">
                <a:latin typeface="Arial" charset="0"/>
                <a:cs typeface="ＭＳ Ｐゴシック" charset="0"/>
              </a:rPr>
              <a:t>gayundin</a:t>
            </a:r>
            <a:r>
              <a:rPr lang="en-US" dirty="0">
                <a:latin typeface="Arial" charset="0"/>
                <a:cs typeface="ＭＳ Ｐゴシック" charset="0"/>
              </a:rPr>
              <a:t> ang </a:t>
            </a:r>
            <a:r>
              <a:rPr lang="en-US" dirty="0" err="1">
                <a:latin typeface="Arial" charset="0"/>
                <a:cs typeface="ＭＳ Ｐゴシック" charset="0"/>
              </a:rPr>
              <a:t>rebelyon</a:t>
            </a:r>
            <a:r>
              <a:rPr lang="en-US" dirty="0">
                <a:latin typeface="Arial" charset="0"/>
                <a:cs typeface="ＭＳ Ｐゴシック" charset="0"/>
              </a:rPr>
              <a:t> at ang 40 </a:t>
            </a:r>
            <a:r>
              <a:rPr lang="en-US" dirty="0" err="1">
                <a:latin typeface="Arial" charset="0"/>
                <a:cs typeface="ＭＳ Ｐゴシック" charset="0"/>
              </a:rPr>
              <a:t>taon</a:t>
            </a:r>
            <a:r>
              <a:rPr lang="en-US" dirty="0">
                <a:latin typeface="Arial" charset="0"/>
                <a:cs typeface="ＭＳ Ｐゴシック" charset="0"/>
              </a:rPr>
              <a:t> </a:t>
            </a:r>
            <a:r>
              <a:rPr lang="en-US" dirty="0" err="1">
                <a:latin typeface="Arial" charset="0"/>
                <a:cs typeface="ＭＳ Ｐゴシック" charset="0"/>
              </a:rPr>
              <a:t>nangg</a:t>
            </a:r>
            <a:r>
              <a:rPr lang="en-US" dirty="0">
                <a:latin typeface="Arial" charset="0"/>
                <a:cs typeface="ＭＳ Ｐゴシック" charset="0"/>
              </a:rPr>
              <a:t> </a:t>
            </a:r>
            <a:r>
              <a:rPr lang="en-US" dirty="0" err="1">
                <a:latin typeface="Arial" charset="0"/>
                <a:cs typeface="ＭＳ Ｐゴシック" charset="0"/>
              </a:rPr>
              <a:t>paggala</a:t>
            </a:r>
            <a:r>
              <a:rPr lang="en-US" dirty="0">
                <a:latin typeface="Arial" charset="0"/>
                <a:cs typeface="ＭＳ Ｐゴシック" charset="0"/>
              </a:rPr>
              <a:t>-gala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ilang</a:t>
            </a:r>
            <a:r>
              <a:rPr lang="en-US" dirty="0">
                <a:latin typeface="Arial" charset="0"/>
                <a:cs typeface="ＭＳ Ｐゴシック" charset="0"/>
              </a:rPr>
              <a:t>. ¶ </a:t>
            </a:r>
            <a:r>
              <a:rPr lang="en-US" dirty="0" err="1">
                <a:latin typeface="Arial" charset="0"/>
                <a:cs typeface="ＭＳ Ｐゴシック" charset="0"/>
              </a:rPr>
              <a:t>Sinabi</a:t>
            </a:r>
            <a:r>
              <a:rPr lang="en-US" dirty="0">
                <a:latin typeface="Arial" charset="0"/>
                <a:cs typeface="ＭＳ Ｐゴシック" charset="0"/>
              </a:rPr>
              <a:t> </a:t>
            </a:r>
            <a:r>
              <a:rPr lang="en-US" dirty="0" err="1">
                <a:latin typeface="Arial" charset="0"/>
                <a:cs typeface="ＭＳ Ｐゴシック" charset="0"/>
              </a:rPr>
              <a:t>niya</a:t>
            </a:r>
            <a:r>
              <a:rPr lang="en-US" dirty="0">
                <a:latin typeface="Arial" charset="0"/>
                <a:cs typeface="ＭＳ Ｐゴシック" charset="0"/>
              </a:rPr>
              <a:t> ang </a:t>
            </a:r>
            <a:r>
              <a:rPr lang="en-US" dirty="0" err="1">
                <a:latin typeface="Arial" charset="0"/>
                <a:cs typeface="ＭＳ Ｐゴシック" charset="0"/>
              </a:rPr>
              <a:t>Sampung</a:t>
            </a:r>
            <a:r>
              <a:rPr lang="en-US" dirty="0">
                <a:latin typeface="Arial" charset="0"/>
                <a:cs typeface="ＭＳ Ｐゴシック" charset="0"/>
              </a:rPr>
              <a:t> </a:t>
            </a:r>
            <a:r>
              <a:rPr lang="en-US" dirty="0" err="1">
                <a:latin typeface="Arial" charset="0"/>
                <a:cs typeface="ＭＳ Ｐゴシック" charset="0"/>
              </a:rPr>
              <a:t>Utos</a:t>
            </a:r>
            <a:r>
              <a:rPr lang="en-US" dirty="0">
                <a:latin typeface="Arial" charset="0"/>
                <a:cs typeface="ＭＳ Ｐゴシック" charset="0"/>
              </a:rPr>
              <a:t>, ang </a:t>
            </a:r>
            <a:r>
              <a:rPr lang="en-US" dirty="0" err="1">
                <a:latin typeface="Arial" charset="0"/>
                <a:cs typeface="ＭＳ Ｐゴシック" charset="0"/>
              </a:rPr>
              <a:t>kahilingan</a:t>
            </a:r>
            <a:r>
              <a:rPr lang="en-US" dirty="0">
                <a:latin typeface="Arial" charset="0"/>
                <a:cs typeface="ＭＳ Ｐゴシック" charset="0"/>
              </a:rPr>
              <a:t> ng </a:t>
            </a:r>
            <a:r>
              <a:rPr lang="en-US" dirty="0" err="1">
                <a:latin typeface="Arial" charset="0"/>
                <a:cs typeface="ＭＳ Ｐゴシック" charset="0"/>
              </a:rPr>
              <a:t>ikapu</a:t>
            </a:r>
            <a:r>
              <a:rPr lang="en-US" dirty="0">
                <a:latin typeface="Arial" charset="0"/>
                <a:cs typeface="ＭＳ Ｐゴシック" charset="0"/>
              </a:rPr>
              <a:t> at ang </a:t>
            </a:r>
            <a:r>
              <a:rPr lang="en-US" dirty="0" err="1">
                <a:latin typeface="Arial" charset="0"/>
                <a:cs typeface="ＭＳ Ｐゴシック" charset="0"/>
              </a:rPr>
              <a:t>punong</a:t>
            </a:r>
            <a:r>
              <a:rPr lang="en-US" dirty="0">
                <a:latin typeface="Arial" charset="0"/>
                <a:cs typeface="ＭＳ Ｐゴシック" charset="0"/>
              </a:rPr>
              <a:t> </a:t>
            </a:r>
            <a:r>
              <a:rPr lang="en-US" dirty="0" err="1">
                <a:latin typeface="Arial" charset="0"/>
                <a:cs typeface="ＭＳ Ｐゴシック" charset="0"/>
              </a:rPr>
              <a:t>kamalig</a:t>
            </a:r>
            <a:r>
              <a:rPr lang="en-US" dirty="0">
                <a:latin typeface="Arial" charset="0"/>
                <a:cs typeface="ＭＳ Ｐゴシック" charset="0"/>
              </a:rPr>
              <a:t>. </a:t>
            </a:r>
            <a:r>
              <a:rPr lang="en-US" b="1" i="1" dirty="0">
                <a:latin typeface="Arial" charset="0"/>
                <a:cs typeface="ＭＳ Ｐゴシック" charset="0"/>
              </a:rPr>
              <a:t>Ang </a:t>
            </a:r>
            <a:r>
              <a:rPr lang="en-US" b="1" i="1" dirty="0" err="1">
                <a:latin typeface="Arial" charset="0"/>
                <a:cs typeface="ＭＳ Ｐゴシック" charset="0"/>
              </a:rPr>
              <a:t>bahagi</a:t>
            </a:r>
            <a:r>
              <a:rPr lang="en-US" b="1" i="1" dirty="0">
                <a:latin typeface="Arial" charset="0"/>
                <a:cs typeface="ＭＳ Ｐゴシック" charset="0"/>
              </a:rPr>
              <a:t> ng Israel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tipan</a:t>
            </a:r>
            <a:r>
              <a:rPr lang="en-US" b="1" i="1" dirty="0">
                <a:latin typeface="Arial" charset="0"/>
                <a:cs typeface="ＭＳ Ｐゴシック" charset="0"/>
              </a:rPr>
              <a:t> ay </a:t>
            </a:r>
            <a:r>
              <a:rPr lang="en-US" b="1" i="1" dirty="0" err="1">
                <a:latin typeface="Arial" charset="0"/>
                <a:cs typeface="ＭＳ Ｐゴシック" charset="0"/>
              </a:rPr>
              <a:t>patungkol</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Sampung</a:t>
            </a:r>
            <a:r>
              <a:rPr lang="en-US" b="1" i="1" dirty="0">
                <a:latin typeface="Arial" charset="0"/>
                <a:cs typeface="ＭＳ Ｐゴシック" charset="0"/>
              </a:rPr>
              <a:t> </a:t>
            </a:r>
            <a:r>
              <a:rPr lang="en-US" b="1" i="1" dirty="0" err="1">
                <a:latin typeface="Arial" charset="0"/>
                <a:cs typeface="ＭＳ Ｐゴシック" charset="0"/>
              </a:rPr>
              <a:t>Utos</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ikapu</a:t>
            </a:r>
            <a:r>
              <a:rPr lang="en-US" b="1" i="1" dirty="0">
                <a:latin typeface="Arial" charset="0"/>
                <a:cs typeface="ＭＳ Ｐゴシック" charset="0"/>
              </a:rPr>
              <a:t>, at ang </a:t>
            </a:r>
            <a:r>
              <a:rPr lang="en-US" b="1" i="1" dirty="0" err="1">
                <a:latin typeface="Arial" charset="0"/>
                <a:cs typeface="ＭＳ Ｐゴシック" charset="0"/>
              </a:rPr>
              <a:t>sentrong</a:t>
            </a:r>
            <a:r>
              <a:rPr lang="en-US" b="1" i="1" dirty="0">
                <a:latin typeface="Arial" charset="0"/>
                <a:cs typeface="ＭＳ Ｐゴシック" charset="0"/>
              </a:rPr>
              <a:t> </a:t>
            </a:r>
            <a:r>
              <a:rPr lang="en-US" b="1" i="1" dirty="0" err="1">
                <a:latin typeface="Arial" charset="0"/>
                <a:cs typeface="ＭＳ Ｐゴシック" charset="0"/>
              </a:rPr>
              <a:t>kamalig</a:t>
            </a:r>
            <a:r>
              <a:rPr lang="en-US" b="1" i="1" dirty="0">
                <a:latin typeface="Arial" charset="0"/>
                <a:cs typeface="ＭＳ Ｐゴシック" charset="0"/>
              </a:rPr>
              <a:t> kung </a:t>
            </a:r>
            <a:r>
              <a:rPr lang="en-US" b="1" i="1" dirty="0" err="1">
                <a:latin typeface="Arial" charset="0"/>
                <a:cs typeface="ＭＳ Ｐゴシック" charset="0"/>
              </a:rPr>
              <a:t>saan</a:t>
            </a:r>
            <a:r>
              <a:rPr lang="en-US" b="1" i="1" dirty="0">
                <a:latin typeface="Arial" charset="0"/>
                <a:cs typeface="ＭＳ Ｐゴシック" charset="0"/>
              </a:rPr>
              <a:t> </a:t>
            </a:r>
            <a:r>
              <a:rPr lang="en-US" b="1" i="1" dirty="0" err="1">
                <a:latin typeface="Arial" charset="0"/>
                <a:cs typeface="ＭＳ Ｐゴシック" charset="0"/>
              </a:rPr>
              <a:t>dadalhin</a:t>
            </a:r>
            <a:r>
              <a:rPr lang="en-US" b="1" i="1" dirty="0">
                <a:latin typeface="Arial" charset="0"/>
                <a:cs typeface="ＭＳ Ｐゴシック" charset="0"/>
              </a:rPr>
              <a:t> ang </a:t>
            </a:r>
            <a:r>
              <a:rPr lang="en-US" b="1" i="1" dirty="0" err="1">
                <a:latin typeface="Arial" charset="0"/>
                <a:cs typeface="ＭＳ Ｐゴシック" charset="0"/>
              </a:rPr>
              <a:t>mga</a:t>
            </a:r>
            <a:r>
              <a:rPr lang="en-US" b="1" i="1" dirty="0">
                <a:latin typeface="Arial" charset="0"/>
                <a:cs typeface="ＭＳ Ｐゴシック" charset="0"/>
              </a:rPr>
              <a:t> </a:t>
            </a:r>
            <a:r>
              <a:rPr lang="en-US" b="1" i="1" dirty="0" err="1">
                <a:latin typeface="Arial" charset="0"/>
                <a:cs typeface="ＭＳ Ｐゴシック" charset="0"/>
              </a:rPr>
              <a:t>ikapu</a:t>
            </a:r>
            <a:r>
              <a:rPr lang="en-US" b="1" i="1" dirty="0">
                <a:latin typeface="Arial" charset="0"/>
                <a:cs typeface="ＭＳ Ｐゴシック" charset="0"/>
              </a:rPr>
              <a:t>.</a:t>
            </a:r>
            <a:endParaRPr lang="en-US" dirty="0">
              <a:latin typeface="Arial"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a:latin typeface="Arial" charset="0"/>
                <a:cs typeface="ＭＳ Ｐゴシック" charset="0"/>
              </a:rPr>
              <a:t>Subalit</a:t>
            </a:r>
            <a:r>
              <a:rPr lang="en-US" dirty="0">
                <a:latin typeface="Arial" charset="0"/>
                <a:cs typeface="ＭＳ Ｐゴシック" charset="0"/>
              </a:rPr>
              <a:t> ang </a:t>
            </a:r>
            <a:r>
              <a:rPr lang="en-US" dirty="0" err="1">
                <a:latin typeface="Arial" charset="0"/>
                <a:cs typeface="ＭＳ Ｐゴシック" charset="0"/>
              </a:rPr>
              <a:t>pangunahing</a:t>
            </a:r>
            <a:r>
              <a:rPr lang="en-US" dirty="0">
                <a:latin typeface="Arial" charset="0"/>
                <a:cs typeface="ＭＳ Ｐゴシック" charset="0"/>
              </a:rPr>
              <a:t> </a:t>
            </a:r>
            <a:r>
              <a:rPr lang="en-US" dirty="0" err="1">
                <a:latin typeface="Arial" charset="0"/>
                <a:cs typeface="ＭＳ Ｐゴシック" charset="0"/>
              </a:rPr>
              <a:t>pagtutuon</a:t>
            </a:r>
            <a:r>
              <a:rPr lang="en-US" dirty="0">
                <a:latin typeface="Arial" charset="0"/>
                <a:cs typeface="ＭＳ Ｐゴシック" charset="0"/>
              </a:rPr>
              <a:t> ng </a:t>
            </a:r>
            <a:r>
              <a:rPr lang="en-US" dirty="0" err="1">
                <a:latin typeface="Arial" charset="0"/>
                <a:cs typeface="ＭＳ Ｐゴシック" charset="0"/>
              </a:rPr>
              <a:t>Deuteronomio</a:t>
            </a:r>
            <a:r>
              <a:rPr lang="en-US" dirty="0">
                <a:latin typeface="Arial" charset="0"/>
                <a:cs typeface="ＭＳ Ｐゴシック" charset="0"/>
              </a:rPr>
              <a:t> ay ang </a:t>
            </a:r>
            <a:r>
              <a:rPr lang="en-US" dirty="0" err="1">
                <a:latin typeface="Arial" charset="0"/>
                <a:cs typeface="ＭＳ Ｐゴシック" charset="0"/>
              </a:rPr>
              <a:t>payong</a:t>
            </a:r>
            <a:r>
              <a:rPr lang="en-US" dirty="0">
                <a:latin typeface="Arial" charset="0"/>
                <a:cs typeface="ＭＳ Ｐゴシック" charset="0"/>
              </a:rPr>
              <a:t> </a:t>
            </a:r>
            <a:r>
              <a:rPr lang="en-US" dirty="0" err="1">
                <a:latin typeface="Arial" charset="0"/>
                <a:cs typeface="ＭＳ Ｐゴシック" charset="0"/>
              </a:rPr>
              <a:t>sumunod</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Diyos</a:t>
            </a:r>
            <a:r>
              <a:rPr lang="en-US" dirty="0">
                <a:latin typeface="Arial" charset="0"/>
                <a:cs typeface="ＭＳ Ｐゴシック" charset="0"/>
              </a:rPr>
              <a:t> at </a:t>
            </a:r>
            <a:r>
              <a:rPr lang="en-US" dirty="0" err="1">
                <a:latin typeface="Arial" charset="0"/>
                <a:cs typeface="ＭＳ Ｐゴシック" charset="0"/>
              </a:rPr>
              <a:t>tanggapin</a:t>
            </a:r>
            <a:r>
              <a:rPr lang="en-US" dirty="0">
                <a:latin typeface="Arial" charset="0"/>
                <a:cs typeface="ＭＳ Ｐゴシック" charset="0"/>
              </a:rPr>
              <a:t> ang </a:t>
            </a:r>
            <a:r>
              <a:rPr lang="en-US" dirty="0" err="1">
                <a:latin typeface="Arial" charset="0"/>
                <a:cs typeface="ＭＳ Ｐゴシック" charset="0"/>
              </a:rPr>
              <a:t>Kanyang</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pagpapala</a:t>
            </a:r>
            <a:r>
              <a:rPr lang="en-US" dirty="0">
                <a:latin typeface="Arial" charset="0"/>
                <a:cs typeface="ＭＳ Ｐゴシック" charset="0"/>
              </a:rPr>
              <a:t>. ¶ </a:t>
            </a:r>
            <a:r>
              <a:rPr lang="en-US" dirty="0" err="1">
                <a:latin typeface="Arial" charset="0"/>
                <a:cs typeface="ＭＳ Ｐゴシック" charset="0"/>
              </a:rPr>
              <a:t>Inilalarawan</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Moises ang </a:t>
            </a:r>
            <a:r>
              <a:rPr lang="en-US" dirty="0" err="1">
                <a:latin typeface="Arial" charset="0"/>
                <a:cs typeface="ＭＳ Ｐゴシック" charset="0"/>
              </a:rPr>
              <a:t>Diyos</a:t>
            </a:r>
            <a:r>
              <a:rPr lang="en-US" dirty="0">
                <a:latin typeface="Arial" charset="0"/>
                <a:cs typeface="ＭＳ Ｐゴシック" charset="0"/>
              </a:rPr>
              <a:t> </a:t>
            </a:r>
            <a:r>
              <a:rPr lang="en-US" dirty="0" err="1">
                <a:latin typeface="Arial" charset="0"/>
                <a:cs typeface="ＭＳ Ｐゴシック" charset="0"/>
              </a:rPr>
              <a:t>bilang</a:t>
            </a:r>
            <a:r>
              <a:rPr lang="en-US" dirty="0">
                <a:latin typeface="Arial" charset="0"/>
                <a:cs typeface="ＭＳ Ｐゴシック" charset="0"/>
              </a:rPr>
              <a:t> Isa </a:t>
            </a:r>
            <a:r>
              <a:rPr lang="en-US" dirty="0" err="1">
                <a:latin typeface="Arial" charset="0"/>
                <a:cs typeface="ＭＳ Ｐゴシック" charset="0"/>
              </a:rPr>
              <a:t>na</a:t>
            </a:r>
            <a:r>
              <a:rPr lang="en-US" dirty="0">
                <a:latin typeface="Arial" charset="0"/>
                <a:cs typeface="ＭＳ Ｐゴシック" charset="0"/>
              </a:rPr>
              <a:t> may </a:t>
            </a:r>
            <a:r>
              <a:rPr lang="en-US" dirty="0" err="1">
                <a:latin typeface="Arial" charset="0"/>
                <a:cs typeface="ＭＳ Ｐゴシック" charset="0"/>
              </a:rPr>
              <a:t>kakayahan</a:t>
            </a:r>
            <a:r>
              <a:rPr lang="en-US" dirty="0">
                <a:latin typeface="Arial" charset="0"/>
                <a:cs typeface="ＭＳ Ｐゴシック" charset="0"/>
              </a:rPr>
              <a:t>, at </a:t>
            </a:r>
            <a:r>
              <a:rPr lang="en-US" dirty="0" err="1">
                <a:latin typeface="Arial" charset="0"/>
                <a:cs typeface="ＭＳ Ｐゴシック" charset="0"/>
              </a:rPr>
              <a:t>pagnanais</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pangalagaan</a:t>
            </a:r>
            <a:r>
              <a:rPr lang="en-US" dirty="0">
                <a:latin typeface="Arial" charset="0"/>
                <a:cs typeface="ＭＳ Ｐゴシック" charset="0"/>
              </a:rPr>
              <a:t> ang </a:t>
            </a:r>
            <a:r>
              <a:rPr lang="en-US" dirty="0" err="1">
                <a:latin typeface="Arial" charset="0"/>
                <a:cs typeface="ＭＳ Ｐゴシック" charset="0"/>
              </a:rPr>
              <a:t>Kanyang</a:t>
            </a:r>
            <a:r>
              <a:rPr lang="en-US" dirty="0">
                <a:latin typeface="Arial" charset="0"/>
                <a:cs typeface="ＭＳ Ｐゴシック" charset="0"/>
              </a:rPr>
              <a:t> bayan.</a:t>
            </a:r>
          </a:p>
        </p:txBody>
      </p:sp>
    </p:spTree>
    <p:extLst>
      <p:ext uri="{BB962C8B-B14F-4D97-AF65-F5344CB8AC3E}">
        <p14:creationId xmlns:p14="http://schemas.microsoft.com/office/powerpoint/2010/main" val="910372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cs typeface="ＭＳ Ｐゴシック" charset="0"/>
              </a:rPr>
              <a:t>“Ang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salita</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Moises, “Kung </a:t>
            </a:r>
            <a:r>
              <a:rPr lang="en-US" dirty="0" err="1">
                <a:latin typeface="Arial" charset="0"/>
                <a:cs typeface="ＭＳ Ｐゴシック" charset="0"/>
              </a:rPr>
              <a:t>maingat</a:t>
            </a:r>
            <a:r>
              <a:rPr lang="en-US" dirty="0">
                <a:latin typeface="Arial" charset="0"/>
                <a:cs typeface="ＭＳ Ｐゴシック" charset="0"/>
              </a:rPr>
              <a:t> </a:t>
            </a:r>
            <a:r>
              <a:rPr lang="en-US" dirty="0" err="1">
                <a:latin typeface="Arial" charset="0"/>
                <a:cs typeface="ＭＳ Ｐゴシック" charset="0"/>
              </a:rPr>
              <a:t>ninyong</a:t>
            </a:r>
            <a:r>
              <a:rPr lang="en-US" dirty="0">
                <a:latin typeface="Arial" charset="0"/>
                <a:cs typeface="ＭＳ Ｐゴシック" charset="0"/>
              </a:rPr>
              <a:t> </a:t>
            </a:r>
            <a:r>
              <a:rPr lang="en-US" dirty="0" err="1">
                <a:latin typeface="Arial" charset="0"/>
                <a:cs typeface="ＭＳ Ｐゴシック" charset="0"/>
              </a:rPr>
              <a:t>gagawin</a:t>
            </a:r>
            <a:r>
              <a:rPr lang="en-US" dirty="0">
                <a:latin typeface="Arial" charset="0"/>
                <a:cs typeface="ＭＳ Ｐゴシック" charset="0"/>
              </a:rPr>
              <a:t>,” ay </a:t>
            </a:r>
            <a:r>
              <a:rPr lang="en-US" dirty="0" err="1">
                <a:latin typeface="Arial" charset="0"/>
                <a:cs typeface="ＭＳ Ｐゴシック" charset="0"/>
              </a:rPr>
              <a:t>ipinapaalam</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kanila</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ang </a:t>
            </a:r>
            <a:r>
              <a:rPr lang="en-US" dirty="0" err="1">
                <a:latin typeface="Arial" charset="0"/>
                <a:cs typeface="ＭＳ Ｐゴシック" charset="0"/>
              </a:rPr>
              <a:t>kanilang</a:t>
            </a:r>
            <a:r>
              <a:rPr lang="en-US" dirty="0">
                <a:latin typeface="Arial" charset="0"/>
                <a:cs typeface="ＭＳ Ｐゴシック" charset="0"/>
              </a:rPr>
              <a:t> </a:t>
            </a:r>
            <a:r>
              <a:rPr lang="en-US" dirty="0" err="1">
                <a:latin typeface="Arial" charset="0"/>
                <a:cs typeface="ＭＳ Ｐゴシック" charset="0"/>
              </a:rPr>
              <a:t>walang</a:t>
            </a:r>
            <a:r>
              <a:rPr lang="en-US" dirty="0">
                <a:latin typeface="Arial" charset="0"/>
                <a:cs typeface="ＭＳ Ｐゴシック" charset="0"/>
              </a:rPr>
              <a:t> </a:t>
            </a:r>
            <a:r>
              <a:rPr lang="en-US" dirty="0" err="1">
                <a:latin typeface="Arial" charset="0"/>
                <a:cs typeface="ＭＳ Ｐゴシック" charset="0"/>
              </a:rPr>
              <a:t>hanggang</a:t>
            </a:r>
            <a:r>
              <a:rPr lang="en-US" dirty="0">
                <a:latin typeface="Arial" charset="0"/>
                <a:cs typeface="ＭＳ Ｐゴシック" charset="0"/>
              </a:rPr>
              <a:t> </a:t>
            </a:r>
            <a:r>
              <a:rPr lang="en-US" dirty="0" err="1">
                <a:latin typeface="Arial" charset="0"/>
                <a:cs typeface="ＭＳ Ｐゴシック" charset="0"/>
              </a:rPr>
              <a:t>kapalaran</a:t>
            </a:r>
            <a:r>
              <a:rPr lang="en-US" dirty="0">
                <a:latin typeface="Arial" charset="0"/>
                <a:cs typeface="ＭＳ Ｐゴシック" charset="0"/>
              </a:rPr>
              <a:t> ay </a:t>
            </a:r>
            <a:r>
              <a:rPr lang="en-US" dirty="0" err="1">
                <a:latin typeface="Arial" charset="0"/>
                <a:cs typeface="ＭＳ Ｐゴシック" charset="0"/>
              </a:rPr>
              <a:t>nakataya</a:t>
            </a:r>
            <a:r>
              <a:rPr lang="en-US" dirty="0">
                <a:latin typeface="Arial" charset="0"/>
                <a:cs typeface="ＭＳ Ｐゴシック" charset="0"/>
              </a:rPr>
              <a:t> </a:t>
            </a:r>
            <a:r>
              <a:rPr lang="en-US" dirty="0" err="1">
                <a:latin typeface="Arial" charset="0"/>
                <a:cs typeface="ＭＳ Ｐゴシック" charset="0"/>
              </a:rPr>
              <a:t>rito</a:t>
            </a:r>
            <a:r>
              <a:rPr lang="en-US" dirty="0">
                <a:latin typeface="Arial" charset="0"/>
                <a:cs typeface="ＭＳ Ｐゴシック" charset="0"/>
              </a:rPr>
              <a:t>. </a:t>
            </a:r>
            <a:r>
              <a:rPr lang="en-US" dirty="0" err="1">
                <a:latin typeface="Arial" charset="0"/>
                <a:cs typeface="ＭＳ Ｐゴシック" charset="0"/>
              </a:rPr>
              <a:t>Ano</a:t>
            </a:r>
            <a:r>
              <a:rPr lang="en-US" dirty="0">
                <a:latin typeface="Arial" charset="0"/>
                <a:cs typeface="ＭＳ Ｐゴシック" charset="0"/>
              </a:rPr>
              <a:t> </a:t>
            </a:r>
            <a:r>
              <a:rPr lang="en-US" dirty="0" err="1">
                <a:latin typeface="Arial" charset="0"/>
                <a:cs typeface="ＭＳ Ｐゴシック" charset="0"/>
              </a:rPr>
              <a:t>ngang</a:t>
            </a:r>
            <a:r>
              <a:rPr lang="en-US" dirty="0">
                <a:latin typeface="Arial" charset="0"/>
                <a:cs typeface="ＭＳ Ｐゴシック" charset="0"/>
              </a:rPr>
              <a:t> </a:t>
            </a:r>
            <a:r>
              <a:rPr lang="en-US" dirty="0" err="1">
                <a:latin typeface="Arial" charset="0"/>
                <a:cs typeface="ＭＳ Ｐゴシック" charset="0"/>
              </a:rPr>
              <a:t>makapangyarihang</a:t>
            </a:r>
            <a:r>
              <a:rPr lang="en-US" dirty="0">
                <a:latin typeface="Arial" charset="0"/>
                <a:cs typeface="ＭＳ Ｐゴシック" charset="0"/>
              </a:rPr>
              <a:t> </a:t>
            </a:r>
            <a:r>
              <a:rPr lang="en-US" dirty="0" err="1">
                <a:latin typeface="Arial" charset="0"/>
                <a:cs typeface="ＭＳ Ｐゴシック" charset="0"/>
              </a:rPr>
              <a:t>pagpapakita</a:t>
            </a:r>
            <a:r>
              <a:rPr lang="en-US" dirty="0">
                <a:latin typeface="Arial" charset="0"/>
                <a:cs typeface="ＭＳ Ｐゴシック" charset="0"/>
              </a:rPr>
              <a:t> ng </a:t>
            </a:r>
            <a:r>
              <a:rPr lang="en-US" dirty="0" err="1">
                <a:latin typeface="Arial" charset="0"/>
                <a:cs typeface="ＭＳ Ｐゴシック" charset="0"/>
              </a:rPr>
              <a:t>reyalidad</a:t>
            </a:r>
            <a:r>
              <a:rPr lang="en-US" dirty="0">
                <a:latin typeface="Arial" charset="0"/>
                <a:cs typeface="ＭＳ Ｐゴシック" charset="0"/>
              </a:rPr>
              <a:t> ng </a:t>
            </a:r>
            <a:r>
              <a:rPr lang="en-US" dirty="0" err="1">
                <a:latin typeface="Arial" charset="0"/>
                <a:cs typeface="ＭＳ Ｐゴシック" charset="0"/>
              </a:rPr>
              <a:t>malayang</a:t>
            </a:r>
            <a:r>
              <a:rPr lang="en-US" dirty="0">
                <a:latin typeface="Arial" charset="0"/>
                <a:cs typeface="ＭＳ Ｐゴシック" charset="0"/>
              </a:rPr>
              <a:t> </a:t>
            </a:r>
            <a:r>
              <a:rPr lang="en-US" dirty="0" err="1">
                <a:latin typeface="Arial" charset="0"/>
                <a:cs typeface="ＭＳ Ｐゴシック" charset="0"/>
              </a:rPr>
              <a:t>pagpili</a:t>
            </a:r>
            <a:r>
              <a:rPr lang="en-US" dirty="0">
                <a:latin typeface="Arial" charset="0"/>
                <a:cs typeface="ＭＳ Ｐゴシック" charset="0"/>
              </a:rPr>
              <a:t>. ¶ </a:t>
            </a:r>
            <a:r>
              <a:rPr lang="en-US" dirty="0" err="1">
                <a:latin typeface="Arial" charset="0"/>
                <a:cs typeface="ＭＳ Ｐゴシック" charset="0"/>
              </a:rPr>
              <a:t>Sila’y</a:t>
            </a:r>
            <a:r>
              <a:rPr lang="en-US" dirty="0">
                <a:latin typeface="Arial" charset="0"/>
                <a:cs typeface="ＭＳ Ｐゴシック" charset="0"/>
              </a:rPr>
              <a:t> </a:t>
            </a:r>
            <a:r>
              <a:rPr lang="en-US" dirty="0" err="1">
                <a:latin typeface="Arial" charset="0"/>
                <a:cs typeface="ＭＳ Ｐゴシック" charset="0"/>
              </a:rPr>
              <a:t>bansang</a:t>
            </a:r>
            <a:r>
              <a:rPr lang="en-US" dirty="0">
                <a:latin typeface="Arial" charset="0"/>
                <a:cs typeface="ＭＳ Ｐゴシック" charset="0"/>
              </a:rPr>
              <a:t> </a:t>
            </a:r>
            <a:r>
              <a:rPr lang="en-US" dirty="0" err="1">
                <a:latin typeface="Arial" charset="0"/>
                <a:cs typeface="ＭＳ Ｐゴシック" charset="0"/>
              </a:rPr>
              <a:t>pinili</a:t>
            </a:r>
            <a:r>
              <a:rPr lang="en-US" dirty="0">
                <a:latin typeface="Arial" charset="0"/>
                <a:cs typeface="ＭＳ Ｐゴシック" charset="0"/>
              </a:rPr>
              <a:t> ng </a:t>
            </a:r>
            <a:r>
              <a:rPr lang="en-US" dirty="0" err="1">
                <a:latin typeface="Arial" charset="0"/>
                <a:cs typeface="ＭＳ Ｐゴシック" charset="0"/>
              </a:rPr>
              <a:t>Diyos</a:t>
            </a:r>
            <a:r>
              <a:rPr lang="en-US" dirty="0">
                <a:latin typeface="Arial" charset="0"/>
                <a:cs typeface="ＭＳ Ｐゴシック" charset="0"/>
              </a:rPr>
              <a:t>, </a:t>
            </a:r>
            <a:r>
              <a:rPr lang="en-US" dirty="0" err="1">
                <a:latin typeface="Arial" charset="0"/>
                <a:cs typeface="ＭＳ Ｐゴシック" charset="0"/>
              </a:rPr>
              <a:t>tagatanggap</a:t>
            </a:r>
            <a:r>
              <a:rPr lang="en-US" dirty="0">
                <a:latin typeface="Arial" charset="0"/>
                <a:cs typeface="ＭＳ Ｐゴシック" charset="0"/>
              </a:rPr>
              <a:t> ng </a:t>
            </a:r>
            <a:r>
              <a:rPr lang="en-US" dirty="0" err="1">
                <a:latin typeface="Arial" charset="0"/>
                <a:cs typeface="ＭＳ Ｐゴシック" charset="0"/>
              </a:rPr>
              <a:t>dakilang</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pagpapala</a:t>
            </a:r>
            <a:r>
              <a:rPr lang="en-US" dirty="0">
                <a:latin typeface="Arial" charset="0"/>
                <a:cs typeface="ＭＳ Ｐゴシック" charset="0"/>
              </a:rPr>
              <a:t> at </a:t>
            </a:r>
            <a:r>
              <a:rPr lang="en-US" dirty="0" err="1">
                <a:latin typeface="Arial" charset="0"/>
                <a:cs typeface="ＭＳ Ｐゴシック" charset="0"/>
              </a:rPr>
              <a:t>pangako</a:t>
            </a:r>
            <a:r>
              <a:rPr lang="en-US" dirty="0">
                <a:latin typeface="Arial" charset="0"/>
                <a:cs typeface="ＭＳ Ｐゴシック" charset="0"/>
              </a:rPr>
              <a:t>, </a:t>
            </a:r>
            <a:r>
              <a:rPr lang="en-US" dirty="0" err="1">
                <a:latin typeface="Arial" charset="0"/>
                <a:cs typeface="ＭＳ Ｐゴシック" charset="0"/>
              </a:rPr>
              <a:t>subalit</a:t>
            </a:r>
            <a:r>
              <a:rPr lang="en-US" dirty="0">
                <a:latin typeface="Arial" charset="0"/>
                <a:cs typeface="ＭＳ Ｐゴシック" charset="0"/>
              </a:rPr>
              <a:t> ang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pagpapala</a:t>
            </a:r>
            <a:r>
              <a:rPr lang="en-US" dirty="0">
                <a:latin typeface="Arial" charset="0"/>
                <a:cs typeface="ＭＳ Ｐゴシック" charset="0"/>
              </a:rPr>
              <a:t> at </a:t>
            </a:r>
            <a:r>
              <a:rPr lang="en-US" dirty="0" err="1">
                <a:latin typeface="Arial" charset="0"/>
                <a:cs typeface="ＭＳ Ｐゴシック" charset="0"/>
              </a:rPr>
              <a:t>pangako</a:t>
            </a:r>
            <a:r>
              <a:rPr lang="en-US" dirty="0">
                <a:latin typeface="Arial" charset="0"/>
                <a:cs typeface="ＭＳ Ｐゴシック" charset="0"/>
              </a:rPr>
              <a:t> ay </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walang</a:t>
            </a:r>
            <a:r>
              <a:rPr lang="en-US" dirty="0">
                <a:latin typeface="Arial" charset="0"/>
                <a:cs typeface="ＭＳ Ｐゴシック" charset="0"/>
              </a:rPr>
              <a:t> </a:t>
            </a:r>
            <a:r>
              <a:rPr lang="en-US" dirty="0" err="1">
                <a:latin typeface="Arial" charset="0"/>
                <a:cs typeface="ＭＳ Ｐゴシック" charset="0"/>
              </a:rPr>
              <a:t>kondisyon</a:t>
            </a:r>
            <a:r>
              <a:rPr lang="en-US" dirty="0">
                <a:latin typeface="Arial" charset="0"/>
                <a:cs typeface="ＭＳ Ｐゴシック" charset="0"/>
              </a:rPr>
              <a:t>. </a:t>
            </a:r>
            <a:r>
              <a:rPr lang="en-US" dirty="0" err="1">
                <a:latin typeface="Arial" charset="0"/>
                <a:cs typeface="ＭＳ Ｐゴシック" charset="0"/>
              </a:rPr>
              <a:t>Kailangang</a:t>
            </a:r>
            <a:r>
              <a:rPr lang="en-US" dirty="0">
                <a:latin typeface="Arial" charset="0"/>
                <a:cs typeface="ＭＳ Ｐゴシック" charset="0"/>
              </a:rPr>
              <a:t> sang-</a:t>
            </a:r>
            <a:r>
              <a:rPr lang="en-US" dirty="0" err="1">
                <a:latin typeface="Arial" charset="0"/>
                <a:cs typeface="ＭＳ Ｐゴシック" charset="0"/>
              </a:rPr>
              <a:t>ayunan</a:t>
            </a:r>
            <a:r>
              <a:rPr lang="en-US" dirty="0">
                <a:latin typeface="Arial" charset="0"/>
                <a:cs typeface="ＭＳ Ｐゴシック" charset="0"/>
              </a:rPr>
              <a:t>, </a:t>
            </a:r>
            <a:r>
              <a:rPr lang="en-US" dirty="0" err="1">
                <a:latin typeface="Arial" charset="0"/>
                <a:cs typeface="ＭＳ Ｐゴシック" charset="0"/>
              </a:rPr>
              <a:t>tanggapin</a:t>
            </a:r>
            <a:r>
              <a:rPr lang="en-US" dirty="0">
                <a:latin typeface="Arial" charset="0"/>
                <a:cs typeface="ＭＳ Ｐゴシック" charset="0"/>
              </a:rPr>
              <a:t>, at </a:t>
            </a:r>
            <a:r>
              <a:rPr lang="en-US" dirty="0" err="1">
                <a:latin typeface="Arial" charset="0"/>
                <a:cs typeface="ＭＳ Ｐゴシック" charset="0"/>
              </a:rPr>
              <a:t>isagawa</a:t>
            </a:r>
            <a:r>
              <a:rPr lang="en-US" dirty="0">
                <a:latin typeface="Arial" charset="0"/>
                <a:cs typeface="ＭＳ Ｐゴシック" charset="0"/>
              </a:rPr>
              <a:t> ag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ito</a:t>
            </a:r>
            <a:r>
              <a:rPr lang="en-US" dirty="0">
                <a:latin typeface="Arial" charset="0"/>
                <a:cs typeface="ＭＳ Ｐゴシック" charset="0"/>
              </a:rPr>
              <a:t>. </a:t>
            </a:r>
            <a:r>
              <a:rPr lang="en-US" b="1" i="1" dirty="0">
                <a:latin typeface="Arial" charset="0"/>
                <a:cs typeface="ＭＳ Ｐゴシック" charset="0"/>
              </a:rPr>
              <a:t>Mga </a:t>
            </a:r>
            <a:r>
              <a:rPr lang="en-US" b="1" i="1" dirty="0" err="1">
                <a:latin typeface="Arial" charset="0"/>
                <a:cs typeface="ＭＳ Ｐゴシック" charset="0"/>
              </a:rPr>
              <a:t>minamahal</a:t>
            </a:r>
            <a:r>
              <a:rPr lang="en-US" b="1" i="1" dirty="0">
                <a:latin typeface="Arial" charset="0"/>
                <a:cs typeface="ＭＳ Ｐゴシック" charset="0"/>
              </a:rPr>
              <a:t>, ang </a:t>
            </a:r>
            <a:r>
              <a:rPr lang="en-US" b="1" i="1" dirty="0" err="1">
                <a:latin typeface="Arial" charset="0"/>
                <a:cs typeface="ＭＳ Ｐゴシック" charset="0"/>
              </a:rPr>
              <a:t>tatlong</a:t>
            </a:r>
            <a:r>
              <a:rPr lang="en-US" b="1" i="1" dirty="0">
                <a:latin typeface="Arial" charset="0"/>
                <a:cs typeface="ＭＳ Ｐゴシック" charset="0"/>
              </a:rPr>
              <a:t> </a:t>
            </a:r>
            <a:r>
              <a:rPr lang="en-US" b="1" i="1" dirty="0" err="1">
                <a:latin typeface="Arial" charset="0"/>
                <a:cs typeface="ＭＳ Ｐゴシック" charset="0"/>
              </a:rPr>
              <a:t>tugon</a:t>
            </a:r>
            <a:r>
              <a:rPr lang="en-US" b="1" i="1" dirty="0">
                <a:latin typeface="Arial" charset="0"/>
                <a:cs typeface="ＭＳ Ｐゴシック" charset="0"/>
              </a:rPr>
              <a:t>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ito</a:t>
            </a:r>
            <a:r>
              <a:rPr lang="en-US" b="1" i="1" dirty="0">
                <a:latin typeface="Arial" charset="0"/>
                <a:cs typeface="ＭＳ Ｐゴシック" charset="0"/>
              </a:rPr>
              <a:t> ay </a:t>
            </a:r>
            <a:r>
              <a:rPr lang="en-US" b="1" i="1" dirty="0" err="1">
                <a:latin typeface="Arial" charset="0"/>
                <a:cs typeface="ＭＳ Ｐゴシック" charset="0"/>
              </a:rPr>
              <a:t>siya</a:t>
            </a:r>
            <a:r>
              <a:rPr lang="en-US" b="1" i="1" dirty="0">
                <a:latin typeface="Arial" charset="0"/>
                <a:cs typeface="ＭＳ Ｐゴシック" charset="0"/>
              </a:rPr>
              <a:t> pa ring </a:t>
            </a:r>
            <a:r>
              <a:rPr lang="en-US" b="1" i="1" dirty="0" err="1">
                <a:latin typeface="Arial" charset="0"/>
                <a:cs typeface="ＭＳ Ｐゴシック" charset="0"/>
              </a:rPr>
              <a:t>tugon</a:t>
            </a:r>
            <a:r>
              <a:rPr lang="en-US" b="1" i="1" dirty="0">
                <a:latin typeface="Arial" charset="0"/>
                <a:cs typeface="ＭＳ Ｐゴシック" charset="0"/>
              </a:rPr>
              <a:t>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inaasahan</a:t>
            </a:r>
            <a:r>
              <a:rPr lang="en-US" b="1" i="1" dirty="0">
                <a:latin typeface="Arial" charset="0"/>
                <a:cs typeface="ＭＳ Ｐゴシック" charset="0"/>
              </a:rPr>
              <a:t> ng </a:t>
            </a:r>
            <a:r>
              <a:rPr lang="en-US" b="1" i="1" dirty="0" err="1">
                <a:latin typeface="Arial" charset="0"/>
                <a:cs typeface="ＭＳ Ｐゴシック" charset="0"/>
              </a:rPr>
              <a:t>Diyos</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atin</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lahat ng </a:t>
            </a:r>
            <a:r>
              <a:rPr lang="en-US" b="1" i="1" dirty="0" err="1">
                <a:latin typeface="Arial" charset="0"/>
                <a:cs typeface="ＭＳ Ｐゴシック" charset="0"/>
              </a:rPr>
              <a:t>katotohanang</a:t>
            </a:r>
            <a:r>
              <a:rPr lang="en-US" b="1" i="1" dirty="0">
                <a:latin typeface="Arial" charset="0"/>
                <a:cs typeface="ＭＳ Ｐゴシック" charset="0"/>
              </a:rPr>
              <a:t> </a:t>
            </a:r>
            <a:r>
              <a:rPr lang="en-US" b="1" i="1" dirty="0" err="1">
                <a:latin typeface="Arial" charset="0"/>
                <a:cs typeface="ＭＳ Ｐゴシック" charset="0"/>
              </a:rPr>
              <a:t>darating</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atin</a:t>
            </a:r>
            <a:r>
              <a:rPr lang="en-US" b="1" i="1" dirty="0">
                <a:latin typeface="Arial" charset="0"/>
                <a:cs typeface="ＭＳ Ｐゴシック" charset="0"/>
              </a:rPr>
              <a:t>.</a:t>
            </a:r>
            <a:endParaRPr lang="en-US" dirty="0">
              <a:latin typeface="Arial" charset="0"/>
              <a:cs typeface="ＭＳ Ｐゴシック" charset="0"/>
            </a:endParaRPr>
          </a:p>
        </p:txBody>
      </p:sp>
    </p:spTree>
    <p:extLst>
      <p:ext uri="{BB962C8B-B14F-4D97-AF65-F5344CB8AC3E}">
        <p14:creationId xmlns:p14="http://schemas.microsoft.com/office/powerpoint/2010/main" val="304923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Mga </a:t>
            </a:r>
            <a:r>
              <a:rPr lang="en-US" b="1" dirty="0" err="1">
                <a:latin typeface="Arial" charset="0"/>
                <a:cs typeface="ＭＳ Ｐゴシック" charset="0"/>
              </a:rPr>
              <a:t>Pagpapala</a:t>
            </a:r>
            <a:r>
              <a:rPr lang="en-US" b="1" dirty="0">
                <a:latin typeface="Arial" charset="0"/>
                <a:cs typeface="ＭＳ Ｐゴシック" charset="0"/>
              </a:rPr>
              <a:t>. </a:t>
            </a:r>
            <a:r>
              <a:rPr lang="en-US" baseline="30000" dirty="0">
                <a:latin typeface="Arial" charset="0"/>
                <a:cs typeface="ＭＳ Ｐゴシック" charset="0"/>
              </a:rPr>
              <a:t>11</a:t>
            </a:r>
            <a:r>
              <a:rPr lang="en-US" dirty="0">
                <a:latin typeface="Arial" charset="0"/>
                <a:cs typeface="ＭＳ Ｐゴシック" charset="0"/>
              </a:rPr>
              <a:t>Ikaw ay </a:t>
            </a:r>
            <a:r>
              <a:rPr lang="en-US" dirty="0" err="1">
                <a:latin typeface="Arial" charset="0"/>
                <a:cs typeface="ＭＳ Ｐゴシック" charset="0"/>
              </a:rPr>
              <a:t>pasasaganain</a:t>
            </a:r>
            <a:r>
              <a:rPr lang="en-US" dirty="0">
                <a:latin typeface="Arial" charset="0"/>
                <a:cs typeface="ＭＳ Ｐゴシック" charset="0"/>
              </a:rPr>
              <a:t> 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ikabubuti</a:t>
            </a:r>
            <a:r>
              <a:rPr lang="en-US" dirty="0">
                <a:latin typeface="Arial" charset="0"/>
                <a:cs typeface="ＭＳ Ｐゴシック" charset="0"/>
              </a:rPr>
              <a:t> </a:t>
            </a:r>
            <a:r>
              <a:rPr lang="en-US" dirty="0" err="1">
                <a:latin typeface="Arial" charset="0"/>
                <a:cs typeface="ＭＳ Ｐゴシック" charset="0"/>
              </a:rPr>
              <a:t>mo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bunga</a:t>
            </a:r>
            <a:r>
              <a:rPr lang="en-US" dirty="0">
                <a:latin typeface="Arial" charset="0"/>
                <a:cs typeface="ＭＳ Ｐゴシック" charset="0"/>
              </a:rPr>
              <a:t> ng </a:t>
            </a:r>
            <a:r>
              <a:rPr lang="en-US" dirty="0" err="1">
                <a:latin typeface="Arial" charset="0"/>
                <a:cs typeface="ＭＳ Ｐゴシック" charset="0"/>
              </a:rPr>
              <a:t>iyong</a:t>
            </a:r>
            <a:r>
              <a:rPr lang="en-US" dirty="0">
                <a:latin typeface="Arial" charset="0"/>
                <a:cs typeface="ＭＳ Ｐゴシック" charset="0"/>
              </a:rPr>
              <a:t> </a:t>
            </a:r>
            <a:r>
              <a:rPr lang="en-US" dirty="0" err="1">
                <a:latin typeface="Arial" charset="0"/>
                <a:cs typeface="ＭＳ Ｐゴシック" charset="0"/>
              </a:rPr>
              <a:t>katawan</a:t>
            </a:r>
            <a:r>
              <a:rPr lang="en-US" dirty="0">
                <a:latin typeface="Arial" charset="0"/>
                <a:cs typeface="ＭＳ Ｐゴシック" charset="0"/>
              </a:rPr>
              <a:t>,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bunga</a:t>
            </a:r>
            <a:r>
              <a:rPr lang="en-US" dirty="0">
                <a:latin typeface="Arial" charset="0"/>
                <a:cs typeface="ＭＳ Ｐゴシック" charset="0"/>
              </a:rPr>
              <a:t> ng </a:t>
            </a:r>
            <a:r>
              <a:rPr lang="en-US" dirty="0" err="1">
                <a:latin typeface="Arial" charset="0"/>
                <a:cs typeface="ＭＳ Ｐゴシック" charset="0"/>
              </a:rPr>
              <a:t>iyong</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hayop</a:t>
            </a:r>
            <a:r>
              <a:rPr lang="en-US" dirty="0">
                <a:latin typeface="Arial" charset="0"/>
                <a:cs typeface="ＭＳ Ｐゴシック" charset="0"/>
              </a:rPr>
              <a:t>,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bunga</a:t>
            </a:r>
            <a:r>
              <a:rPr lang="en-US" dirty="0">
                <a:latin typeface="Arial" charset="0"/>
                <a:cs typeface="ＭＳ Ｐゴシック" charset="0"/>
              </a:rPr>
              <a:t> ng </a:t>
            </a:r>
            <a:r>
              <a:rPr lang="en-US" dirty="0" err="1">
                <a:latin typeface="Arial" charset="0"/>
                <a:cs typeface="ＭＳ Ｐゴシック" charset="0"/>
              </a:rPr>
              <a:t>iyong</a:t>
            </a:r>
            <a:r>
              <a:rPr lang="en-US" dirty="0">
                <a:latin typeface="Arial" charset="0"/>
                <a:cs typeface="ＭＳ Ｐゴシック" charset="0"/>
              </a:rPr>
              <a:t> </a:t>
            </a:r>
            <a:r>
              <a:rPr lang="en-US" dirty="0" err="1">
                <a:latin typeface="Arial" charset="0"/>
                <a:cs typeface="ＭＳ Ｐゴシック" charset="0"/>
              </a:rPr>
              <a:t>lupa</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lupaing</a:t>
            </a:r>
            <a:r>
              <a:rPr lang="en-US" dirty="0">
                <a:latin typeface="Arial" charset="0"/>
                <a:cs typeface="ＭＳ Ｐゴシック" charset="0"/>
              </a:rPr>
              <a:t> </a:t>
            </a:r>
            <a:r>
              <a:rPr lang="en-US" dirty="0" err="1">
                <a:latin typeface="Arial" charset="0"/>
                <a:cs typeface="ＭＳ Ｐゴシック" charset="0"/>
              </a:rPr>
              <a:t>ipinangako</a:t>
            </a:r>
            <a:r>
              <a:rPr lang="en-US" dirty="0">
                <a:latin typeface="Arial" charset="0"/>
                <a:cs typeface="ＭＳ Ｐゴシック" charset="0"/>
              </a:rPr>
              <a:t> 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iyong</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ninuno</a:t>
            </a:r>
            <a:r>
              <a:rPr lang="en-US" dirty="0">
                <a:latin typeface="Arial" charset="0"/>
                <a:cs typeface="ＭＳ Ｐゴシック" charset="0"/>
              </a:rPr>
              <a:t> </a:t>
            </a:r>
            <a:r>
              <a:rPr lang="en-US" dirty="0" err="1">
                <a:latin typeface="Arial" charset="0"/>
                <a:cs typeface="ＭＳ Ｐゴシック" charset="0"/>
              </a:rPr>
              <a:t>upang</a:t>
            </a:r>
            <a:r>
              <a:rPr lang="en-US" dirty="0">
                <a:latin typeface="Arial" charset="0"/>
                <a:cs typeface="ＭＳ Ｐゴシック" charset="0"/>
              </a:rPr>
              <a:t> </a:t>
            </a:r>
            <a:r>
              <a:rPr lang="en-US" dirty="0" err="1">
                <a:latin typeface="Arial" charset="0"/>
                <a:cs typeface="ＭＳ Ｐゴシック" charset="0"/>
              </a:rPr>
              <a:t>ibigay</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iyo</a:t>
            </a:r>
            <a:r>
              <a:rPr lang="en-US" dirty="0">
                <a:latin typeface="Arial" charset="0"/>
                <a:cs typeface="ＭＳ Ｐゴシック" charset="0"/>
              </a:rPr>
              <a:t>. ¶ </a:t>
            </a:r>
            <a:r>
              <a:rPr lang="en-US" baseline="30000" dirty="0">
                <a:latin typeface="Arial" charset="0"/>
                <a:cs typeface="ＭＳ Ｐゴシック" charset="0"/>
              </a:rPr>
              <a:t>13</a:t>
            </a:r>
            <a:r>
              <a:rPr lang="en-US" dirty="0">
                <a:latin typeface="Arial" charset="0"/>
                <a:cs typeface="ＭＳ Ｐゴシック" charset="0"/>
              </a:rPr>
              <a:t>Gagawin ka 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ulo at </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buntot</a:t>
            </a:r>
            <a:r>
              <a:rPr lang="en-US" dirty="0">
                <a:latin typeface="Arial" charset="0"/>
                <a:cs typeface="ＭＳ Ｐゴシック" charset="0"/>
              </a:rPr>
              <a:t>; </a:t>
            </a:r>
            <a:r>
              <a:rPr lang="en-US" dirty="0" err="1">
                <a:latin typeface="Arial" charset="0"/>
                <a:cs typeface="ＭＳ Ｐゴシック" charset="0"/>
              </a:rPr>
              <a:t>ikaw</a:t>
            </a:r>
            <a:r>
              <a:rPr lang="en-US" dirty="0">
                <a:latin typeface="Arial" charset="0"/>
                <a:cs typeface="ＭＳ Ｐゴシック" charset="0"/>
              </a:rPr>
              <a:t> ay </a:t>
            </a:r>
            <a:r>
              <a:rPr lang="en-US" dirty="0" err="1">
                <a:latin typeface="Arial" charset="0"/>
                <a:cs typeface="ＭＳ Ｐゴシック" charset="0"/>
              </a:rPr>
              <a:t>magiging</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ibabaw</a:t>
            </a:r>
            <a:r>
              <a:rPr lang="en-US" dirty="0">
                <a:latin typeface="Arial" charset="0"/>
                <a:cs typeface="ＭＳ Ｐゴシック" charset="0"/>
              </a:rPr>
              <a:t> </a:t>
            </a:r>
            <a:r>
              <a:rPr lang="en-US" dirty="0" err="1">
                <a:latin typeface="Arial" charset="0"/>
                <a:cs typeface="ＭＳ Ｐゴシック" charset="0"/>
              </a:rPr>
              <a:t>lamang</a:t>
            </a:r>
            <a:r>
              <a:rPr lang="en-US" dirty="0">
                <a:latin typeface="Arial" charset="0"/>
                <a:cs typeface="ＭＳ Ｐゴシック" charset="0"/>
              </a:rPr>
              <a:t>, at </a:t>
            </a:r>
            <a:r>
              <a:rPr lang="en-US" dirty="0" err="1">
                <a:latin typeface="Arial" charset="0"/>
                <a:cs typeface="ＭＳ Ｐゴシック" charset="0"/>
              </a:rPr>
              <a:t>hindi</a:t>
            </a:r>
            <a:r>
              <a:rPr lang="en-US" dirty="0">
                <a:latin typeface="Arial" charset="0"/>
                <a:cs typeface="ＭＳ Ｐゴシック" charset="0"/>
              </a:rPr>
              <a:t> ka </a:t>
            </a:r>
            <a:r>
              <a:rPr lang="en-US" dirty="0" err="1">
                <a:latin typeface="Arial" charset="0"/>
                <a:cs typeface="ＭＳ Ｐゴシック" charset="0"/>
              </a:rPr>
              <a:t>mapapasailalim</a:t>
            </a:r>
            <a:r>
              <a:rPr lang="en-US" dirty="0">
                <a:latin typeface="Arial" charset="0"/>
                <a:cs typeface="ＭＳ Ｐゴシック" charset="0"/>
              </a:rPr>
              <a:t>…..</a:t>
            </a:r>
          </a:p>
        </p:txBody>
      </p:sp>
    </p:spTree>
    <p:extLst>
      <p:ext uri="{BB962C8B-B14F-4D97-AF65-F5344CB8AC3E}">
        <p14:creationId xmlns:p14="http://schemas.microsoft.com/office/powerpoint/2010/main" val="196826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dirty="0"/>
              <a:t>Shalom! </a:t>
            </a:r>
            <a:r>
              <a:rPr lang="en-US" b="1" i="1" dirty="0" err="1"/>
              <a:t>sa</a:t>
            </a:r>
            <a:r>
              <a:rPr lang="en-US" b="1" i="1" dirty="0"/>
              <a:t> </a:t>
            </a:r>
            <a:r>
              <a:rPr lang="en-US" b="1" i="1" dirty="0" err="1"/>
              <a:t>inyong</a:t>
            </a:r>
            <a:r>
              <a:rPr lang="en-US" b="1" i="1" dirty="0"/>
              <a:t> lahat.  </a:t>
            </a:r>
            <a:r>
              <a:rPr lang="en-US" b="1" i="1" dirty="0" err="1"/>
              <a:t>Magpasalamat</a:t>
            </a:r>
            <a:r>
              <a:rPr lang="en-US" b="1" i="1" dirty="0"/>
              <a:t> tayo </a:t>
            </a:r>
            <a:r>
              <a:rPr lang="en-US" b="1" i="1" dirty="0" err="1"/>
              <a:t>sa</a:t>
            </a:r>
            <a:r>
              <a:rPr lang="en-US" b="1" i="1" dirty="0"/>
              <a:t> </a:t>
            </a:r>
            <a:r>
              <a:rPr lang="en-US" b="1" i="1" dirty="0" err="1"/>
              <a:t>Panginoon</a:t>
            </a:r>
            <a:r>
              <a:rPr lang="en-US" b="1" i="1" dirty="0"/>
              <a:t>; </a:t>
            </a:r>
            <a:r>
              <a:rPr lang="en-US" b="1" i="1" dirty="0" err="1"/>
              <a:t>sapagka’t</a:t>
            </a:r>
            <a:r>
              <a:rPr lang="en-US" b="1" i="1" dirty="0"/>
              <a:t> “</a:t>
            </a:r>
            <a:r>
              <a:rPr lang="en-US" b="1" i="1" dirty="0" err="1"/>
              <a:t>dakila</a:t>
            </a:r>
            <a:r>
              <a:rPr lang="en-US" b="1" i="1" dirty="0"/>
              <a:t> ang </a:t>
            </a:r>
            <a:r>
              <a:rPr lang="en-US" b="1" i="1" dirty="0" err="1"/>
              <a:t>Panginoon</a:t>
            </a:r>
            <a:r>
              <a:rPr lang="en-US" b="1" i="1" dirty="0"/>
              <a:t> </a:t>
            </a:r>
            <a:r>
              <a:rPr lang="en-US" b="1" i="1" dirty="0" err="1"/>
              <a:t>na</a:t>
            </a:r>
            <a:r>
              <a:rPr lang="en-US" b="1" i="1" dirty="0"/>
              <a:t> </a:t>
            </a:r>
            <a:r>
              <a:rPr lang="en-US" b="1" i="1" dirty="0" err="1"/>
              <a:t>ating</a:t>
            </a:r>
            <a:r>
              <a:rPr lang="en-US" b="1" i="1" dirty="0"/>
              <a:t> Dios, at </a:t>
            </a:r>
            <a:r>
              <a:rPr lang="en-US" b="1" i="1" dirty="0" err="1"/>
              <a:t>karapat-dapat</a:t>
            </a:r>
            <a:r>
              <a:rPr lang="en-US" b="1" i="1" dirty="0"/>
              <a:t> </a:t>
            </a:r>
            <a:r>
              <a:rPr lang="en-US" b="1" i="1" dirty="0" err="1"/>
              <a:t>na</a:t>
            </a:r>
            <a:r>
              <a:rPr lang="en-US" b="1" i="1" dirty="0"/>
              <a:t> </a:t>
            </a:r>
            <a:r>
              <a:rPr lang="en-US" b="1" i="1" dirty="0" err="1"/>
              <a:t>papurihan</a:t>
            </a:r>
            <a:r>
              <a:rPr lang="en-US" b="1" i="1" dirty="0"/>
              <a:t>” (</a:t>
            </a:r>
            <a:r>
              <a:rPr lang="en-US" b="1" i="1" dirty="0" err="1"/>
              <a:t>Awit</a:t>
            </a:r>
            <a:r>
              <a:rPr lang="en-US" b="1" i="1" dirty="0"/>
              <a:t> 48:1). </a:t>
            </a:r>
            <a:endParaRPr lang="en-US" dirty="0">
              <a:latin typeface="Arial" charset="0"/>
              <a:cs typeface="ＭＳ Ｐゴシック" charset="0"/>
            </a:endParaRPr>
          </a:p>
          <a:p>
            <a:pPr eaLnBrk="1" hangingPunct="1"/>
            <a:r>
              <a:rPr lang="en-US" b="0" dirty="0" err="1">
                <a:latin typeface="Arial" charset="0"/>
                <a:cs typeface="ＭＳ Ｐゴシック" charset="0"/>
              </a:rPr>
              <a:t>Namamahala</a:t>
            </a:r>
            <a:r>
              <a:rPr lang="en-US" b="0" dirty="0">
                <a:latin typeface="Arial" charset="0"/>
                <a:cs typeface="ＭＳ Ｐゴシック" charset="0"/>
              </a:rPr>
              <a:t> para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Panginoon</a:t>
            </a:r>
            <a:r>
              <a:rPr lang="en-US" b="0" dirty="0">
                <a:latin typeface="Arial" charset="0"/>
                <a:cs typeface="ＭＳ Ｐゴシック" charset="0"/>
              </a:rPr>
              <a:t> Hanggang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Siya’y</a:t>
            </a:r>
            <a:r>
              <a:rPr lang="en-US" b="0" dirty="0">
                <a:latin typeface="Arial" charset="0"/>
                <a:cs typeface="ＭＳ Ｐゴシック" charset="0"/>
              </a:rPr>
              <a:t> </a:t>
            </a:r>
            <a:r>
              <a:rPr lang="en-US" b="0" dirty="0" err="1">
                <a:latin typeface="Arial" charset="0"/>
                <a:cs typeface="ＭＳ Ｐゴシック" charset="0"/>
              </a:rPr>
              <a:t>Dumating</a:t>
            </a:r>
            <a:endParaRPr lang="en-US" b="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20</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2. </a:t>
            </a:r>
            <a:r>
              <a:rPr lang="en-US" b="1" dirty="0" err="1">
                <a:latin typeface="Arial" charset="0"/>
                <a:cs typeface="ＭＳ Ｐゴシック" charset="0"/>
              </a:rPr>
              <a:t>Parangalan</a:t>
            </a:r>
            <a:r>
              <a:rPr lang="en-US" b="1" dirty="0">
                <a:latin typeface="Arial" charset="0"/>
                <a:cs typeface="ＭＳ Ｐゴシック" charset="0"/>
              </a:rPr>
              <a:t> ang </a:t>
            </a:r>
            <a:r>
              <a:rPr lang="en-US" b="1" dirty="0" err="1">
                <a:latin typeface="Arial" charset="0"/>
                <a:cs typeface="ＭＳ Ｐゴシック" charset="0"/>
              </a:rPr>
              <a:t>Panginoon</a:t>
            </a:r>
            <a:r>
              <a:rPr lang="en-US" b="1" dirty="0">
                <a:latin typeface="Arial" charset="0"/>
                <a:cs typeface="ＭＳ Ｐゴシック" charset="0"/>
              </a:rPr>
              <a:t>. </a:t>
            </a:r>
            <a:r>
              <a:rPr lang="en-US" b="1" i="1" dirty="0">
                <a:latin typeface="Arial" charset="0"/>
                <a:cs typeface="ＭＳ Ｐゴシック" charset="0"/>
              </a:rPr>
              <a:t>Unang </a:t>
            </a:r>
            <a:r>
              <a:rPr lang="en-US" b="1" i="1" dirty="0" err="1">
                <a:latin typeface="Arial" charset="0"/>
                <a:cs typeface="ＭＳ Ｐゴシック" charset="0"/>
              </a:rPr>
              <a:t>bahagi</a:t>
            </a:r>
            <a:r>
              <a:rPr lang="en-US" b="1" i="1" dirty="0">
                <a:latin typeface="Arial" charset="0"/>
                <a:cs typeface="ＭＳ Ｐゴシック" charset="0"/>
              </a:rPr>
              <a:t>. </a:t>
            </a:r>
            <a:r>
              <a:rPr lang="en-US" b="0" dirty="0">
                <a:latin typeface="Arial" charset="0"/>
                <a:cs typeface="ＭＳ Ｐゴシック" charset="0"/>
              </a:rPr>
              <a:t>a. Mga Unang Bunga. </a:t>
            </a:r>
            <a:r>
              <a:rPr lang="en-US" b="1" dirty="0">
                <a:latin typeface="Arial" charset="0"/>
                <a:cs typeface="ＭＳ Ｐゴシック" charset="0"/>
              </a:rPr>
              <a:t>“</a:t>
            </a:r>
            <a:r>
              <a:rPr lang="en-US" altLang="ja-JP" dirty="0" err="1">
                <a:latin typeface="Arial" charset="0"/>
                <a:cs typeface="ＭＳ Ｐゴシック" charset="0"/>
              </a:rPr>
              <a:t>Parangalan</a:t>
            </a:r>
            <a:r>
              <a:rPr lang="en-US" altLang="ja-JP" dirty="0">
                <a:latin typeface="Arial" charset="0"/>
                <a:cs typeface="ＭＳ Ｐゴシック" charset="0"/>
              </a:rPr>
              <a:t> </a:t>
            </a:r>
            <a:r>
              <a:rPr lang="en-US" altLang="ja-JP" dirty="0" err="1">
                <a:latin typeface="Arial" charset="0"/>
                <a:cs typeface="ＭＳ Ｐゴシック" charset="0"/>
              </a:rPr>
              <a:t>mo</a:t>
            </a:r>
            <a:r>
              <a:rPr lang="en-US" altLang="ja-JP" dirty="0">
                <a:latin typeface="Arial" charset="0"/>
                <a:cs typeface="ＭＳ Ｐゴシック" charset="0"/>
              </a:rPr>
              <a:t> ang </a:t>
            </a:r>
            <a:r>
              <a:rPr lang="en-US" altLang="ja-JP" dirty="0" err="1">
                <a:latin typeface="Arial" charset="0"/>
                <a:cs typeface="ＭＳ Ｐゴシック" charset="0"/>
              </a:rPr>
              <a:t>Panginoon</a:t>
            </a:r>
            <a:r>
              <a:rPr lang="en-US" altLang="ja-JP" dirty="0">
                <a:latin typeface="Arial" charset="0"/>
                <a:cs typeface="ＭＳ Ｐゴシック" charset="0"/>
              </a:rPr>
              <a:t> </a:t>
            </a:r>
            <a:r>
              <a:rPr lang="en-US" altLang="ja-JP" dirty="0" err="1">
                <a:latin typeface="Arial" charset="0"/>
                <a:cs typeface="ＭＳ Ｐゴシック" charset="0"/>
              </a:rPr>
              <a:t>mula</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iyong</a:t>
            </a:r>
            <a:r>
              <a:rPr lang="en-US" altLang="ja-JP" dirty="0">
                <a:latin typeface="Arial" charset="0"/>
                <a:cs typeface="ＭＳ Ｐゴシック" charset="0"/>
              </a:rPr>
              <a:t> </a:t>
            </a:r>
            <a:r>
              <a:rPr lang="en-US" altLang="ja-JP" dirty="0" err="1">
                <a:latin typeface="Arial" charset="0"/>
                <a:cs typeface="ＭＳ Ｐゴシック" charset="0"/>
              </a:rPr>
              <a:t>kayamanan</a:t>
            </a:r>
            <a:r>
              <a:rPr lang="en-US" altLang="ja-JP" dirty="0">
                <a:latin typeface="Arial" charset="0"/>
                <a:cs typeface="ＭＳ Ｐゴシック" charset="0"/>
              </a:rPr>
              <a:t>, at ng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unang</a:t>
            </a:r>
            <a:r>
              <a:rPr lang="en-US" altLang="ja-JP" dirty="0">
                <a:latin typeface="Arial" charset="0"/>
                <a:cs typeface="ＭＳ Ｐゴシック" charset="0"/>
              </a:rPr>
              <a:t> </a:t>
            </a:r>
            <a:r>
              <a:rPr lang="en-US" altLang="ja-JP" dirty="0" err="1">
                <a:latin typeface="Arial" charset="0"/>
                <a:cs typeface="ＭＳ Ｐゴシック" charset="0"/>
              </a:rPr>
              <a:t>bunga</a:t>
            </a:r>
            <a:r>
              <a:rPr lang="en-US" altLang="ja-JP" dirty="0">
                <a:latin typeface="Arial" charset="0"/>
                <a:cs typeface="ＭＳ Ｐゴシック" charset="0"/>
              </a:rPr>
              <a:t> ng lahat </a:t>
            </a:r>
            <a:r>
              <a:rPr lang="en-US" altLang="ja-JP" dirty="0" err="1">
                <a:latin typeface="Arial" charset="0"/>
                <a:cs typeface="ＭＳ Ｐゴシック" charset="0"/>
              </a:rPr>
              <a:t>mong</a:t>
            </a:r>
            <a:r>
              <a:rPr lang="en-US" altLang="ja-JP" dirty="0">
                <a:latin typeface="Arial" charset="0"/>
                <a:cs typeface="ＭＳ Ｐゴシック" charset="0"/>
              </a:rPr>
              <a:t> ani” (</a:t>
            </a:r>
            <a:r>
              <a:rPr lang="en-US" altLang="ja-JP" i="1" dirty="0" err="1">
                <a:latin typeface="Arial" charset="0"/>
                <a:cs typeface="ＭＳ Ｐゴシック" charset="0"/>
              </a:rPr>
              <a:t>Kawikaan</a:t>
            </a:r>
            <a:r>
              <a:rPr lang="en-US" altLang="ja-JP" i="1" dirty="0">
                <a:latin typeface="Arial" charset="0"/>
                <a:cs typeface="ＭＳ Ｐゴシック" charset="0"/>
              </a:rPr>
              <a:t> 3:9</a:t>
            </a:r>
            <a:r>
              <a:rPr lang="en-US" altLang="ja-JP" i="0" dirty="0">
                <a:latin typeface="Arial" charset="0"/>
                <a:cs typeface="ＭＳ Ｐゴシック" charset="0"/>
              </a:rPr>
              <a:t>). </a:t>
            </a:r>
            <a:r>
              <a:rPr lang="en-US" altLang="ja-JP" b="1" i="1" dirty="0">
                <a:latin typeface="Arial" charset="0"/>
                <a:cs typeface="ＭＳ Ｐゴシック" charset="0"/>
              </a:rPr>
              <a:t>Ang </a:t>
            </a:r>
            <a:r>
              <a:rPr lang="en-US" altLang="ja-JP" b="1" i="1" dirty="0" err="1">
                <a:latin typeface="Arial" charset="0"/>
                <a:cs typeface="ＭＳ Ｐゴシック" charset="0"/>
              </a:rPr>
              <a:t>unang</a:t>
            </a:r>
            <a:r>
              <a:rPr lang="en-US" altLang="ja-JP" b="1" i="1" dirty="0">
                <a:latin typeface="Arial" charset="0"/>
                <a:cs typeface="ＭＳ Ｐゴシック" charset="0"/>
              </a:rPr>
              <a:t> </a:t>
            </a:r>
            <a:r>
              <a:rPr lang="en-US" altLang="ja-JP" b="1" i="1" dirty="0" err="1">
                <a:latin typeface="Arial" charset="0"/>
                <a:cs typeface="ＭＳ Ｐゴシック" charset="0"/>
              </a:rPr>
              <a:t>bunga</a:t>
            </a:r>
            <a:r>
              <a:rPr lang="en-US" altLang="ja-JP" b="1" i="1" dirty="0">
                <a:latin typeface="Arial" charset="0"/>
                <a:cs typeface="ＭＳ Ｐゴシック" charset="0"/>
              </a:rPr>
              <a:t> ay </a:t>
            </a:r>
            <a:r>
              <a:rPr lang="en-US" altLang="ja-JP" b="1" i="1" dirty="0" err="1">
                <a:latin typeface="Arial" charset="0"/>
                <a:cs typeface="ＭＳ Ｐゴシック" charset="0"/>
              </a:rPr>
              <a:t>kumakatawan</a:t>
            </a:r>
            <a:r>
              <a:rPr lang="en-US" altLang="ja-JP" b="1" i="1" dirty="0">
                <a:latin typeface="Arial" charset="0"/>
                <a:cs typeface="ＭＳ Ｐゴシック" charset="0"/>
              </a:rPr>
              <a:t> kay Cristo </a:t>
            </a:r>
            <a:r>
              <a:rPr lang="en-US" altLang="ja-JP" b="1" i="1" dirty="0" err="1">
                <a:latin typeface="Arial" charset="0"/>
                <a:cs typeface="ＭＳ Ｐゴシック" charset="0"/>
              </a:rPr>
              <a:t>na</a:t>
            </a:r>
            <a:r>
              <a:rPr lang="en-US" altLang="ja-JP" b="1" i="1" dirty="0">
                <a:latin typeface="Arial" charset="0"/>
                <a:cs typeface="ＭＳ Ｐゴシック" charset="0"/>
              </a:rPr>
              <a:t> Unang Bunga. </a:t>
            </a:r>
            <a:r>
              <a:rPr lang="en-US" altLang="ja-JP" b="1" i="1" dirty="0" err="1">
                <a:latin typeface="Arial" charset="0"/>
                <a:cs typeface="ＭＳ Ｐゴシック" charset="0"/>
              </a:rPr>
              <a:t>Sinasabi</a:t>
            </a:r>
            <a:r>
              <a:rPr lang="en-US" altLang="ja-JP" b="1" i="1" dirty="0">
                <a:latin typeface="Arial" charset="0"/>
                <a:cs typeface="ＭＳ Ｐゴシック" charset="0"/>
              </a:rPr>
              <a:t> ng 1 </a:t>
            </a:r>
            <a:r>
              <a:rPr lang="en-US" altLang="ja-JP" b="1" i="1" dirty="0" err="1">
                <a:latin typeface="Arial" charset="0"/>
                <a:cs typeface="ＭＳ Ｐゴシック" charset="0"/>
              </a:rPr>
              <a:t>Corinto</a:t>
            </a:r>
            <a:r>
              <a:rPr lang="en-US" altLang="ja-JP" b="1" i="1" dirty="0">
                <a:latin typeface="Arial" charset="0"/>
                <a:cs typeface="ＭＳ Ｐゴシック" charset="0"/>
              </a:rPr>
              <a:t> 15:20: “</a:t>
            </a:r>
            <a:r>
              <a:rPr lang="en-US" altLang="ja-JP" b="1" i="1" dirty="0" err="1">
                <a:latin typeface="Arial" charset="0"/>
                <a:cs typeface="ＭＳ Ｐゴシック" charset="0"/>
              </a:rPr>
              <a:t>Subalit</a:t>
            </a:r>
            <a:r>
              <a:rPr lang="en-US" altLang="ja-JP" b="1" i="1" dirty="0">
                <a:latin typeface="Arial" charset="0"/>
                <a:cs typeface="ＭＳ Ｐゴシック" charset="0"/>
              </a:rPr>
              <a:t> </a:t>
            </a:r>
            <a:r>
              <a:rPr lang="en-US" altLang="ja-JP" b="1" i="1" dirty="0" err="1">
                <a:latin typeface="Arial" charset="0"/>
                <a:cs typeface="ＭＳ Ｐゴシック" charset="0"/>
              </a:rPr>
              <a:t>ngayon</a:t>
            </a:r>
            <a:r>
              <a:rPr lang="en-US" altLang="ja-JP" b="1" i="1" dirty="0">
                <a:latin typeface="Arial" charset="0"/>
                <a:cs typeface="ＭＳ Ｐゴシック" charset="0"/>
              </a:rPr>
              <a:t>, </a:t>
            </a:r>
            <a:r>
              <a:rPr lang="en-US" altLang="ja-JP" b="1" i="1" dirty="0" err="1">
                <a:latin typeface="Arial" charset="0"/>
                <a:cs typeface="ＭＳ Ｐゴシック" charset="0"/>
              </a:rPr>
              <a:t>si</a:t>
            </a:r>
            <a:r>
              <a:rPr lang="en-US" altLang="ja-JP" b="1" i="1" dirty="0">
                <a:latin typeface="Arial" charset="0"/>
                <a:cs typeface="ＭＳ Ｐゴシック" charset="0"/>
              </a:rPr>
              <a:t> Cristo ay </a:t>
            </a:r>
            <a:r>
              <a:rPr lang="en-US" altLang="ja-JP" b="1" i="1" dirty="0" err="1">
                <a:latin typeface="Arial" charset="0"/>
                <a:cs typeface="ＭＳ Ｐゴシック" charset="0"/>
              </a:rPr>
              <a:t>binuhay</a:t>
            </a:r>
            <a:r>
              <a:rPr lang="en-US" altLang="ja-JP" b="1" i="1" dirty="0">
                <a:latin typeface="Arial" charset="0"/>
                <a:cs typeface="ＭＳ Ｐゴシック" charset="0"/>
              </a:rPr>
              <a:t> </a:t>
            </a:r>
            <a:r>
              <a:rPr lang="en-US" altLang="ja-JP" b="1" i="1" dirty="0" err="1">
                <a:latin typeface="Arial" charset="0"/>
                <a:cs typeface="ＭＳ Ｐゴシック" charset="0"/>
              </a:rPr>
              <a:t>mula</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patay</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siya</a:t>
            </a:r>
            <a:r>
              <a:rPr lang="en-US" altLang="ja-JP" b="1" i="1" dirty="0">
                <a:latin typeface="Arial" charset="0"/>
                <a:cs typeface="ＭＳ Ｐゴシック" charset="0"/>
              </a:rPr>
              <a:t> ang </a:t>
            </a:r>
            <a:r>
              <a:rPr lang="en-US" altLang="ja-JP" b="1" i="1" dirty="0" err="1">
                <a:latin typeface="Arial" charset="0"/>
                <a:cs typeface="ＭＳ Ｐゴシック" charset="0"/>
              </a:rPr>
              <a:t>unang</a:t>
            </a:r>
            <a:r>
              <a:rPr lang="en-US" altLang="ja-JP" b="1" i="1" dirty="0">
                <a:latin typeface="Arial" charset="0"/>
                <a:cs typeface="ＭＳ Ｐゴシック" charset="0"/>
              </a:rPr>
              <a:t> </a:t>
            </a:r>
            <a:r>
              <a:rPr lang="en-US" altLang="ja-JP" b="1" i="1" dirty="0" err="1">
                <a:latin typeface="Arial" charset="0"/>
                <a:cs typeface="ＭＳ Ｐゴシック" charset="0"/>
              </a:rPr>
              <a:t>bunga</a:t>
            </a:r>
            <a:r>
              <a:rPr lang="en-US" altLang="ja-JP" b="1" i="1" dirty="0">
                <a:latin typeface="Arial" charset="0"/>
                <a:cs typeface="ＭＳ Ｐゴシック" charset="0"/>
              </a:rPr>
              <a:t> ng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namatay</a:t>
            </a:r>
            <a:r>
              <a:rPr lang="en-US" altLang="ja-JP" b="1" i="1" dirty="0">
                <a:latin typeface="Arial" charset="0"/>
                <a:cs typeface="ＭＳ Ｐゴシック" charset="0"/>
              </a:rPr>
              <a:t>.”</a:t>
            </a:r>
            <a:endParaRPr lang="en-US" dirty="0">
              <a:latin typeface="Arial"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21</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a. Mga Unang Bunga. </a:t>
            </a:r>
            <a:r>
              <a:rPr lang="en-US" b="0" dirty="0">
                <a:latin typeface="Arial" charset="0"/>
                <a:cs typeface="ＭＳ Ｐゴシック" charset="0"/>
              </a:rPr>
              <a:t>• </a:t>
            </a:r>
            <a:r>
              <a:rPr lang="en-US" b="0" dirty="0" err="1">
                <a:latin typeface="Arial" charset="0"/>
                <a:cs typeface="ＭＳ Ｐゴシック" charset="0"/>
              </a:rPr>
              <a:t>Hinihingi</a:t>
            </a:r>
            <a:r>
              <a:rPr lang="en-US" b="0" dirty="0">
                <a:latin typeface="Arial" charset="0"/>
                <a:cs typeface="ＭＳ Ｐゴシック" charset="0"/>
              </a:rPr>
              <a:t> ng </a:t>
            </a:r>
            <a:r>
              <a:rPr lang="en-US" b="0" dirty="0" err="1">
                <a:latin typeface="Arial" charset="0"/>
                <a:cs typeface="ＭＳ Ｐゴシック" charset="0"/>
              </a:rPr>
              <a:t>Diyos</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unahin</a:t>
            </a:r>
            <a:r>
              <a:rPr lang="en-US" b="0" dirty="0">
                <a:latin typeface="Arial" charset="0"/>
                <a:cs typeface="ＭＳ Ｐゴシック" charset="0"/>
              </a:rPr>
              <a:t> natin </a:t>
            </a:r>
            <a:r>
              <a:rPr lang="en-US" b="0" dirty="0" err="1">
                <a:latin typeface="Arial" charset="0"/>
                <a:cs typeface="ＭＳ Ｐゴシック" charset="0"/>
              </a:rPr>
              <a:t>Siya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pangangasiwa</a:t>
            </a:r>
            <a:r>
              <a:rPr lang="en-US" b="0" dirty="0">
                <a:latin typeface="Arial" charset="0"/>
                <a:cs typeface="ＭＳ Ｐゴシック" charset="0"/>
              </a:rPr>
              <a:t> ng </a:t>
            </a:r>
            <a:r>
              <a:rPr lang="en-US" b="0" dirty="0" err="1">
                <a:latin typeface="Arial" charset="0"/>
                <a:cs typeface="ＭＳ Ｐゴシック" charset="0"/>
              </a:rPr>
              <a:t>ating</a:t>
            </a:r>
            <a:r>
              <a:rPr lang="en-US" b="0" dirty="0">
                <a:latin typeface="Arial" charset="0"/>
                <a:cs typeface="ＭＳ Ｐゴシック" charset="0"/>
              </a:rPr>
              <a:t>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hawak</a:t>
            </a:r>
            <a:r>
              <a:rPr lang="en-US" b="0" dirty="0">
                <a:latin typeface="Arial" charset="0"/>
                <a:cs typeface="ＭＳ Ｐゴシック" charset="0"/>
              </a:rPr>
              <a:t> </a:t>
            </a:r>
            <a:r>
              <a:rPr lang="en-US" b="0" dirty="0" err="1">
                <a:latin typeface="Arial" charset="0"/>
                <a:cs typeface="ＭＳ Ｐゴシック" charset="0"/>
              </a:rPr>
              <a:t>bilang</a:t>
            </a:r>
            <a:r>
              <a:rPr lang="en-US" b="0" dirty="0">
                <a:latin typeface="Arial" charset="0"/>
                <a:cs typeface="ＭＳ Ｐゴシック" charset="0"/>
              </a:rPr>
              <a:t> </a:t>
            </a:r>
            <a:r>
              <a:rPr lang="en-US" b="0" dirty="0" err="1">
                <a:latin typeface="Arial" charset="0"/>
                <a:cs typeface="ＭＳ Ｐゴシック" charset="0"/>
              </a:rPr>
              <a:t>pagkilala</a:t>
            </a:r>
            <a:r>
              <a:rPr lang="en-US" b="0" dirty="0">
                <a:latin typeface="Arial" charset="0"/>
                <a:cs typeface="ＭＳ Ｐゴシック" charset="0"/>
              </a:rPr>
              <a:t> ng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pag-aari</a:t>
            </a:r>
            <a:r>
              <a:rPr lang="en-US" b="0" dirty="0">
                <a:latin typeface="Arial" charset="0"/>
                <a:cs typeface="ＭＳ Ｐゴシック" charset="0"/>
              </a:rPr>
              <a:t> ng lahat ng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bagay</a:t>
            </a:r>
            <a:r>
              <a:rPr lang="en-US" b="0" dirty="0">
                <a:latin typeface="Arial" charset="0"/>
                <a:cs typeface="ＭＳ Ｐゴシック" charset="0"/>
              </a:rPr>
              <a:t> at </a:t>
            </a:r>
            <a:r>
              <a:rPr lang="en-US" b="0" dirty="0" err="1">
                <a:latin typeface="Arial" charset="0"/>
                <a:cs typeface="ＭＳ Ｐゴシック" charset="0"/>
              </a:rPr>
              <a:t>bilang</a:t>
            </a:r>
            <a:r>
              <a:rPr lang="en-US" b="0" dirty="0">
                <a:latin typeface="Arial" charset="0"/>
                <a:cs typeface="ＭＳ Ｐゴシック" charset="0"/>
              </a:rPr>
              <a:t> </a:t>
            </a:r>
            <a:r>
              <a:rPr lang="en-US" b="0" dirty="0" err="1">
                <a:latin typeface="Arial" charset="0"/>
                <a:cs typeface="ＭＳ Ｐゴシック" charset="0"/>
              </a:rPr>
              <a:t>isang</a:t>
            </a:r>
            <a:r>
              <a:rPr lang="en-US" b="0" dirty="0">
                <a:latin typeface="Arial" charset="0"/>
                <a:cs typeface="ＭＳ Ｐゴシック" charset="0"/>
              </a:rPr>
              <a:t> </a:t>
            </a:r>
            <a:r>
              <a:rPr lang="en-US" b="0" dirty="0" err="1">
                <a:latin typeface="Arial" charset="0"/>
                <a:cs typeface="ＭＳ Ｐゴシック" charset="0"/>
              </a:rPr>
              <a:t>pagpapakita</a:t>
            </a:r>
            <a:r>
              <a:rPr lang="en-US" b="0" dirty="0">
                <a:latin typeface="Arial" charset="0"/>
                <a:cs typeface="ＭＳ Ｐゴシック" charset="0"/>
              </a:rPr>
              <a:t> ng </a:t>
            </a:r>
            <a:r>
              <a:rPr lang="en-US" b="0" dirty="0" err="1">
                <a:latin typeface="Arial" charset="0"/>
                <a:cs typeface="ＭＳ Ｐゴシック" charset="0"/>
              </a:rPr>
              <a:t>ating</a:t>
            </a:r>
            <a:r>
              <a:rPr lang="en-US" b="0" dirty="0">
                <a:latin typeface="Arial" charset="0"/>
                <a:cs typeface="ＭＳ Ｐゴシック" charset="0"/>
              </a:rPr>
              <a:t> </a:t>
            </a:r>
            <a:r>
              <a:rPr lang="en-US" b="0" dirty="0" err="1">
                <a:latin typeface="Arial" charset="0"/>
                <a:cs typeface="ＭＳ Ｐゴシック" charset="0"/>
              </a:rPr>
              <a:t>pananampalataya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Kanya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nagbigay</a:t>
            </a:r>
            <a:r>
              <a:rPr lang="en-US" b="0" dirty="0">
                <a:latin typeface="Arial" charset="0"/>
                <a:cs typeface="ＭＳ Ｐゴシック" charset="0"/>
              </a:rPr>
              <a:t> para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atin</a:t>
            </a:r>
            <a:r>
              <a:rPr lang="en-US" b="0" dirty="0">
                <a:latin typeface="Arial" charset="0"/>
                <a:cs typeface="ＭＳ Ｐゴシック" charset="0"/>
              </a:rPr>
              <a:t>. </a:t>
            </a:r>
            <a:r>
              <a:rPr lang="en-US" b="0" dirty="0" err="1">
                <a:latin typeface="Arial" charset="0"/>
                <a:cs typeface="ＭＳ Ｐゴシック" charset="0"/>
              </a:rPr>
              <a:t>Subalit</a:t>
            </a:r>
            <a:r>
              <a:rPr lang="en-US" b="0" dirty="0">
                <a:latin typeface="Arial" charset="0"/>
                <a:cs typeface="ＭＳ Ｐゴシック" charset="0"/>
              </a:rPr>
              <a:t> </a:t>
            </a:r>
            <a:r>
              <a:rPr lang="en-US" b="0" dirty="0" err="1">
                <a:latin typeface="Arial" charset="0"/>
                <a:cs typeface="ＭＳ Ｐゴシック" charset="0"/>
              </a:rPr>
              <a:t>higit</a:t>
            </a:r>
            <a:r>
              <a:rPr lang="en-US" b="0" dirty="0">
                <a:latin typeface="Arial" charset="0"/>
                <a:cs typeface="ＭＳ Ｐゴシック" charset="0"/>
              </a:rPr>
              <a:t> pa </a:t>
            </a:r>
            <a:r>
              <a:rPr lang="en-US" b="0" dirty="0" err="1">
                <a:latin typeface="Arial" charset="0"/>
                <a:cs typeface="ＭＳ Ｐゴシック" charset="0"/>
              </a:rPr>
              <a:t>rito</a:t>
            </a:r>
            <a:r>
              <a:rPr lang="en-US" b="0" dirty="0">
                <a:latin typeface="Arial" charset="0"/>
                <a:cs typeface="ＭＳ Ｐゴシック" charset="0"/>
              </a:rPr>
              <a:t>, </a:t>
            </a:r>
            <a:r>
              <a:rPr lang="en-US" b="0" dirty="0" err="1">
                <a:latin typeface="Arial" charset="0"/>
                <a:cs typeface="ＭＳ Ｐゴシック" charset="0"/>
              </a:rPr>
              <a:t>pagpapalain</a:t>
            </a:r>
            <a:r>
              <a:rPr lang="en-US" b="0" dirty="0">
                <a:latin typeface="Arial" charset="0"/>
                <a:cs typeface="ＭＳ Ｐゴシック" charset="0"/>
              </a:rPr>
              <a:t> </a:t>
            </a:r>
            <a:r>
              <a:rPr lang="en-US" b="0" dirty="0" err="1">
                <a:latin typeface="Arial" charset="0"/>
                <a:cs typeface="ＭＳ Ｐゴシック" charset="0"/>
              </a:rPr>
              <a:t>Niya</a:t>
            </a:r>
            <a:r>
              <a:rPr lang="en-US" b="0" dirty="0">
                <a:latin typeface="Arial" charset="0"/>
                <a:cs typeface="ＭＳ Ｐゴシック" charset="0"/>
              </a:rPr>
              <a:t> ang </a:t>
            </a:r>
            <a:r>
              <a:rPr lang="en-US" b="0" dirty="0" err="1">
                <a:latin typeface="Arial" charset="0"/>
                <a:cs typeface="ＭＳ Ｐゴシック" charset="0"/>
              </a:rPr>
              <a:t>natitira</a:t>
            </a:r>
            <a:r>
              <a:rPr lang="en-US" b="0" dirty="0">
                <a:latin typeface="Arial" charset="0"/>
                <a:cs typeface="ＭＳ Ｐゴシック" charset="0"/>
              </a:rPr>
              <a:t>. </a:t>
            </a:r>
            <a:r>
              <a:rPr lang="en-US" b="1" i="1" dirty="0">
                <a:latin typeface="Arial" charset="0"/>
                <a:cs typeface="ＭＳ Ｐゴシック" charset="0"/>
              </a:rPr>
              <a:t>Ang </a:t>
            </a:r>
            <a:r>
              <a:rPr lang="en-US" b="1" i="1" dirty="0" err="1">
                <a:latin typeface="Arial" charset="0"/>
                <a:cs typeface="ＭＳ Ｐゴシック" charset="0"/>
              </a:rPr>
              <a:t>natitira</a:t>
            </a:r>
            <a:r>
              <a:rPr lang="en-US" b="1" i="1" dirty="0">
                <a:latin typeface="Arial" charset="0"/>
                <a:cs typeface="ＭＳ Ｐゴシック" charset="0"/>
              </a:rPr>
              <a:t> </a:t>
            </a:r>
            <a:r>
              <a:rPr lang="en-US" b="1" i="1" dirty="0" err="1">
                <a:latin typeface="Arial" charset="0"/>
                <a:cs typeface="ＭＳ Ｐゴシック" charset="0"/>
              </a:rPr>
              <a:t>matapos</a:t>
            </a:r>
            <a:r>
              <a:rPr lang="en-US" b="1" i="1" dirty="0">
                <a:latin typeface="Arial" charset="0"/>
                <a:cs typeface="ＭＳ Ｐゴシック" charset="0"/>
              </a:rPr>
              <a:t> </a:t>
            </a:r>
            <a:r>
              <a:rPr lang="en-US" b="1" i="1" dirty="0" err="1">
                <a:latin typeface="Arial" charset="0"/>
                <a:cs typeface="ＭＳ Ｐゴシック" charset="0"/>
              </a:rPr>
              <a:t>ibigay</a:t>
            </a:r>
            <a:r>
              <a:rPr lang="en-US" b="1" i="1" dirty="0">
                <a:latin typeface="Arial" charset="0"/>
                <a:cs typeface="ＭＳ Ｐゴシック" charset="0"/>
              </a:rPr>
              <a:t> ang </a:t>
            </a:r>
            <a:r>
              <a:rPr lang="en-US" b="1" i="1" dirty="0" err="1">
                <a:latin typeface="Arial" charset="0"/>
                <a:cs typeface="ＭＳ Ｐゴシック" charset="0"/>
              </a:rPr>
              <a:t>unang</a:t>
            </a:r>
            <a:r>
              <a:rPr lang="en-US" b="1" i="1" dirty="0">
                <a:latin typeface="Arial" charset="0"/>
                <a:cs typeface="ＭＳ Ｐゴシック" charset="0"/>
              </a:rPr>
              <a:t> </a:t>
            </a:r>
            <a:r>
              <a:rPr lang="en-US" b="1" i="1" dirty="0" err="1">
                <a:latin typeface="Arial" charset="0"/>
                <a:cs typeface="ＭＳ Ｐゴシック" charset="0"/>
              </a:rPr>
              <a:t>bunga</a:t>
            </a:r>
            <a:r>
              <a:rPr lang="en-US" b="1" i="1" dirty="0">
                <a:latin typeface="Arial" charset="0"/>
                <a:cs typeface="ＭＳ Ｐゴシック" charset="0"/>
              </a:rPr>
              <a:t>. </a:t>
            </a:r>
            <a:r>
              <a:rPr lang="en-US" b="0" dirty="0">
                <a:latin typeface="Arial" charset="0"/>
                <a:cs typeface="ＭＳ Ｐゴシック" charset="0"/>
              </a:rPr>
              <a:t>¶ • Para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atin</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unahin</a:t>
            </a:r>
            <a:r>
              <a:rPr lang="en-US" b="0" dirty="0">
                <a:latin typeface="Arial" charset="0"/>
                <a:cs typeface="ＭＳ Ｐゴシック" charset="0"/>
              </a:rPr>
              <a:t> </a:t>
            </a:r>
            <a:r>
              <a:rPr lang="en-US" b="0" dirty="0" err="1">
                <a:latin typeface="Arial" charset="0"/>
                <a:cs typeface="ＭＳ Ｐゴシック" charset="0"/>
              </a:rPr>
              <a:t>Siya</a:t>
            </a:r>
            <a:r>
              <a:rPr lang="en-US" b="0" dirty="0">
                <a:latin typeface="Arial" charset="0"/>
                <a:cs typeface="ＭＳ Ｐゴシック" charset="0"/>
              </a:rPr>
              <a:t>—ay </a:t>
            </a:r>
            <a:r>
              <a:rPr lang="en-US" b="0" dirty="0" err="1">
                <a:latin typeface="Arial" charset="0"/>
                <a:cs typeface="ＭＳ Ｐゴシック" charset="0"/>
              </a:rPr>
              <a:t>isang</a:t>
            </a:r>
            <a:r>
              <a:rPr lang="en-US" b="0" dirty="0">
                <a:latin typeface="Arial" charset="0"/>
                <a:cs typeface="ＭＳ Ｐゴシック" charset="0"/>
              </a:rPr>
              <a:t> kilos ng </a:t>
            </a:r>
            <a:r>
              <a:rPr lang="en-US" b="0" dirty="0" err="1">
                <a:latin typeface="Arial" charset="0"/>
                <a:cs typeface="ＭＳ Ｐゴシック" charset="0"/>
              </a:rPr>
              <a:t>pananampalataya</a:t>
            </a:r>
            <a:r>
              <a:rPr lang="en-US" b="0" dirty="0">
                <a:latin typeface="Arial" charset="0"/>
                <a:cs typeface="ＭＳ Ｐゴシック" charset="0"/>
              </a:rPr>
              <a:t>, </a:t>
            </a:r>
            <a:r>
              <a:rPr lang="en-US" b="0" dirty="0" err="1">
                <a:latin typeface="Arial" charset="0"/>
                <a:cs typeface="ＭＳ Ｐゴシック" charset="0"/>
              </a:rPr>
              <a:t>isang</a:t>
            </a:r>
            <a:r>
              <a:rPr lang="en-US" b="0" dirty="0">
                <a:latin typeface="Arial" charset="0"/>
                <a:cs typeface="ＭＳ Ｐゴシック" charset="0"/>
              </a:rPr>
              <a:t> kilos ng </a:t>
            </a:r>
            <a:r>
              <a:rPr lang="en-US" b="0" dirty="0" err="1">
                <a:latin typeface="Arial" charset="0"/>
                <a:cs typeface="ＭＳ Ｐゴシック" charset="0"/>
              </a:rPr>
              <a:t>pagtitiwala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Panginoon</a:t>
            </a:r>
            <a:r>
              <a:rPr lang="en-US" b="0" dirty="0">
                <a:latin typeface="Arial" charset="0"/>
                <a:cs typeface="ＭＳ Ｐゴシック" charset="0"/>
              </a:rPr>
              <a:t> ng </a:t>
            </a:r>
            <a:r>
              <a:rPr lang="en-US" b="0" dirty="0" err="1">
                <a:latin typeface="Arial" charset="0"/>
                <a:cs typeface="ＭＳ Ｐゴシック" charset="0"/>
              </a:rPr>
              <a:t>buong</a:t>
            </a:r>
            <a:r>
              <a:rPr lang="en-US" b="0" dirty="0">
                <a:latin typeface="Arial" charset="0"/>
                <a:cs typeface="ＭＳ Ｐゴシック" charset="0"/>
              </a:rPr>
              <a:t> </a:t>
            </a:r>
            <a:r>
              <a:rPr lang="en-US" b="0" dirty="0" err="1">
                <a:latin typeface="Arial" charset="0"/>
                <a:cs typeface="ＭＳ Ｐゴシック" charset="0"/>
              </a:rPr>
              <a:t>puso</a:t>
            </a:r>
            <a:r>
              <a:rPr lang="en-US" b="0" dirty="0">
                <a:latin typeface="Arial" charset="0"/>
                <a:cs typeface="ＭＳ Ｐゴシック" charset="0"/>
              </a:rPr>
              <a:t> </a:t>
            </a:r>
            <a:r>
              <a:rPr lang="en-US" b="0" dirty="0" err="1">
                <a:latin typeface="Arial" charset="0"/>
                <a:cs typeface="ＭＳ Ｐゴシック" charset="0"/>
              </a:rPr>
              <a:t>mo</a:t>
            </a:r>
            <a:r>
              <a:rPr lang="en-US" b="0" dirty="0">
                <a:latin typeface="Arial" charset="0"/>
                <a:cs typeface="ＭＳ Ｐゴシック" charset="0"/>
              </a:rPr>
              <a:t> at, </a:t>
            </a:r>
            <a:r>
              <a:rPr lang="en-US" b="0" dirty="0" err="1">
                <a:latin typeface="Arial" charset="0"/>
                <a:cs typeface="ＭＳ Ｐゴシック" charset="0"/>
              </a:rPr>
              <a:t>tunay</a:t>
            </a:r>
            <a:r>
              <a:rPr lang="en-US" b="0" dirty="0">
                <a:latin typeface="Arial" charset="0"/>
                <a:cs typeface="ＭＳ Ｐゴシック" charset="0"/>
              </a:rPr>
              <a:t> </a:t>
            </a:r>
            <a:r>
              <a:rPr lang="en-US" b="0" dirty="0" err="1">
                <a:latin typeface="Arial" charset="0"/>
                <a:cs typeface="ＭＳ Ｐゴシック" charset="0"/>
              </a:rPr>
              <a:t>ngang</a:t>
            </a:r>
            <a:r>
              <a:rPr lang="en-US" b="0" dirty="0">
                <a:latin typeface="Arial" charset="0"/>
                <a:cs typeface="ＭＳ Ｐゴシック" charset="0"/>
              </a:rPr>
              <a:t> </a:t>
            </a:r>
            <a:r>
              <a:rPr lang="en-US" b="0" dirty="0" err="1">
                <a:latin typeface="Arial" charset="0"/>
                <a:cs typeface="ＭＳ Ｐゴシック" charset="0"/>
              </a:rPr>
              <a:t>hindi</a:t>
            </a:r>
            <a:r>
              <a:rPr lang="en-US" b="0" dirty="0">
                <a:latin typeface="Arial" charset="0"/>
                <a:cs typeface="ＭＳ Ｐゴシック" charset="0"/>
              </a:rPr>
              <a:t> </a:t>
            </a:r>
            <a:r>
              <a:rPr lang="en-US" b="0" dirty="0" err="1">
                <a:latin typeface="Arial" charset="0"/>
                <a:cs typeface="ＭＳ Ｐゴシック" charset="0"/>
              </a:rPr>
              <a:t>umaasa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iyong</a:t>
            </a:r>
            <a:r>
              <a:rPr lang="en-US" b="0" dirty="0">
                <a:latin typeface="Arial" charset="0"/>
                <a:cs typeface="ＭＳ Ｐゴシック" charset="0"/>
              </a:rPr>
              <a:t> </a:t>
            </a:r>
            <a:r>
              <a:rPr lang="en-US" b="0" dirty="0" err="1">
                <a:latin typeface="Arial" charset="0"/>
                <a:cs typeface="ＭＳ Ｐゴシック" charset="0"/>
              </a:rPr>
              <a:t>sariling</a:t>
            </a:r>
            <a:r>
              <a:rPr lang="en-US" b="0" dirty="0">
                <a:latin typeface="Arial" charset="0"/>
                <a:cs typeface="ＭＳ Ｐゴシック" charset="0"/>
              </a:rPr>
              <a:t> pang-</a:t>
            </a:r>
            <a:r>
              <a:rPr lang="en-US" b="0" dirty="0" err="1">
                <a:latin typeface="Arial" charset="0"/>
                <a:cs typeface="ＭＳ Ｐゴシック" charset="0"/>
              </a:rPr>
              <a:t>unawa</a:t>
            </a:r>
            <a:r>
              <a:rPr lang="en-US" b="0" dirty="0">
                <a:latin typeface="Arial" charset="0"/>
                <a:cs typeface="ＭＳ Ｐゴシック" charset="0"/>
              </a:rPr>
              <a:t>. </a:t>
            </a:r>
            <a:r>
              <a:rPr lang="en-US" b="1" i="1" dirty="0">
                <a:latin typeface="Arial" charset="0"/>
                <a:cs typeface="ＭＳ Ｐゴシック" charset="0"/>
              </a:rPr>
              <a:t>Na </a:t>
            </a:r>
            <a:r>
              <a:rPr lang="en-US" b="1" i="1" dirty="0" err="1">
                <a:latin typeface="Arial" charset="0"/>
                <a:cs typeface="ＭＳ Ｐゴシック" charset="0"/>
              </a:rPr>
              <a:t>lalong</a:t>
            </a:r>
            <a:r>
              <a:rPr lang="en-US" b="1" i="1" dirty="0">
                <a:latin typeface="Arial" charset="0"/>
                <a:cs typeface="ＭＳ Ｐゴシック" charset="0"/>
              </a:rPr>
              <a:t> </a:t>
            </a:r>
            <a:r>
              <a:rPr lang="en-US" b="1" i="1" dirty="0" err="1">
                <a:latin typeface="Arial" charset="0"/>
                <a:cs typeface="ＭＳ Ｐゴシック" charset="0"/>
              </a:rPr>
              <a:t>mahalaga</a:t>
            </a:r>
            <a:r>
              <a:rPr lang="en-US" b="1" i="1" dirty="0">
                <a:latin typeface="Arial" charset="0"/>
                <a:cs typeface="ＭＳ Ｐゴシック" charset="0"/>
              </a:rPr>
              <a:t>, </a:t>
            </a:r>
            <a:r>
              <a:rPr lang="en-US" b="1" i="1" dirty="0" err="1">
                <a:latin typeface="Arial" charset="0"/>
                <a:cs typeface="ＭＳ Ｐゴシック" charset="0"/>
              </a:rPr>
              <a:t>dahil</a:t>
            </a:r>
            <a:r>
              <a:rPr lang="en-US" b="1" i="1" dirty="0">
                <a:latin typeface="Arial" charset="0"/>
                <a:cs typeface="ＭＳ Ｐゴシック" charset="0"/>
              </a:rPr>
              <a:t> </a:t>
            </a:r>
            <a:r>
              <a:rPr lang="en-US" b="1" i="1" dirty="0" err="1">
                <a:latin typeface="Arial" charset="0"/>
                <a:cs typeface="ＭＳ Ｐゴシック" charset="0"/>
              </a:rPr>
              <a:t>madalas</a:t>
            </a:r>
            <a:r>
              <a:rPr lang="en-US" b="1" i="1" dirty="0">
                <a:latin typeface="Arial" charset="0"/>
                <a:cs typeface="ＭＳ Ｐゴシック" charset="0"/>
              </a:rPr>
              <a:t>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nangyayari</a:t>
            </a:r>
            <a:r>
              <a:rPr lang="en-US" b="1" i="1" dirty="0">
                <a:latin typeface="Arial" charset="0"/>
                <a:cs typeface="ＭＳ Ｐゴシック" charset="0"/>
              </a:rPr>
              <a:t> ang </a:t>
            </a:r>
            <a:r>
              <a:rPr lang="en-US" b="1" i="1" dirty="0" err="1">
                <a:latin typeface="Arial" charset="0"/>
                <a:cs typeface="ＭＳ Ｐゴシック" charset="0"/>
              </a:rPr>
              <a:t>mga</a:t>
            </a:r>
            <a:r>
              <a:rPr lang="en-US" b="1" i="1" dirty="0">
                <a:latin typeface="Arial" charset="0"/>
                <a:cs typeface="ＭＳ Ｐゴシック" charset="0"/>
              </a:rPr>
              <a:t> </a:t>
            </a:r>
            <a:r>
              <a:rPr lang="en-US" b="1" i="1" dirty="0" err="1">
                <a:latin typeface="Arial" charset="0"/>
                <a:cs typeface="ＭＳ Ｐゴシック" charset="0"/>
              </a:rPr>
              <a:t>bagay</a:t>
            </a:r>
            <a:r>
              <a:rPr lang="en-US" b="1" i="1" dirty="0">
                <a:latin typeface="Arial" charset="0"/>
                <a:cs typeface="ＭＳ Ｐゴシック" charset="0"/>
              </a:rPr>
              <a:t>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hindi</a:t>
            </a:r>
            <a:r>
              <a:rPr lang="en-US" b="1" i="1" dirty="0">
                <a:latin typeface="Arial" charset="0"/>
                <a:cs typeface="ＭＳ Ｐゴシック" charset="0"/>
              </a:rPr>
              <a:t> </a:t>
            </a:r>
            <a:r>
              <a:rPr lang="en-US" b="1" i="1" dirty="0" err="1">
                <a:latin typeface="Arial" charset="0"/>
                <a:cs typeface="ＭＳ Ｐゴシック" charset="0"/>
              </a:rPr>
              <a:t>nating</a:t>
            </a:r>
            <a:r>
              <a:rPr lang="en-US" b="1" i="1" dirty="0">
                <a:latin typeface="Arial" charset="0"/>
                <a:cs typeface="ＭＳ Ｐゴシック" charset="0"/>
              </a:rPr>
              <a:t> </a:t>
            </a:r>
            <a:r>
              <a:rPr lang="en-US" b="1" i="1" dirty="0" err="1">
                <a:latin typeface="Arial" charset="0"/>
                <a:cs typeface="ＭＳ Ｐゴシック" charset="0"/>
              </a:rPr>
              <a:t>nauunawaan</a:t>
            </a:r>
            <a:r>
              <a:rPr lang="en-US" b="1" i="1" dirty="0">
                <a:latin typeface="Arial" charset="0"/>
                <a:cs typeface="ＭＳ Ｐゴシック" charset="0"/>
              </a:rPr>
              <a:t> at di </a:t>
            </a:r>
            <a:r>
              <a:rPr lang="en-US" b="1" i="1" dirty="0" err="1">
                <a:latin typeface="Arial" charset="0"/>
                <a:cs typeface="ＭＳ Ｐゴシック" charset="0"/>
              </a:rPr>
              <a:t>makita</a:t>
            </a:r>
            <a:r>
              <a:rPr lang="en-US" b="1" i="1" dirty="0">
                <a:latin typeface="Arial" charset="0"/>
                <a:cs typeface="ＭＳ Ｐゴシック" charset="0"/>
              </a:rPr>
              <a:t> ang </a:t>
            </a:r>
            <a:r>
              <a:rPr lang="en-US" b="1" i="1" dirty="0" err="1">
                <a:latin typeface="Arial" charset="0"/>
                <a:cs typeface="ＭＳ Ｐゴシック" charset="0"/>
              </a:rPr>
              <a:t>katuturan</a:t>
            </a:r>
            <a:r>
              <a:rPr lang="en-US" b="1" i="1" dirty="0">
                <a:latin typeface="Arial" charset="0"/>
                <a:cs typeface="ＭＳ Ｐゴシック" charset="0"/>
              </a:rPr>
              <a:t>. </a:t>
            </a:r>
            <a:endParaRPr lang="en-US" i="1" dirty="0">
              <a:latin typeface="Arial"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22</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dirty="0">
                <a:latin typeface="Arial" charset="0"/>
                <a:cs typeface="ＭＳ Ｐゴシック" charset="0"/>
              </a:rPr>
              <a:t>• Wala, </a:t>
            </a:r>
            <a:r>
              <a:rPr lang="en-US" b="0" dirty="0" err="1">
                <a:latin typeface="Arial" charset="0"/>
                <a:cs typeface="ＭＳ Ｐゴシック" charset="0"/>
              </a:rPr>
              <a:t>gayunman</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dapat</a:t>
            </a:r>
            <a:r>
              <a:rPr lang="en-US" b="0" dirty="0">
                <a:latin typeface="Arial" charset="0"/>
                <a:cs typeface="ＭＳ Ｐゴシック" charset="0"/>
              </a:rPr>
              <a:t> </a:t>
            </a:r>
            <a:r>
              <a:rPr lang="en-US" b="0" dirty="0" err="1">
                <a:latin typeface="Arial" charset="0"/>
                <a:cs typeface="ＭＳ Ｐゴシック" charset="0"/>
              </a:rPr>
              <a:t>magpakilos</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atin</a:t>
            </a:r>
            <a:r>
              <a:rPr lang="en-US" b="0" dirty="0">
                <a:latin typeface="Arial" charset="0"/>
                <a:cs typeface="ＭＳ Ｐゴシック" charset="0"/>
              </a:rPr>
              <a:t> </a:t>
            </a:r>
            <a:r>
              <a:rPr lang="en-US" b="0" dirty="0" err="1">
                <a:latin typeface="Arial" charset="0"/>
                <a:cs typeface="ＭＳ Ｐゴシック" charset="0"/>
              </a:rPr>
              <a:t>nang</a:t>
            </a:r>
            <a:r>
              <a:rPr lang="en-US" b="0" dirty="0">
                <a:latin typeface="Arial" charset="0"/>
                <a:cs typeface="ＭＳ Ｐゴシック" charset="0"/>
              </a:rPr>
              <a:t> </a:t>
            </a:r>
            <a:r>
              <a:rPr lang="en-US" b="0" dirty="0" err="1">
                <a:latin typeface="Arial" charset="0"/>
                <a:cs typeface="ＭＳ Ｐゴシック" charset="0"/>
              </a:rPr>
              <a:t>higit</a:t>
            </a:r>
            <a:r>
              <a:rPr lang="en-US" b="0" dirty="0">
                <a:latin typeface="Arial" charset="0"/>
                <a:cs typeface="ＭＳ Ｐゴシック" charset="0"/>
              </a:rPr>
              <a:t> pa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pagtitiwala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Diyos</a:t>
            </a:r>
            <a:r>
              <a:rPr lang="en-US" b="0" dirty="0">
                <a:latin typeface="Arial" charset="0"/>
                <a:cs typeface="ＭＳ Ｐゴシック" charset="0"/>
              </a:rPr>
              <a:t> at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pag-ibig</a:t>
            </a:r>
            <a:r>
              <a:rPr lang="en-US" b="0" dirty="0">
                <a:latin typeface="Arial" charset="0"/>
                <a:cs typeface="ＭＳ Ｐゴシック" charset="0"/>
              </a:rPr>
              <a:t> </a:t>
            </a:r>
            <a:r>
              <a:rPr lang="en-US" b="0" dirty="0" err="1">
                <a:latin typeface="Arial" charset="0"/>
                <a:cs typeface="ＭＳ Ｐゴシック" charset="0"/>
              </a:rPr>
              <a:t>gaya</a:t>
            </a:r>
            <a:r>
              <a:rPr lang="en-US" b="0" dirty="0">
                <a:latin typeface="Arial" charset="0"/>
                <a:cs typeface="ＭＳ Ｐゴシック" charset="0"/>
              </a:rPr>
              <a:t> </a:t>
            </a:r>
            <a:r>
              <a:rPr lang="en-US" b="0" dirty="0" err="1">
                <a:latin typeface="Arial" charset="0"/>
                <a:cs typeface="ＭＳ Ｐゴシック" charset="0"/>
              </a:rPr>
              <a:t>nang</a:t>
            </a:r>
            <a:r>
              <a:rPr lang="en-US" b="0" dirty="0">
                <a:latin typeface="Arial" charset="0"/>
                <a:cs typeface="ＭＳ Ｐゴシック" charset="0"/>
              </a:rPr>
              <a:t> </a:t>
            </a:r>
            <a:r>
              <a:rPr lang="en-US" b="0" dirty="0" err="1">
                <a:latin typeface="Arial" charset="0"/>
                <a:cs typeface="ＭＳ Ｐゴシック" charset="0"/>
              </a:rPr>
              <a:t>ginagawa</a:t>
            </a:r>
            <a:r>
              <a:rPr lang="en-US" b="0" dirty="0">
                <a:latin typeface="Arial" charset="0"/>
                <a:cs typeface="ＭＳ Ｐゴシック" charset="0"/>
              </a:rPr>
              <a:t> ng Krus. ¶ </a:t>
            </a:r>
            <a:r>
              <a:rPr lang="en-US" b="0" dirty="0" err="1">
                <a:latin typeface="Arial" charset="0"/>
                <a:cs typeface="ＭＳ Ｐゴシック" charset="0"/>
              </a:rPr>
              <a:t>Kapag</a:t>
            </a:r>
            <a:r>
              <a:rPr lang="en-US" b="0" dirty="0">
                <a:latin typeface="Arial" charset="0"/>
                <a:cs typeface="ＭＳ Ｐゴシック" charset="0"/>
              </a:rPr>
              <a:t> </a:t>
            </a:r>
            <a:r>
              <a:rPr lang="en-US" b="0" dirty="0" err="1">
                <a:latin typeface="Arial" charset="0"/>
                <a:cs typeface="ＭＳ Ｐゴシック" charset="0"/>
              </a:rPr>
              <a:t>natanto</a:t>
            </a:r>
            <a:r>
              <a:rPr lang="en-US" b="0" dirty="0">
                <a:latin typeface="Arial" charset="0"/>
                <a:cs typeface="ＭＳ Ｐゴシック" charset="0"/>
              </a:rPr>
              <a:t> </a:t>
            </a:r>
            <a:r>
              <a:rPr lang="en-US" b="0" dirty="0" err="1">
                <a:latin typeface="Arial" charset="0"/>
                <a:cs typeface="ＭＳ Ｐゴシック" charset="0"/>
              </a:rPr>
              <a:t>mo</a:t>
            </a:r>
            <a:r>
              <a:rPr lang="en-US" b="0" dirty="0">
                <a:latin typeface="Arial" charset="0"/>
                <a:cs typeface="ＭＳ Ｐゴシック" charset="0"/>
              </a:rPr>
              <a:t> kung </a:t>
            </a:r>
            <a:r>
              <a:rPr lang="en-US" b="0" dirty="0" err="1">
                <a:latin typeface="Arial" charset="0"/>
                <a:cs typeface="ＭＳ Ｐゴシック" charset="0"/>
              </a:rPr>
              <a:t>ano</a:t>
            </a:r>
            <a:r>
              <a:rPr lang="en-US" b="0" dirty="0">
                <a:latin typeface="Arial" charset="0"/>
                <a:cs typeface="ＭＳ Ｐゴシック" charset="0"/>
              </a:rPr>
              <a:t> ang </a:t>
            </a:r>
            <a:r>
              <a:rPr lang="en-US" b="0" dirty="0" err="1">
                <a:latin typeface="Arial" charset="0"/>
                <a:cs typeface="ＭＳ Ｐゴシック" charset="0"/>
              </a:rPr>
              <a:t>naibigay</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bawat</a:t>
            </a:r>
            <a:r>
              <a:rPr lang="en-US" b="0" dirty="0">
                <a:latin typeface="Arial" charset="0"/>
                <a:cs typeface="ＭＳ Ｐゴシック" charset="0"/>
              </a:rPr>
              <a:t> isa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atin</a:t>
            </a:r>
            <a:r>
              <a:rPr lang="en-US" b="0" dirty="0">
                <a:latin typeface="Arial" charset="0"/>
                <a:cs typeface="ＭＳ Ｐゴシック" charset="0"/>
              </a:rPr>
              <a:t> kay Jesus, </a:t>
            </a:r>
            <a:r>
              <a:rPr lang="en-US" b="0" dirty="0" err="1">
                <a:latin typeface="Arial" charset="0"/>
                <a:cs typeface="ＭＳ Ｐゴシック" charset="0"/>
              </a:rPr>
              <a:t>hindi</a:t>
            </a:r>
            <a:r>
              <a:rPr lang="en-US" b="0" dirty="0">
                <a:latin typeface="Arial" charset="0"/>
                <a:cs typeface="ＭＳ Ｐゴシック" charset="0"/>
              </a:rPr>
              <a:t> </a:t>
            </a:r>
            <a:r>
              <a:rPr lang="en-US" b="0" dirty="0" err="1">
                <a:latin typeface="Arial" charset="0"/>
                <a:cs typeface="ＭＳ Ｐゴシック" charset="0"/>
              </a:rPr>
              <a:t>lamang</a:t>
            </a:r>
            <a:r>
              <a:rPr lang="en-US" b="0" dirty="0">
                <a:latin typeface="Arial" charset="0"/>
                <a:cs typeface="ＭＳ Ｐゴシック" charset="0"/>
              </a:rPr>
              <a:t> </a:t>
            </a:r>
            <a:r>
              <a:rPr lang="en-US" b="0" dirty="0" err="1">
                <a:latin typeface="Arial" charset="0"/>
                <a:cs typeface="ＭＳ Ｐゴシック" charset="0"/>
              </a:rPr>
              <a:t>bilang</a:t>
            </a:r>
            <a:r>
              <a:rPr lang="en-US" b="0" dirty="0">
                <a:latin typeface="Arial" charset="0"/>
                <a:cs typeface="ＭＳ Ｐゴシック" charset="0"/>
              </a:rPr>
              <a:t> </a:t>
            </a:r>
            <a:r>
              <a:rPr lang="en-US" b="0" dirty="0" err="1">
                <a:latin typeface="Arial" charset="0"/>
                <a:cs typeface="ＭＳ Ｐゴシック" charset="0"/>
              </a:rPr>
              <a:t>ating</a:t>
            </a:r>
            <a:r>
              <a:rPr lang="en-US" b="0" dirty="0">
                <a:latin typeface="Arial" charset="0"/>
                <a:cs typeface="ＭＳ Ｐゴシック" charset="0"/>
              </a:rPr>
              <a:t> </a:t>
            </a:r>
            <a:r>
              <a:rPr lang="en-US" b="0" dirty="0" err="1">
                <a:latin typeface="Arial" charset="0"/>
                <a:cs typeface="ＭＳ Ｐゴシック" charset="0"/>
              </a:rPr>
              <a:t>Manlalalang</a:t>
            </a:r>
            <a:r>
              <a:rPr lang="en-US" b="0" dirty="0">
                <a:latin typeface="Arial" charset="0"/>
                <a:cs typeface="ＭＳ Ｐゴシック"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Juan 1:1–4</a:t>
            </a:r>
            <a:r>
              <a:rPr lang="en-US" dirty="0">
                <a:latin typeface="Arial" panose="020B0604020202020204" pitchFamily="34" charset="0"/>
                <a:cs typeface="Arial" panose="020B0604020202020204" pitchFamily="34" charset="0"/>
              </a:rPr>
              <a:t>) </a:t>
            </a:r>
            <a:r>
              <a:rPr lang="en-US" dirty="0">
                <a:latin typeface="Calibri" panose="020F0502020204030204" pitchFamily="34" charset="0"/>
                <a:cs typeface="Calibri" panose="020F0502020204030204" pitchFamily="34" charset="0"/>
              </a:rPr>
              <a:t>at </a:t>
            </a:r>
            <a:r>
              <a:rPr lang="en-US" dirty="0" err="1">
                <a:latin typeface="Calibri" panose="020F0502020204030204" pitchFamily="34" charset="0"/>
                <a:cs typeface="Calibri" panose="020F0502020204030204" pitchFamily="34" charset="0"/>
              </a:rPr>
              <a:t>ating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Tagasuporta</a:t>
            </a:r>
            <a:r>
              <a:rPr lang="en-US" dirty="0">
                <a:latin typeface="Calibri" panose="020F0502020204030204" pitchFamily="34" charset="0"/>
                <a:cs typeface="Calibri" panose="020F0502020204030204" pitchFamily="34" charset="0"/>
              </a:rPr>
              <a:t> </a:t>
            </a:r>
            <a:r>
              <a:rPr lang="en-US" dirty="0">
                <a:latin typeface="Arial" panose="020B0604020202020204" pitchFamily="34" charset="0"/>
                <a:cs typeface="Arial" panose="020B0604020202020204" pitchFamily="34" charset="0"/>
              </a:rPr>
              <a:t>(</a:t>
            </a:r>
            <a:r>
              <a:rPr lang="en-US" i="1" dirty="0" err="1">
                <a:latin typeface="Arial" panose="020B0604020202020204" pitchFamily="34" charset="0"/>
                <a:cs typeface="Arial" panose="020B0604020202020204" pitchFamily="34" charset="0"/>
              </a:rPr>
              <a:t>Hebreo</a:t>
            </a:r>
            <a:r>
              <a:rPr lang="en-US" i="1" dirty="0">
                <a:latin typeface="Arial" panose="020B0604020202020204" pitchFamily="34" charset="0"/>
                <a:cs typeface="Arial" panose="020B0604020202020204" pitchFamily="34" charset="0"/>
              </a:rPr>
              <a:t> 1:3</a:t>
            </a:r>
            <a:r>
              <a:rPr lang="en-US" dirty="0">
                <a:latin typeface="Arial" panose="020B0604020202020204" pitchFamily="34" charset="0"/>
                <a:cs typeface="Arial" panose="020B0604020202020204" pitchFamily="34" charset="0"/>
              </a:rPr>
              <a:t>), </a:t>
            </a:r>
            <a:r>
              <a:rPr lang="en-US" dirty="0" err="1">
                <a:latin typeface="Calibri" panose="020F0502020204030204" pitchFamily="34" charset="0"/>
                <a:cs typeface="Calibri" panose="020F0502020204030204" pitchFamily="34" charset="0"/>
              </a:rPr>
              <a:t>kundi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bilang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ating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Tagapagtubos</a:t>
            </a:r>
            <a:r>
              <a:rPr lang="en-US" dirty="0">
                <a:latin typeface="Calibri" panose="020F0502020204030204" pitchFamily="34" charset="0"/>
                <a:cs typeface="Calibri" panose="020F0502020204030204" pitchFamily="34" charset="0"/>
              </a:rPr>
              <a:t> </a:t>
            </a:r>
            <a:r>
              <a:rPr lang="en-US" dirty="0">
                <a:latin typeface="Arial" panose="020B0604020202020204" pitchFamily="34" charset="0"/>
                <a:cs typeface="Arial" panose="020B0604020202020204" pitchFamily="34" charset="0"/>
              </a:rPr>
              <a:t>(</a:t>
            </a:r>
            <a:r>
              <a:rPr lang="en-US" i="1" dirty="0" err="1">
                <a:latin typeface="Arial" panose="020B0604020202020204" pitchFamily="34" charset="0"/>
                <a:cs typeface="Arial" panose="020B0604020202020204" pitchFamily="34" charset="0"/>
              </a:rPr>
              <a:t>Apocalipsis</a:t>
            </a:r>
            <a:r>
              <a:rPr lang="en-US" i="1" dirty="0">
                <a:latin typeface="Arial" panose="020B0604020202020204" pitchFamily="34" charset="0"/>
                <a:cs typeface="Arial" panose="020B0604020202020204" pitchFamily="34" charset="0"/>
              </a:rPr>
              <a:t> 5:9</a:t>
            </a:r>
            <a:r>
              <a:rPr lang="en-US" dirty="0">
                <a:latin typeface="Arial" panose="020B0604020202020204" pitchFamily="34" charset="0"/>
                <a:cs typeface="Arial" panose="020B0604020202020204" pitchFamily="34" charset="0"/>
              </a:rPr>
              <a:t>) </a:t>
            </a:r>
            <a:r>
              <a:rPr lang="en-US" dirty="0">
                <a:latin typeface="Calibri" panose="020F0502020204030204" pitchFamily="34" charset="0"/>
                <a:cs typeface="Calibri" panose="020F0502020204030204" pitchFamily="34" charset="0"/>
              </a:rPr>
              <a:t>din, ang </a:t>
            </a:r>
            <a:r>
              <a:rPr lang="en-US" dirty="0" err="1">
                <a:latin typeface="Calibri" panose="020F0502020204030204" pitchFamily="34" charset="0"/>
                <a:cs typeface="Calibri" panose="020F0502020204030204" pitchFamily="34" charset="0"/>
              </a:rPr>
              <a:t>pagsasauli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Diyos</a:t>
            </a:r>
            <a:r>
              <a:rPr lang="en-US" dirty="0">
                <a:latin typeface="Calibri" panose="020F0502020204030204" pitchFamily="34" charset="0"/>
                <a:cs typeface="Calibri" panose="020F0502020204030204" pitchFamily="34" charset="0"/>
              </a:rPr>
              <a:t> ng </a:t>
            </a:r>
            <a:r>
              <a:rPr lang="en-US" dirty="0" err="1">
                <a:latin typeface="Calibri" panose="020F0502020204030204" pitchFamily="34" charset="0"/>
                <a:cs typeface="Calibri" panose="020F0502020204030204" pitchFamily="34" charset="0"/>
              </a:rPr>
              <a:t>unang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bunga</a:t>
            </a:r>
            <a:r>
              <a:rPr lang="en-US" dirty="0">
                <a:latin typeface="Calibri" panose="020F0502020204030204" pitchFamily="34" charset="0"/>
                <a:cs typeface="Calibri" panose="020F0502020204030204" pitchFamily="34" charset="0"/>
              </a:rPr>
              <a:t> ng </a:t>
            </a:r>
            <a:r>
              <a:rPr lang="en-US" dirty="0" err="1">
                <a:latin typeface="Calibri" panose="020F0502020204030204" pitchFamily="34" charset="0"/>
                <a:cs typeface="Calibri" panose="020F0502020204030204" pitchFamily="34" charset="0"/>
              </a:rPr>
              <a:t>anumang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mayroon</a:t>
            </a:r>
            <a:r>
              <a:rPr lang="en-US" dirty="0">
                <a:latin typeface="Calibri" panose="020F0502020204030204" pitchFamily="34" charset="0"/>
                <a:cs typeface="Calibri" panose="020F0502020204030204" pitchFamily="34" charset="0"/>
              </a:rPr>
              <a:t> tayo ay, </a:t>
            </a:r>
            <a:r>
              <a:rPr lang="en-US" dirty="0" err="1">
                <a:latin typeface="Calibri" panose="020F0502020204030204" pitchFamily="34" charset="0"/>
                <a:cs typeface="Calibri" panose="020F0502020204030204" pitchFamily="34" charset="0"/>
              </a:rPr>
              <a:t>talagang</a:t>
            </a:r>
            <a:r>
              <a:rPr lang="en-US" dirty="0">
                <a:latin typeface="Calibri" panose="020F0502020204030204" pitchFamily="34" charset="0"/>
                <a:cs typeface="Calibri" panose="020F0502020204030204" pitchFamily="34" charset="0"/>
              </a:rPr>
              <a:t>, ang </a:t>
            </a:r>
            <a:r>
              <a:rPr lang="en-US" dirty="0" err="1">
                <a:latin typeface="Calibri" panose="020F0502020204030204" pitchFamily="34" charset="0"/>
                <a:cs typeface="Calibri" panose="020F0502020204030204" pitchFamily="34" charset="0"/>
              </a:rPr>
              <a:t>pinakamaliit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magagawa</a:t>
            </a:r>
            <a:r>
              <a:rPr lang="en-US" dirty="0">
                <a:latin typeface="Calibri" panose="020F0502020204030204" pitchFamily="34" charset="0"/>
                <a:cs typeface="Calibri" panose="020F0502020204030204" pitchFamily="34" charset="0"/>
              </a:rPr>
              <a:t> natin. </a:t>
            </a:r>
            <a:endParaRPr lang="en-US"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103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23</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dirty="0">
                <a:latin typeface="Arial" charset="0"/>
                <a:cs typeface="ＭＳ Ｐゴシック" charset="0"/>
              </a:rPr>
              <a:t>• </a:t>
            </a:r>
            <a:r>
              <a:rPr lang="en-US" b="0" dirty="0" err="1">
                <a:latin typeface="Arial" charset="0"/>
                <a:cs typeface="ＭＳ Ｐゴシック" charset="0"/>
              </a:rPr>
              <a:t>Sinasabi</a:t>
            </a:r>
            <a:r>
              <a:rPr lang="en-US" b="0" dirty="0">
                <a:latin typeface="Arial" charset="0"/>
                <a:cs typeface="ＭＳ Ｐゴシック" charset="0"/>
              </a:rPr>
              <a:t> ng </a:t>
            </a:r>
            <a:r>
              <a:rPr lang="en-US" b="0" dirty="0" err="1">
                <a:latin typeface="Arial" charset="0"/>
                <a:cs typeface="ＭＳ Ｐゴシック" charset="0"/>
              </a:rPr>
              <a:t>Diyos</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kung </a:t>
            </a:r>
            <a:r>
              <a:rPr lang="en-US" b="0" dirty="0" err="1">
                <a:latin typeface="Arial" charset="0"/>
                <a:cs typeface="ＭＳ Ｐゴシック" charset="0"/>
              </a:rPr>
              <a:t>uunahin</a:t>
            </a:r>
            <a:r>
              <a:rPr lang="en-US" b="0" dirty="0">
                <a:latin typeface="Arial" charset="0"/>
                <a:cs typeface="ＭＳ Ｐゴシック" charset="0"/>
              </a:rPr>
              <a:t> natin </a:t>
            </a:r>
            <a:r>
              <a:rPr lang="en-US" b="0" dirty="0" err="1">
                <a:latin typeface="Arial" charset="0"/>
                <a:cs typeface="ＭＳ Ｐゴシック" charset="0"/>
              </a:rPr>
              <a:t>Siya</a:t>
            </a:r>
            <a:r>
              <a:rPr lang="en-US" b="0" dirty="0">
                <a:latin typeface="Arial" charset="0"/>
                <a:cs typeface="ＭＳ Ｐゴシック" charset="0"/>
              </a:rPr>
              <a:t>, ang </a:t>
            </a:r>
            <a:r>
              <a:rPr lang="en-US" b="0" dirty="0" err="1">
                <a:latin typeface="Arial" charset="0"/>
                <a:cs typeface="ＭＳ Ｐゴシック" charset="0"/>
              </a:rPr>
              <a:t>ating</a:t>
            </a:r>
            <a:r>
              <a:rPr lang="en-US" b="0" dirty="0">
                <a:latin typeface="Arial" charset="0"/>
                <a:cs typeface="ＭＳ Ｐゴシック" charset="0"/>
              </a:rPr>
              <a:t>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imbakan</a:t>
            </a:r>
            <a:r>
              <a:rPr lang="en-US" b="0" dirty="0">
                <a:latin typeface="Arial" charset="0"/>
                <a:cs typeface="ＭＳ Ｐゴシック" charset="0"/>
              </a:rPr>
              <a:t> ay </a:t>
            </a:r>
            <a:r>
              <a:rPr lang="en-US" b="0" dirty="0" err="1">
                <a:latin typeface="Arial" charset="0"/>
                <a:cs typeface="ＭＳ Ｐゴシック" charset="0"/>
              </a:rPr>
              <a:t>mapupuno</a:t>
            </a:r>
            <a:r>
              <a:rPr lang="en-US" b="0" dirty="0">
                <a:latin typeface="Arial" charset="0"/>
                <a:cs typeface="ＭＳ Ｐゴシック" charset="0"/>
              </a:rPr>
              <a:t> </a:t>
            </a:r>
            <a:r>
              <a:rPr lang="en-US" b="0" dirty="0" err="1">
                <a:latin typeface="Arial" charset="0"/>
                <a:cs typeface="ＭＳ Ｐゴシック" charset="0"/>
              </a:rPr>
              <a:t>nang</a:t>
            </a:r>
            <a:r>
              <a:rPr lang="en-US" b="0" dirty="0">
                <a:latin typeface="Arial" charset="0"/>
                <a:cs typeface="ＭＳ Ｐゴシック" charset="0"/>
              </a:rPr>
              <a:t> </a:t>
            </a:r>
            <a:r>
              <a:rPr lang="en-US" b="0" dirty="0" err="1">
                <a:latin typeface="Arial" charset="0"/>
                <a:cs typeface="ＭＳ Ｐゴシック" charset="0"/>
              </a:rPr>
              <a:t>sagana</a:t>
            </a:r>
            <a:r>
              <a:rPr lang="en-US" b="0" dirty="0">
                <a:latin typeface="Arial" charset="0"/>
                <a:cs typeface="ＭＳ Ｐゴシック" charset="0"/>
              </a:rPr>
              <a:t>” (</a:t>
            </a:r>
            <a:r>
              <a:rPr lang="en-US" b="0" i="1" dirty="0" err="1">
                <a:latin typeface="Arial" charset="0"/>
                <a:cs typeface="ＭＳ Ｐゴシック" charset="0"/>
              </a:rPr>
              <a:t>Kawikaan</a:t>
            </a:r>
            <a:r>
              <a:rPr lang="en-US" b="0" i="1" dirty="0">
                <a:latin typeface="Arial" charset="0"/>
                <a:cs typeface="ＭＳ Ｐゴシック" charset="0"/>
              </a:rPr>
              <a:t> 3:10</a:t>
            </a:r>
            <a:r>
              <a:rPr lang="en-US" b="0" dirty="0">
                <a:latin typeface="Arial" charset="0"/>
                <a:cs typeface="ＭＳ Ｐゴシック" charset="0"/>
              </a:rPr>
              <a:t>). </a:t>
            </a:r>
            <a:r>
              <a:rPr lang="en-US" b="0" dirty="0" err="1">
                <a:latin typeface="Arial" charset="0"/>
                <a:cs typeface="ＭＳ Ｐゴシック" charset="0"/>
              </a:rPr>
              <a:t>Gayunman</a:t>
            </a:r>
            <a:r>
              <a:rPr lang="en-US" b="0" dirty="0">
                <a:latin typeface="Arial" charset="0"/>
                <a:cs typeface="ＭＳ Ｐゴシック" charset="0"/>
              </a:rPr>
              <a:t> </a:t>
            </a:r>
            <a:r>
              <a:rPr lang="en-US" b="0" dirty="0" err="1">
                <a:latin typeface="Arial" charset="0"/>
                <a:cs typeface="ＭＳ Ｐゴシック" charset="0"/>
              </a:rPr>
              <a:t>hindi</a:t>
            </a:r>
            <a:r>
              <a:rPr lang="en-US" b="0" dirty="0">
                <a:latin typeface="Arial" charset="0"/>
                <a:cs typeface="ＭＳ Ｐゴシック" charset="0"/>
              </a:rPr>
              <a:t> </a:t>
            </a:r>
            <a:r>
              <a:rPr lang="en-US" b="0" dirty="0" err="1">
                <a:latin typeface="Arial" charset="0"/>
                <a:cs typeface="ＭＳ Ｐゴシック" charset="0"/>
              </a:rPr>
              <a:t>ito</a:t>
            </a:r>
            <a:r>
              <a:rPr lang="en-US" b="0" dirty="0">
                <a:latin typeface="Arial" charset="0"/>
                <a:cs typeface="ＭＳ Ｐゴシック" charset="0"/>
              </a:rPr>
              <a:t> </a:t>
            </a:r>
            <a:r>
              <a:rPr lang="en-US" b="0" dirty="0" err="1">
                <a:latin typeface="Arial" charset="0"/>
                <a:cs typeface="ＭＳ Ｐゴシック" charset="0"/>
              </a:rPr>
              <a:t>mangyayari</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pamamagitan</a:t>
            </a:r>
            <a:r>
              <a:rPr lang="en-US" b="0" dirty="0">
                <a:latin typeface="Arial" charset="0"/>
                <a:cs typeface="ＭＳ Ｐゴシック" charset="0"/>
              </a:rPr>
              <a:t> ng </a:t>
            </a:r>
            <a:r>
              <a:rPr lang="en-US" b="0" dirty="0" err="1">
                <a:latin typeface="Arial" charset="0"/>
                <a:cs typeface="ＭＳ Ｐゴシック" charset="0"/>
              </a:rPr>
              <a:t>kababalaghan</a:t>
            </a:r>
            <a:r>
              <a:rPr lang="en-US" b="0" dirty="0">
                <a:latin typeface="Arial" charset="0"/>
                <a:cs typeface="ＭＳ Ｐゴシック" charset="0"/>
              </a:rPr>
              <a:t>; </a:t>
            </a:r>
            <a:r>
              <a:rPr lang="en-US" b="0" dirty="0" err="1">
                <a:latin typeface="Arial" charset="0"/>
                <a:cs typeface="ＭＳ Ｐゴシック" charset="0"/>
              </a:rPr>
              <a:t>ibig</a:t>
            </a:r>
            <a:r>
              <a:rPr lang="en-US" b="0" dirty="0">
                <a:latin typeface="Arial" charset="0"/>
                <a:cs typeface="ＭＳ Ｐゴシック" charset="0"/>
              </a:rPr>
              <a:t> </a:t>
            </a:r>
            <a:r>
              <a:rPr lang="en-US" b="0" dirty="0" err="1">
                <a:latin typeface="Arial" charset="0"/>
                <a:cs typeface="ＭＳ Ｐゴシック" charset="0"/>
              </a:rPr>
              <a:t>sabihin</a:t>
            </a:r>
            <a:r>
              <a:rPr lang="en-US" b="0" dirty="0">
                <a:latin typeface="Arial" charset="0"/>
                <a:cs typeface="ＭＳ Ｐゴシック" charset="0"/>
              </a:rPr>
              <a:t>, </a:t>
            </a:r>
            <a:r>
              <a:rPr lang="en-US" b="0" dirty="0" err="1">
                <a:latin typeface="Arial" charset="0"/>
                <a:cs typeface="ＭＳ Ｐゴシック" charset="0"/>
              </a:rPr>
              <a:t>hindi</a:t>
            </a:r>
            <a:r>
              <a:rPr lang="en-US" b="0" dirty="0">
                <a:latin typeface="Arial" charset="0"/>
                <a:cs typeface="ＭＳ Ｐゴシック" charset="0"/>
              </a:rPr>
              <a:t> ka </a:t>
            </a:r>
            <a:r>
              <a:rPr lang="en-US" b="0" dirty="0" err="1">
                <a:latin typeface="Arial" charset="0"/>
                <a:cs typeface="ＭＳ Ｐゴシック" charset="0"/>
              </a:rPr>
              <a:t>magigising</a:t>
            </a:r>
            <a:r>
              <a:rPr lang="en-US" b="0" dirty="0">
                <a:latin typeface="Arial" charset="0"/>
                <a:cs typeface="ＭＳ Ｐゴシック" charset="0"/>
              </a:rPr>
              <a:t> </a:t>
            </a:r>
            <a:r>
              <a:rPr lang="en-US" b="0" dirty="0" err="1">
                <a:latin typeface="Arial" charset="0"/>
                <a:cs typeface="ＭＳ Ｐゴシック" charset="0"/>
              </a:rPr>
              <a:t>isang</a:t>
            </a:r>
            <a:r>
              <a:rPr lang="en-US" b="0" dirty="0">
                <a:latin typeface="Arial" charset="0"/>
                <a:cs typeface="ＭＳ Ｐゴシック" charset="0"/>
              </a:rPr>
              <a:t> </a:t>
            </a:r>
            <a:r>
              <a:rPr lang="en-US" b="0" dirty="0" err="1">
                <a:latin typeface="Arial" charset="0"/>
                <a:cs typeface="ＭＳ Ｐゴシック" charset="0"/>
              </a:rPr>
              <a:t>araw</a:t>
            </a:r>
            <a:r>
              <a:rPr lang="en-US" b="0" dirty="0">
                <a:latin typeface="Arial" charset="0"/>
                <a:cs typeface="ＭＳ Ｐゴシック" charset="0"/>
              </a:rPr>
              <a:t> at </a:t>
            </a:r>
            <a:r>
              <a:rPr lang="en-US" b="0" dirty="0" err="1">
                <a:latin typeface="Arial" charset="0"/>
                <a:cs typeface="ＭＳ Ｐゴシック" charset="0"/>
              </a:rPr>
              <a:t>masusumpungan</a:t>
            </a:r>
            <a:r>
              <a:rPr lang="en-US" b="0" dirty="0">
                <a:latin typeface="Arial" charset="0"/>
                <a:cs typeface="ＭＳ Ｐゴシック" charset="0"/>
              </a:rPr>
              <a:t> ang </a:t>
            </a:r>
            <a:r>
              <a:rPr lang="en-US" b="0" dirty="0" err="1">
                <a:latin typeface="Arial" charset="0"/>
                <a:cs typeface="ＭＳ Ｐゴシック" charset="0"/>
              </a:rPr>
              <a:t>iyong</a:t>
            </a:r>
            <a:r>
              <a:rPr lang="en-US" b="0" dirty="0">
                <a:latin typeface="Arial" charset="0"/>
                <a:cs typeface="ＭＳ Ｐゴシック" charset="0"/>
              </a:rPr>
              <a:t> </a:t>
            </a:r>
            <a:r>
              <a:rPr lang="en-US" b="0" dirty="0" err="1">
                <a:latin typeface="Arial" charset="0"/>
                <a:cs typeface="ＭＳ Ｐゴシック" charset="0"/>
              </a:rPr>
              <a:t>imbakan</a:t>
            </a:r>
            <a:r>
              <a:rPr lang="en-US" b="0" dirty="0">
                <a:latin typeface="Arial" charset="0"/>
                <a:cs typeface="ＭＳ Ｐゴシック" charset="0"/>
              </a:rPr>
              <a:t> at </a:t>
            </a:r>
            <a:r>
              <a:rPr lang="en-US" b="0" dirty="0" err="1">
                <a:latin typeface="Arial" charset="0"/>
                <a:cs typeface="ＭＳ Ｐゴシック" charset="0"/>
              </a:rPr>
              <a:t>sisidlan</a:t>
            </a:r>
            <a:r>
              <a:rPr lang="en-US" b="0" dirty="0">
                <a:latin typeface="Arial" charset="0"/>
                <a:cs typeface="ＭＳ Ｐゴシック" charset="0"/>
              </a:rPr>
              <a:t> ay </a:t>
            </a:r>
            <a:r>
              <a:rPr lang="en-US" b="0" dirty="0" err="1">
                <a:latin typeface="Arial" charset="0"/>
                <a:cs typeface="ＭＳ Ｐゴシック" charset="0"/>
              </a:rPr>
              <a:t>biglang</a:t>
            </a:r>
            <a:r>
              <a:rPr lang="en-US" b="0" dirty="0">
                <a:latin typeface="Arial" charset="0"/>
                <a:cs typeface="ＭＳ Ｐゴシック" charset="0"/>
              </a:rPr>
              <a:t> </a:t>
            </a:r>
            <a:r>
              <a:rPr lang="en-US" b="0" dirty="0" err="1">
                <a:latin typeface="Arial" charset="0"/>
                <a:cs typeface="ＭＳ Ｐゴシック" charset="0"/>
              </a:rPr>
              <a:t>puno</a:t>
            </a:r>
            <a:r>
              <a:rPr lang="en-US" b="0" dirty="0">
                <a:latin typeface="Arial" charset="0"/>
                <a:cs typeface="ＭＳ Ｐゴシック" charset="0"/>
              </a:rPr>
              <a:t>. ¶ Sa </a:t>
            </a:r>
            <a:r>
              <a:rPr lang="en-US" b="0" dirty="0" err="1">
                <a:latin typeface="Arial" charset="0"/>
                <a:cs typeface="ＭＳ Ｐゴシック" charset="0"/>
              </a:rPr>
              <a:t>halip</a:t>
            </a:r>
            <a:r>
              <a:rPr lang="en-US" b="0" dirty="0">
                <a:latin typeface="Arial" charset="0"/>
                <a:cs typeface="ＭＳ Ｐゴシック" charset="0"/>
              </a:rPr>
              <a:t>, ang Biblia ay </a:t>
            </a:r>
            <a:r>
              <a:rPr lang="en-US" b="0" dirty="0" err="1">
                <a:latin typeface="Arial" charset="0"/>
                <a:cs typeface="ＭＳ Ｐゴシック" charset="0"/>
              </a:rPr>
              <a:t>puno</a:t>
            </a:r>
            <a:r>
              <a:rPr lang="en-US" b="0" dirty="0">
                <a:latin typeface="Arial" charset="0"/>
                <a:cs typeface="ＭＳ Ｐゴシック" charset="0"/>
              </a:rPr>
              <a:t> ng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prinsipyo</a:t>
            </a:r>
            <a:r>
              <a:rPr lang="en-US" b="0" dirty="0">
                <a:latin typeface="Arial" charset="0"/>
                <a:cs typeface="ＭＳ Ｐゴシック" charset="0"/>
              </a:rPr>
              <a:t> </a:t>
            </a:r>
            <a:r>
              <a:rPr lang="en-US" b="0" dirty="0" err="1">
                <a:latin typeface="Arial" charset="0"/>
                <a:cs typeface="ＭＳ Ｐゴシック" charset="0"/>
              </a:rPr>
              <a:t>tungkol</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mabuting</a:t>
            </a:r>
            <a:r>
              <a:rPr lang="en-US" b="0" dirty="0">
                <a:latin typeface="Arial" charset="0"/>
                <a:cs typeface="ＭＳ Ｐゴシック" charset="0"/>
              </a:rPr>
              <a:t> </a:t>
            </a:r>
            <a:r>
              <a:rPr lang="en-US" b="0" dirty="0" err="1">
                <a:latin typeface="Arial" charset="0"/>
                <a:cs typeface="ＭＳ Ｐゴシック" charset="0"/>
              </a:rPr>
              <a:t>pagiging</a:t>
            </a:r>
            <a:r>
              <a:rPr lang="en-US" b="0" dirty="0">
                <a:latin typeface="Arial" charset="0"/>
                <a:cs typeface="ＭＳ Ｐゴシック" charset="0"/>
              </a:rPr>
              <a:t> </a:t>
            </a:r>
            <a:r>
              <a:rPr lang="en-US" b="0" dirty="0" err="1">
                <a:latin typeface="Arial" charset="0"/>
                <a:cs typeface="ＭＳ Ｐゴシック" charset="0"/>
              </a:rPr>
              <a:t>katiwala</a:t>
            </a:r>
            <a:r>
              <a:rPr lang="en-US" b="0" dirty="0">
                <a:latin typeface="Arial" charset="0"/>
                <a:cs typeface="ＭＳ Ｐゴシック" charset="0"/>
              </a:rPr>
              <a:t>, kung </a:t>
            </a:r>
            <a:r>
              <a:rPr lang="en-US" b="0" dirty="0" err="1">
                <a:latin typeface="Arial" charset="0"/>
                <a:cs typeface="ＭＳ Ｐゴシック" charset="0"/>
              </a:rPr>
              <a:t>saan</a:t>
            </a:r>
            <a:r>
              <a:rPr lang="en-US" b="0" dirty="0">
                <a:latin typeface="Arial" charset="0"/>
                <a:cs typeface="ＭＳ Ｐゴシック" charset="0"/>
              </a:rPr>
              <a:t> ang </a:t>
            </a:r>
            <a:r>
              <a:rPr lang="en-US" b="0" dirty="0" err="1">
                <a:latin typeface="Arial" charset="0"/>
                <a:cs typeface="ＭＳ Ｐゴシック" charset="0"/>
              </a:rPr>
              <a:t>maingat</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pagpapanukala</a:t>
            </a:r>
            <a:r>
              <a:rPr lang="en-US" b="0" dirty="0">
                <a:latin typeface="Arial" charset="0"/>
                <a:cs typeface="ＭＳ Ｐゴシック" charset="0"/>
              </a:rPr>
              <a:t> at </a:t>
            </a:r>
            <a:r>
              <a:rPr lang="en-US" b="0" dirty="0" err="1">
                <a:latin typeface="Arial" charset="0"/>
                <a:cs typeface="ＭＳ Ｐゴシック" charset="0"/>
              </a:rPr>
              <a:t>responsibilidad</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pananalapi</a:t>
            </a:r>
            <a:r>
              <a:rPr lang="en-US" b="0" dirty="0">
                <a:latin typeface="Arial" charset="0"/>
                <a:cs typeface="ＭＳ Ｐゴシック" charset="0"/>
              </a:rPr>
              <a:t>, kung </a:t>
            </a:r>
            <a:r>
              <a:rPr lang="en-US" b="0" dirty="0" err="1">
                <a:latin typeface="Arial" charset="0"/>
                <a:cs typeface="ＭＳ Ｐゴシック" charset="0"/>
              </a:rPr>
              <a:t>saan</a:t>
            </a:r>
            <a:r>
              <a:rPr lang="en-US" b="0" dirty="0">
                <a:latin typeface="Arial" charset="0"/>
                <a:cs typeface="ＭＳ Ｐゴシック" charset="0"/>
              </a:rPr>
              <a:t> ang </a:t>
            </a:r>
            <a:r>
              <a:rPr lang="en-US" b="0" dirty="0" err="1">
                <a:latin typeface="Arial" charset="0"/>
                <a:cs typeface="ＭＳ Ｐゴシック" charset="0"/>
              </a:rPr>
              <a:t>pagiging</a:t>
            </a:r>
            <a:r>
              <a:rPr lang="en-US" b="0" dirty="0">
                <a:latin typeface="Arial" charset="0"/>
                <a:cs typeface="ＭＳ Ｐゴシック" charset="0"/>
              </a:rPr>
              <a:t> </a:t>
            </a:r>
            <a:r>
              <a:rPr lang="en-US" b="0" dirty="0" err="1">
                <a:latin typeface="Arial" charset="0"/>
                <a:cs typeface="ＭＳ Ｐゴシック" charset="0"/>
              </a:rPr>
              <a:t>matapat</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tinatawagan</a:t>
            </a:r>
            <a:r>
              <a:rPr lang="en-US" b="0" dirty="0">
                <a:latin typeface="Arial" charset="0"/>
                <a:cs typeface="ＭＳ Ｐゴシック" charset="0"/>
              </a:rPr>
              <a:t> tayo ng </a:t>
            </a:r>
            <a:r>
              <a:rPr lang="en-US" b="0" dirty="0" err="1">
                <a:latin typeface="Arial" charset="0"/>
                <a:cs typeface="ＭＳ Ｐゴシック" charset="0"/>
              </a:rPr>
              <a:t>Diyos</a:t>
            </a:r>
            <a:r>
              <a:rPr lang="en-US" b="0" dirty="0">
                <a:latin typeface="Arial" charset="0"/>
                <a:cs typeface="ＭＳ Ｐゴシック" charset="0"/>
              </a:rPr>
              <a:t> </a:t>
            </a:r>
            <a:r>
              <a:rPr lang="en-US" b="0" dirty="0" err="1">
                <a:latin typeface="Arial" charset="0"/>
                <a:cs typeface="ＭＳ Ｐゴシック" charset="0"/>
              </a:rPr>
              <a:t>upang</a:t>
            </a:r>
            <a:r>
              <a:rPr lang="en-US" b="0" dirty="0">
                <a:latin typeface="Arial" charset="0"/>
                <a:cs typeface="ＭＳ Ｐゴシック" charset="0"/>
              </a:rPr>
              <a:t> </a:t>
            </a:r>
            <a:r>
              <a:rPr lang="en-US" b="0" dirty="0" err="1">
                <a:latin typeface="Arial" charset="0"/>
                <a:cs typeface="ＭＳ Ｐゴシック" charset="0"/>
              </a:rPr>
              <a:t>gawin</a:t>
            </a:r>
            <a:r>
              <a:rPr lang="en-US" b="0" dirty="0">
                <a:latin typeface="Arial" charset="0"/>
                <a:cs typeface="ＭＳ Ｐゴシック" charset="0"/>
              </a:rPr>
              <a:t> ay ang </a:t>
            </a:r>
            <a:r>
              <a:rPr lang="en-US" b="0" dirty="0" err="1">
                <a:latin typeface="Arial" charset="0"/>
                <a:cs typeface="ＭＳ Ｐゴシック" charset="0"/>
              </a:rPr>
              <a:t>ating</a:t>
            </a:r>
            <a:r>
              <a:rPr lang="en-US" b="0" dirty="0">
                <a:latin typeface="Arial" charset="0"/>
                <a:cs typeface="ＭＳ Ｐゴシック" charset="0"/>
              </a:rPr>
              <a:t> </a:t>
            </a:r>
            <a:r>
              <a:rPr lang="en-US" b="0" dirty="0" err="1">
                <a:latin typeface="Arial" charset="0"/>
                <a:cs typeface="ＭＳ Ｐゴシック" charset="0"/>
              </a:rPr>
              <a:t>una</a:t>
            </a:r>
            <a:r>
              <a:rPr lang="en-US" b="0" dirty="0">
                <a:latin typeface="Arial" charset="0"/>
                <a:cs typeface="ＭＳ Ｐゴシック" charset="0"/>
              </a:rPr>
              <a:t> at </a:t>
            </a:r>
            <a:r>
              <a:rPr lang="en-US" b="0" dirty="0" err="1">
                <a:latin typeface="Arial" charset="0"/>
                <a:cs typeface="ＭＳ Ｐゴシック" charset="0"/>
              </a:rPr>
              <a:t>pangunahing</a:t>
            </a:r>
            <a:r>
              <a:rPr lang="en-US" b="0" dirty="0">
                <a:latin typeface="Arial" charset="0"/>
                <a:cs typeface="ＭＳ Ｐゴシック" charset="0"/>
              </a:rPr>
              <a:t> </a:t>
            </a:r>
            <a:r>
              <a:rPr lang="en-US" b="0" dirty="0" err="1">
                <a:latin typeface="Arial" charset="0"/>
                <a:cs typeface="ＭＳ Ｐゴシック" charset="0"/>
              </a:rPr>
              <a:t>responsibilidad</a:t>
            </a:r>
            <a:r>
              <a:rPr lang="en-US" b="0" dirty="0">
                <a:latin typeface="Arial" charset="0"/>
                <a:cs typeface="ＭＳ Ｐゴシック" charset="0"/>
              </a:rPr>
              <a:t>. </a:t>
            </a:r>
            <a:r>
              <a:rPr lang="en-US" b="1" i="1" dirty="0" err="1">
                <a:latin typeface="Arial" charset="0"/>
                <a:cs typeface="ＭＳ Ｐゴシック" charset="0"/>
              </a:rPr>
              <a:t>Pagpapalain</a:t>
            </a:r>
            <a:r>
              <a:rPr lang="en-US" b="1" i="1" dirty="0">
                <a:latin typeface="Arial" charset="0"/>
                <a:cs typeface="ＭＳ Ｐゴシック" charset="0"/>
              </a:rPr>
              <a:t> </a:t>
            </a:r>
            <a:r>
              <a:rPr lang="en-US" b="1" i="1" dirty="0" err="1">
                <a:latin typeface="Arial" charset="0"/>
                <a:cs typeface="ＭＳ Ｐゴシック" charset="0"/>
              </a:rPr>
              <a:t>Niya</a:t>
            </a:r>
            <a:r>
              <a:rPr lang="en-US" b="1" i="1" dirty="0">
                <a:latin typeface="Arial" charset="0"/>
                <a:cs typeface="ＭＳ Ｐゴシック" charset="0"/>
              </a:rPr>
              <a:t> ang </a:t>
            </a:r>
            <a:r>
              <a:rPr lang="en-US" b="1" i="1" dirty="0" err="1">
                <a:latin typeface="Arial" charset="0"/>
                <a:cs typeface="ＭＳ Ｐゴシック" charset="0"/>
              </a:rPr>
              <a:t>ipinahahawak</a:t>
            </a:r>
            <a:r>
              <a:rPr lang="en-US" b="1" i="1" dirty="0">
                <a:latin typeface="Arial" charset="0"/>
                <a:cs typeface="ＭＳ Ｐゴシック" charset="0"/>
              </a:rPr>
              <a:t> </a:t>
            </a:r>
            <a:r>
              <a:rPr lang="en-US" b="1" i="1" dirty="0" err="1">
                <a:latin typeface="Arial" charset="0"/>
                <a:cs typeface="ＭＳ Ｐゴシック" charset="0"/>
              </a:rPr>
              <a:t>Niya</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atin</a:t>
            </a:r>
            <a:r>
              <a:rPr lang="en-US" b="1" i="1" dirty="0">
                <a:latin typeface="Arial" charset="0"/>
                <a:cs typeface="ＭＳ Ｐゴシック" charset="0"/>
              </a:rPr>
              <a:t> </a:t>
            </a:r>
            <a:r>
              <a:rPr lang="en-US" b="1" i="1" dirty="0" err="1">
                <a:latin typeface="Arial" charset="0"/>
                <a:cs typeface="ＭＳ Ｐゴシック" charset="0"/>
              </a:rPr>
              <a:t>kapag</a:t>
            </a:r>
            <a:r>
              <a:rPr lang="en-US" b="1" i="1" dirty="0">
                <a:latin typeface="Arial" charset="0"/>
                <a:cs typeface="ＭＳ Ｐゴシック" charset="0"/>
              </a:rPr>
              <a:t> </a:t>
            </a:r>
            <a:r>
              <a:rPr lang="en-US" b="1" i="1" dirty="0" err="1">
                <a:latin typeface="Arial" charset="0"/>
                <a:cs typeface="ＭＳ Ｐゴシック" charset="0"/>
              </a:rPr>
              <a:t>atin</a:t>
            </a:r>
            <a:r>
              <a:rPr lang="en-US" b="1" i="1" dirty="0">
                <a:latin typeface="Arial" charset="0"/>
                <a:cs typeface="ＭＳ Ｐゴシック" charset="0"/>
              </a:rPr>
              <a:t> </a:t>
            </a:r>
            <a:r>
              <a:rPr lang="en-US" b="1" i="1" dirty="0" err="1">
                <a:latin typeface="Arial" charset="0"/>
                <a:cs typeface="ＭＳ Ｐゴシック" charset="0"/>
              </a:rPr>
              <a:t>itong</a:t>
            </a:r>
            <a:r>
              <a:rPr lang="en-US" b="1" i="1" dirty="0">
                <a:latin typeface="Arial" charset="0"/>
                <a:cs typeface="ＭＳ Ｐゴシック" charset="0"/>
              </a:rPr>
              <a:t> </a:t>
            </a:r>
            <a:r>
              <a:rPr lang="en-US" b="1" i="1" dirty="0" err="1">
                <a:latin typeface="Arial" charset="0"/>
                <a:cs typeface="ＭＳ Ｐゴシック" charset="0"/>
              </a:rPr>
              <a:t>pangangasiwaan</a:t>
            </a:r>
            <a:r>
              <a:rPr lang="en-US" b="1" i="1" dirty="0">
                <a:latin typeface="Arial" charset="0"/>
                <a:cs typeface="ＭＳ Ｐゴシック" charset="0"/>
              </a:rPr>
              <a:t> </a:t>
            </a:r>
            <a:r>
              <a:rPr lang="en-US" b="1" i="1" dirty="0" err="1">
                <a:latin typeface="Arial" charset="0"/>
                <a:cs typeface="ＭＳ Ｐゴシック" charset="0"/>
              </a:rPr>
              <a:t>ayon</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Kanyang</a:t>
            </a:r>
            <a:r>
              <a:rPr lang="en-US" b="1" i="1" dirty="0">
                <a:latin typeface="Arial" charset="0"/>
                <a:cs typeface="ＭＳ Ｐゴシック" charset="0"/>
              </a:rPr>
              <a:t> </a:t>
            </a:r>
            <a:r>
              <a:rPr lang="en-US" b="1" i="1" dirty="0" err="1">
                <a:latin typeface="Arial" charset="0"/>
                <a:cs typeface="ＭＳ Ｐゴシック" charset="0"/>
              </a:rPr>
              <a:t>mga</a:t>
            </a:r>
            <a:r>
              <a:rPr lang="en-US" b="1" i="1" dirty="0">
                <a:latin typeface="Arial" charset="0"/>
                <a:cs typeface="ＭＳ Ｐゴシック" charset="0"/>
              </a:rPr>
              <a:t> </a:t>
            </a:r>
            <a:r>
              <a:rPr lang="en-US" b="1" i="1" dirty="0" err="1">
                <a:latin typeface="Arial" charset="0"/>
                <a:cs typeface="ＭＳ Ｐゴシック" charset="0"/>
              </a:rPr>
              <a:t>prinsipyo</a:t>
            </a:r>
            <a:r>
              <a:rPr lang="en-US" b="1" i="1" dirty="0">
                <a:latin typeface="Arial" charset="0"/>
                <a:cs typeface="ＭＳ Ｐゴシック" charset="0"/>
              </a:rPr>
              <a:t> ng </a:t>
            </a:r>
            <a:r>
              <a:rPr lang="en-US" b="1" i="1" dirty="0" err="1">
                <a:latin typeface="Arial" charset="0"/>
                <a:cs typeface="ＭＳ Ｐゴシック" charset="0"/>
              </a:rPr>
              <a:t>pangangasiwa</a:t>
            </a:r>
            <a:r>
              <a:rPr lang="en-US" b="1" i="1" dirty="0">
                <a:latin typeface="Arial" charset="0"/>
                <a:cs typeface="ＭＳ Ｐゴシック" charset="0"/>
              </a:rPr>
              <a:t>. </a:t>
            </a:r>
            <a:r>
              <a:rPr lang="en-US" b="1" i="1" dirty="0" err="1">
                <a:latin typeface="Arial" charset="0"/>
                <a:cs typeface="ＭＳ Ｐゴシック" charset="0"/>
              </a:rPr>
              <a:t>Dito</a:t>
            </a:r>
            <a:r>
              <a:rPr lang="en-US" b="1" i="1" dirty="0">
                <a:latin typeface="Arial" charset="0"/>
                <a:cs typeface="ＭＳ Ｐゴシック" charset="0"/>
              </a:rPr>
              <a:t> </a:t>
            </a:r>
            <a:r>
              <a:rPr lang="en-US" b="1" i="1" dirty="0" err="1">
                <a:latin typeface="Arial" charset="0"/>
                <a:cs typeface="ＭＳ Ｐゴシック" charset="0"/>
              </a:rPr>
              <a:t>makikita</a:t>
            </a:r>
            <a:r>
              <a:rPr lang="en-US" b="1" i="1" dirty="0">
                <a:latin typeface="Arial" charset="0"/>
                <a:cs typeface="ＭＳ Ｐゴシック" charset="0"/>
              </a:rPr>
              <a:t> ang </a:t>
            </a:r>
            <a:r>
              <a:rPr lang="en-US" b="1" i="1" dirty="0" err="1">
                <a:latin typeface="Arial" charset="0"/>
                <a:cs typeface="ＭＳ Ｐゴシック" charset="0"/>
              </a:rPr>
              <a:t>pagiging</a:t>
            </a:r>
            <a:r>
              <a:rPr lang="en-US" b="1" i="1" dirty="0">
                <a:latin typeface="Arial" charset="0"/>
                <a:cs typeface="ＭＳ Ｐゴシック" charset="0"/>
              </a:rPr>
              <a:t> partner ng </a:t>
            </a:r>
            <a:r>
              <a:rPr lang="en-US" b="1" i="1" dirty="0" err="1">
                <a:latin typeface="Arial" charset="0"/>
                <a:cs typeface="ＭＳ Ｐゴシック" charset="0"/>
              </a:rPr>
              <a:t>Diyos</a:t>
            </a:r>
            <a:r>
              <a:rPr lang="en-US" b="1" i="1" dirty="0">
                <a:latin typeface="Arial" charset="0"/>
                <a:cs typeface="ＭＳ Ｐゴシック" charset="0"/>
              </a:rPr>
              <a:t> at ng </a:t>
            </a:r>
            <a:r>
              <a:rPr lang="en-US" b="1" i="1" dirty="0" err="1">
                <a:latin typeface="Arial" charset="0"/>
                <a:cs typeface="ＭＳ Ｐゴシック" charset="0"/>
              </a:rPr>
              <a:t>taong</a:t>
            </a:r>
            <a:r>
              <a:rPr lang="en-US" b="1" i="1" dirty="0">
                <a:latin typeface="Arial" charset="0"/>
                <a:cs typeface="ＭＳ Ｐゴシック" charset="0"/>
              </a:rPr>
              <a:t> </a:t>
            </a:r>
            <a:r>
              <a:rPr lang="en-US" b="1" i="1" dirty="0" err="1">
                <a:latin typeface="Arial" charset="0"/>
                <a:cs typeface="ＭＳ Ｐゴシック" charset="0"/>
              </a:rPr>
              <a:t>katiwala</a:t>
            </a:r>
            <a:r>
              <a:rPr lang="en-US" b="1" i="1" dirty="0">
                <a:latin typeface="Arial" charset="0"/>
                <a:cs typeface="ＭＳ Ｐゴシック" charset="0"/>
              </a:rPr>
              <a:t> </a:t>
            </a:r>
            <a:r>
              <a:rPr lang="en-US" b="1" i="1" dirty="0" err="1">
                <a:latin typeface="Arial" charset="0"/>
                <a:cs typeface="ＭＳ Ｐゴシック" charset="0"/>
              </a:rPr>
              <a:t>Niya</a:t>
            </a:r>
            <a:r>
              <a:rPr lang="en-US" b="1" i="1" dirty="0">
                <a:latin typeface="Arial" charset="0"/>
                <a:cs typeface="ＭＳ Ｐゴシック" charset="0"/>
              </a:rPr>
              <a:t>.</a:t>
            </a:r>
            <a:endParaRPr lang="en-US" b="0" i="1" dirty="0">
              <a:latin typeface="Arial" charset="0"/>
              <a:cs typeface="ＭＳ Ｐゴシック" charset="0"/>
            </a:endParaRPr>
          </a:p>
        </p:txBody>
      </p:sp>
    </p:spTree>
    <p:extLst>
      <p:ext uri="{BB962C8B-B14F-4D97-AF65-F5344CB8AC3E}">
        <p14:creationId xmlns:p14="http://schemas.microsoft.com/office/powerpoint/2010/main" val="626843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24</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cs typeface="ＭＳ Ｐゴシック" charset="0"/>
              </a:rPr>
              <a:t>b. Mga </a:t>
            </a:r>
            <a:r>
              <a:rPr lang="en-US" b="1" dirty="0" err="1">
                <a:latin typeface="Arial" charset="0"/>
                <a:cs typeface="ＭＳ Ｐゴシック" charset="0"/>
              </a:rPr>
              <a:t>Ikapu</a:t>
            </a:r>
            <a:r>
              <a:rPr lang="en-US" b="1" dirty="0">
                <a:latin typeface="Arial" charset="0"/>
                <a:cs typeface="ＭＳ Ｐゴシック" charset="0"/>
              </a:rPr>
              <a:t>. “</a:t>
            </a:r>
            <a:r>
              <a:rPr lang="en-US" altLang="ja-JP" dirty="0" err="1">
                <a:latin typeface="Arial" charset="0"/>
                <a:cs typeface="ＭＳ Ｐゴシック" charset="0"/>
              </a:rPr>
              <a:t>Nanakawan</a:t>
            </a:r>
            <a:r>
              <a:rPr lang="en-US" altLang="ja-JP" dirty="0">
                <a:latin typeface="Arial" charset="0"/>
                <a:cs typeface="ＭＳ Ｐゴシック" charset="0"/>
              </a:rPr>
              <a:t> </a:t>
            </a:r>
            <a:r>
              <a:rPr lang="en-US" altLang="ja-JP" dirty="0" err="1">
                <a:latin typeface="Arial" charset="0"/>
                <a:cs typeface="ＭＳ Ｐゴシック" charset="0"/>
              </a:rPr>
              <a:t>ba</a:t>
            </a:r>
            <a:r>
              <a:rPr lang="en-US" altLang="ja-JP" dirty="0">
                <a:latin typeface="Arial" charset="0"/>
                <a:cs typeface="ＭＳ Ｐゴシック" charset="0"/>
              </a:rPr>
              <a:t> ng </a:t>
            </a:r>
            <a:r>
              <a:rPr lang="en-US" altLang="ja-JP" dirty="0" err="1">
                <a:latin typeface="Arial" charset="0"/>
                <a:cs typeface="ＭＳ Ｐゴシック" charset="0"/>
              </a:rPr>
              <a:t>tao</a:t>
            </a:r>
            <a:r>
              <a:rPr lang="en-US" altLang="ja-JP" dirty="0">
                <a:latin typeface="Arial" charset="0"/>
                <a:cs typeface="ＭＳ Ｐゴシック" charset="0"/>
              </a:rPr>
              <a:t> ang </a:t>
            </a:r>
            <a:r>
              <a:rPr lang="en-US" altLang="ja-JP" dirty="0" err="1">
                <a:latin typeface="Arial" charset="0"/>
                <a:cs typeface="ＭＳ Ｐゴシック" charset="0"/>
              </a:rPr>
              <a:t>Diyos</a:t>
            </a:r>
            <a:r>
              <a:rPr lang="en-US" altLang="ja-JP" dirty="0">
                <a:latin typeface="Arial" charset="0"/>
                <a:cs typeface="ＭＳ Ｐゴシック" charset="0"/>
              </a:rPr>
              <a:t>? </a:t>
            </a:r>
            <a:r>
              <a:rPr lang="en-US" altLang="ja-JP" dirty="0" err="1">
                <a:latin typeface="Arial" charset="0"/>
                <a:cs typeface="ＭＳ Ｐゴシック" charset="0"/>
              </a:rPr>
              <a:t>Gayunma'y</a:t>
            </a:r>
            <a:r>
              <a:rPr lang="en-US" altLang="ja-JP" dirty="0">
                <a:latin typeface="Arial" charset="0"/>
                <a:cs typeface="ＭＳ Ｐゴシック" charset="0"/>
              </a:rPr>
              <a:t> </a:t>
            </a:r>
            <a:r>
              <a:rPr lang="en-US" altLang="ja-JP" dirty="0" err="1">
                <a:latin typeface="Arial" charset="0"/>
                <a:cs typeface="ＭＳ Ｐゴシック" charset="0"/>
              </a:rPr>
              <a:t>ninanakawan</a:t>
            </a:r>
            <a:r>
              <a:rPr lang="en-US" altLang="ja-JP" dirty="0">
                <a:latin typeface="Arial" charset="0"/>
                <a:cs typeface="ＭＳ Ｐゴシック" charset="0"/>
              </a:rPr>
              <a:t> </a:t>
            </a:r>
            <a:r>
              <a:rPr lang="en-US" altLang="ja-JP" dirty="0" err="1">
                <a:latin typeface="Arial" charset="0"/>
                <a:cs typeface="ＭＳ Ｐゴシック" charset="0"/>
              </a:rPr>
              <a:t>ninyo</a:t>
            </a:r>
            <a:r>
              <a:rPr lang="en-US" altLang="ja-JP" dirty="0">
                <a:latin typeface="Arial" charset="0"/>
                <a:cs typeface="ＭＳ Ｐゴシック" charset="0"/>
              </a:rPr>
              <a:t> </a:t>
            </a:r>
            <a:r>
              <a:rPr lang="en-US" altLang="ja-JP" dirty="0" err="1">
                <a:latin typeface="Arial" charset="0"/>
                <a:cs typeface="ＭＳ Ｐゴシック" charset="0"/>
              </a:rPr>
              <a:t>ako</a:t>
            </a:r>
            <a:r>
              <a:rPr lang="en-US" altLang="ja-JP" dirty="0">
                <a:latin typeface="Arial" charset="0"/>
                <a:cs typeface="ＭＳ Ｐゴシック" charset="0"/>
              </a:rPr>
              <a:t>. </a:t>
            </a:r>
            <a:r>
              <a:rPr lang="en-US" altLang="ja-JP" dirty="0" err="1">
                <a:latin typeface="Arial" charset="0"/>
                <a:cs typeface="ＭＳ Ｐゴシック" charset="0"/>
              </a:rPr>
              <a:t>Ngunit</a:t>
            </a:r>
            <a:r>
              <a:rPr lang="en-US" altLang="ja-JP" dirty="0">
                <a:latin typeface="Arial" charset="0"/>
                <a:cs typeface="ＭＳ Ｐゴシック" charset="0"/>
              </a:rPr>
              <a:t> </a:t>
            </a:r>
            <a:r>
              <a:rPr lang="en-US" altLang="ja-JP" dirty="0" err="1">
                <a:latin typeface="Arial" charset="0"/>
                <a:cs typeface="ＭＳ Ｐゴシック" charset="0"/>
              </a:rPr>
              <a:t>inyong</a:t>
            </a:r>
            <a:r>
              <a:rPr lang="en-US" altLang="ja-JP" dirty="0">
                <a:latin typeface="Arial" charset="0"/>
                <a:cs typeface="ＭＳ Ｐゴシック" charset="0"/>
              </a:rPr>
              <a:t> </a:t>
            </a:r>
            <a:r>
              <a:rPr lang="en-US" altLang="ja-JP" dirty="0" err="1">
                <a:latin typeface="Arial" charset="0"/>
                <a:cs typeface="ＭＳ Ｐゴシック" charset="0"/>
              </a:rPr>
              <a:t>sinasabi</a:t>
            </a:r>
            <a:r>
              <a:rPr lang="en-US" altLang="ja-JP" dirty="0">
                <a:latin typeface="Arial" charset="0"/>
                <a:cs typeface="ＭＳ Ｐゴシック" charset="0"/>
              </a:rPr>
              <a:t>, ‘Paano ka </a:t>
            </a:r>
            <a:r>
              <a:rPr lang="en-US" altLang="ja-JP" dirty="0" err="1">
                <a:latin typeface="Arial" charset="0"/>
                <a:cs typeface="ＭＳ Ｐゴシック" charset="0"/>
              </a:rPr>
              <a:t>namin</a:t>
            </a:r>
            <a:r>
              <a:rPr lang="en-US" altLang="ja-JP" dirty="0">
                <a:latin typeface="Arial" charset="0"/>
                <a:cs typeface="ＭＳ Ｐゴシック" charset="0"/>
              </a:rPr>
              <a:t> </a:t>
            </a:r>
            <a:r>
              <a:rPr lang="en-US" altLang="ja-JP" dirty="0" err="1">
                <a:latin typeface="Arial" charset="0"/>
                <a:cs typeface="ＭＳ Ｐゴシック" charset="0"/>
              </a:rPr>
              <a:t>ninanakawan</a:t>
            </a:r>
            <a:r>
              <a:rPr lang="en-US" altLang="ja-JP" dirty="0">
                <a:latin typeface="Arial" charset="0"/>
                <a:cs typeface="ＭＳ Ｐゴシック" charset="0"/>
              </a:rPr>
              <a:t>?’ Sa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ikasampung</a:t>
            </a:r>
            <a:r>
              <a:rPr lang="en-US" altLang="ja-JP" dirty="0">
                <a:latin typeface="Arial" charset="0"/>
                <a:cs typeface="ＭＳ Ｐゴシック" charset="0"/>
              </a:rPr>
              <a:t> </a:t>
            </a:r>
            <a:r>
              <a:rPr lang="en-US" altLang="ja-JP" dirty="0" err="1">
                <a:latin typeface="Arial" charset="0"/>
                <a:cs typeface="ＭＳ Ｐゴシック" charset="0"/>
              </a:rPr>
              <a:t>bahagi</a:t>
            </a:r>
            <a:r>
              <a:rPr lang="en-US" altLang="ja-JP" dirty="0">
                <a:latin typeface="Arial" charset="0"/>
                <a:cs typeface="ＭＳ Ｐゴシック" charset="0"/>
              </a:rPr>
              <a:t>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handog</a:t>
            </a:r>
            <a:r>
              <a:rPr lang="en-US" dirty="0">
                <a:latin typeface="Arial" charset="0"/>
                <a:cs typeface="ＭＳ Ｐゴシック" charset="0"/>
              </a:rPr>
              <a:t>”</a:t>
            </a:r>
            <a:r>
              <a:rPr lang="en-US" altLang="ja-JP" dirty="0">
                <a:latin typeface="Arial" charset="0"/>
                <a:cs typeface="ＭＳ Ｐゴシック" charset="0"/>
              </a:rPr>
              <a:t> (</a:t>
            </a:r>
            <a:r>
              <a:rPr lang="en-US" altLang="ja-JP" i="1" dirty="0">
                <a:latin typeface="Arial" charset="0"/>
                <a:cs typeface="ＭＳ Ｐゴシック" charset="0"/>
              </a:rPr>
              <a:t>Malachi 3:8</a:t>
            </a:r>
            <a:r>
              <a:rPr lang="en-US" altLang="ja-JP" dirty="0">
                <a:latin typeface="Arial" charset="0"/>
                <a:cs typeface="ＭＳ Ｐゴシック" charset="0"/>
              </a:rPr>
              <a:t>). </a:t>
            </a:r>
            <a:r>
              <a:rPr lang="en-US" altLang="ja-JP" b="1" i="1" dirty="0">
                <a:latin typeface="Arial" charset="0"/>
                <a:cs typeface="ＭＳ Ｐゴシック" charset="0"/>
              </a:rPr>
              <a:t>Hindi </a:t>
            </a:r>
            <a:r>
              <a:rPr lang="en-US" altLang="ja-JP" b="1" i="1" dirty="0" err="1">
                <a:latin typeface="Arial" charset="0"/>
                <a:cs typeface="ＭＳ Ｐゴシック" charset="0"/>
              </a:rPr>
              <a:t>lamang</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unang</a:t>
            </a:r>
            <a:r>
              <a:rPr lang="en-US" altLang="ja-JP" b="1" i="1" dirty="0">
                <a:latin typeface="Arial" charset="0"/>
                <a:cs typeface="ＭＳ Ｐゴシック" charset="0"/>
              </a:rPr>
              <a:t> </a:t>
            </a:r>
            <a:r>
              <a:rPr lang="en-US" altLang="ja-JP" b="1" i="1" dirty="0" err="1">
                <a:latin typeface="Arial" charset="0"/>
                <a:cs typeface="ＭＳ Ｐゴシック" charset="0"/>
              </a:rPr>
              <a:t>bunga</a:t>
            </a:r>
            <a:r>
              <a:rPr lang="en-US" altLang="ja-JP" b="1" i="1" dirty="0">
                <a:latin typeface="Arial" charset="0"/>
                <a:cs typeface="ＭＳ Ｐゴシック" charset="0"/>
              </a:rPr>
              <a:t> ang </a:t>
            </a:r>
            <a:r>
              <a:rPr lang="en-US" altLang="ja-JP" b="1" i="1" dirty="0" err="1">
                <a:latin typeface="Arial" charset="0"/>
                <a:cs typeface="ＭＳ Ｐゴシック" charset="0"/>
              </a:rPr>
              <a:t>pagpaparangal</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Panginoon</a:t>
            </a:r>
            <a:r>
              <a:rPr lang="en-US" altLang="ja-JP" b="1" i="1" dirty="0">
                <a:latin typeface="Arial" charset="0"/>
                <a:cs typeface="ＭＳ Ｐゴシック" charset="0"/>
              </a:rPr>
              <a:t>. Sa </a:t>
            </a:r>
            <a:r>
              <a:rPr lang="en-US" altLang="ja-JP" b="1" i="1" dirty="0" err="1">
                <a:latin typeface="Arial" charset="0"/>
                <a:cs typeface="ＭＳ Ｐゴシック" charset="0"/>
              </a:rPr>
              <a:t>pamamagitan</a:t>
            </a:r>
            <a:r>
              <a:rPr lang="en-US" altLang="ja-JP" b="1" i="1" dirty="0">
                <a:latin typeface="Arial" charset="0"/>
                <a:cs typeface="ＭＳ Ｐゴシック" charset="0"/>
              </a:rPr>
              <a:t> din ng </a:t>
            </a:r>
            <a:r>
              <a:rPr lang="en-US" altLang="ja-JP" b="1" i="1" dirty="0" err="1">
                <a:latin typeface="Arial" charset="0"/>
                <a:cs typeface="ＭＳ Ｐゴシック" charset="0"/>
              </a:rPr>
              <a:t>Ikapu</a:t>
            </a:r>
            <a:r>
              <a:rPr lang="en-US" altLang="ja-JP" b="1" i="1" dirty="0">
                <a:latin typeface="Arial" charset="0"/>
                <a:cs typeface="ＭＳ Ｐゴシック" charset="0"/>
              </a:rPr>
              <a:t>.</a:t>
            </a:r>
          </a:p>
          <a:p>
            <a:pPr eaLnBrk="1" hangingPunct="1"/>
            <a:endParaRPr lang="en-US" dirty="0">
              <a:latin typeface="Arial"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25</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ja-JP" dirty="0" err="1">
                <a:latin typeface="Arial" charset="0"/>
                <a:cs typeface="ＭＳ Ｐゴシック" charset="0"/>
              </a:rPr>
              <a:t>Nangako</a:t>
            </a:r>
            <a:r>
              <a:rPr lang="en-US" altLang="ja-JP" dirty="0">
                <a:latin typeface="Arial" charset="0"/>
                <a:cs typeface="ＭＳ Ｐゴシック" charset="0"/>
              </a:rPr>
              <a:t> ang </a:t>
            </a:r>
            <a:r>
              <a:rPr lang="en-US" altLang="ja-JP" dirty="0" err="1">
                <a:latin typeface="Arial" charset="0"/>
                <a:cs typeface="ＭＳ Ｐゴシック" charset="0"/>
              </a:rPr>
              <a:t>Diyos</a:t>
            </a:r>
            <a:r>
              <a:rPr lang="en-US" altLang="ja-JP" dirty="0">
                <a:latin typeface="Arial" charset="0"/>
                <a:cs typeface="ＭＳ Ｐゴシック" charset="0"/>
              </a:rPr>
              <a:t> </a:t>
            </a:r>
            <a:r>
              <a:rPr lang="en-US" altLang="ja-JP" dirty="0" err="1">
                <a:latin typeface="Arial" charset="0"/>
                <a:cs typeface="ＭＳ Ｐゴシック" charset="0"/>
              </a:rPr>
              <a:t>na</a:t>
            </a:r>
            <a:r>
              <a:rPr lang="en-US" altLang="ja-JP" dirty="0">
                <a:latin typeface="Arial" charset="0"/>
                <a:cs typeface="ＭＳ Ｐゴシック" charset="0"/>
              </a:rPr>
              <a:t> kung </a:t>
            </a:r>
            <a:r>
              <a:rPr lang="en-US" altLang="ja-JP" dirty="0" err="1">
                <a:latin typeface="Arial" charset="0"/>
                <a:cs typeface="ＭＳ Ｐゴシック" charset="0"/>
              </a:rPr>
              <a:t>sila’y</a:t>
            </a:r>
            <a:r>
              <a:rPr lang="en-US" altLang="ja-JP" dirty="0">
                <a:latin typeface="Arial" charset="0"/>
                <a:cs typeface="ＭＳ Ｐゴシック" charset="0"/>
              </a:rPr>
              <a:t> </a:t>
            </a:r>
            <a:r>
              <a:rPr lang="en-US" altLang="ja-JP" dirty="0" err="1">
                <a:latin typeface="Arial" charset="0"/>
                <a:cs typeface="ＭＳ Ｐゴシック" charset="0"/>
              </a:rPr>
              <a:t>babalik</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Kanya, </a:t>
            </a:r>
            <a:r>
              <a:rPr lang="en-US" altLang="ja-JP" dirty="0" err="1">
                <a:latin typeface="Arial" charset="0"/>
                <a:cs typeface="ＭＳ Ｐゴシック" charset="0"/>
              </a:rPr>
              <a:t>Siya’y</a:t>
            </a:r>
            <a:r>
              <a:rPr lang="en-US" altLang="ja-JP" dirty="0">
                <a:latin typeface="Arial" charset="0"/>
                <a:cs typeface="ＭＳ Ｐゴシック" charset="0"/>
              </a:rPr>
              <a:t> </a:t>
            </a:r>
            <a:r>
              <a:rPr lang="en-US" altLang="ja-JP" dirty="0" err="1">
                <a:latin typeface="Arial" charset="0"/>
                <a:cs typeface="ＭＳ Ｐゴシック" charset="0"/>
              </a:rPr>
              <a:t>babalik</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kanila</a:t>
            </a:r>
            <a:r>
              <a:rPr lang="en-US" altLang="ja-JP" dirty="0">
                <a:latin typeface="Arial" charset="0"/>
                <a:cs typeface="ＭＳ Ｐゴシック" charset="0"/>
              </a:rPr>
              <a:t>. ¶ </a:t>
            </a:r>
            <a:r>
              <a:rPr lang="en-US" altLang="ja-JP" dirty="0" err="1">
                <a:latin typeface="Arial" charset="0"/>
                <a:cs typeface="ＭＳ Ｐゴシック" charset="0"/>
              </a:rPr>
              <a:t>Ano</a:t>
            </a:r>
            <a:r>
              <a:rPr lang="en-US" altLang="ja-JP" dirty="0">
                <a:latin typeface="Arial" charset="0"/>
                <a:cs typeface="ＭＳ Ｐゴシック" charset="0"/>
              </a:rPr>
              <a:t> </a:t>
            </a:r>
            <a:r>
              <a:rPr lang="en-US" altLang="ja-JP" dirty="0" err="1">
                <a:latin typeface="Arial" charset="0"/>
                <a:cs typeface="ＭＳ Ｐゴシック" charset="0"/>
              </a:rPr>
              <a:t>ibig</a:t>
            </a:r>
            <a:r>
              <a:rPr lang="en-US" altLang="ja-JP" dirty="0">
                <a:latin typeface="Arial" charset="0"/>
                <a:cs typeface="ＭＳ Ｐゴシック" charset="0"/>
              </a:rPr>
              <a:t> </a:t>
            </a:r>
            <a:r>
              <a:rPr lang="en-US" altLang="ja-JP" dirty="0" err="1">
                <a:latin typeface="Arial" charset="0"/>
                <a:cs typeface="ＭＳ Ｐゴシック" charset="0"/>
              </a:rPr>
              <a:t>sabihin</a:t>
            </a:r>
            <a:r>
              <a:rPr lang="en-US" altLang="ja-JP" dirty="0">
                <a:latin typeface="Arial" charset="0"/>
                <a:cs typeface="ＭＳ Ｐゴシック" charset="0"/>
              </a:rPr>
              <a:t> ng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pamamagitan</a:t>
            </a:r>
            <a:r>
              <a:rPr lang="en-US" altLang="ja-JP" dirty="0">
                <a:latin typeface="Arial" charset="0"/>
                <a:cs typeface="ＭＳ Ｐゴシック" charset="0"/>
              </a:rPr>
              <a:t> ng </a:t>
            </a:r>
            <a:r>
              <a:rPr lang="en-US" altLang="ja-JP" dirty="0" err="1">
                <a:latin typeface="Arial" charset="0"/>
                <a:cs typeface="ＭＳ Ｐゴシック" charset="0"/>
              </a:rPr>
              <a:t>pagbabalik</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Kanya? </a:t>
            </a:r>
            <a:r>
              <a:rPr lang="en-US" altLang="ja-JP" dirty="0" err="1">
                <a:latin typeface="Arial" charset="0"/>
                <a:cs typeface="ＭＳ Ｐゴシック" charset="0"/>
              </a:rPr>
              <a:t>Tigilan</a:t>
            </a:r>
            <a:r>
              <a:rPr lang="en-US" altLang="ja-JP" dirty="0">
                <a:latin typeface="Arial" charset="0"/>
                <a:cs typeface="ＭＳ Ｐゴシック" charset="0"/>
              </a:rPr>
              <a:t> </a:t>
            </a:r>
            <a:r>
              <a:rPr lang="en-US" altLang="ja-JP" dirty="0" err="1">
                <a:latin typeface="Arial" charset="0"/>
                <a:cs typeface="ＭＳ Ｐゴシック" charset="0"/>
              </a:rPr>
              <a:t>nila</a:t>
            </a:r>
            <a:r>
              <a:rPr lang="en-US" altLang="ja-JP" dirty="0">
                <a:latin typeface="Arial" charset="0"/>
                <a:cs typeface="ＭＳ Ｐゴシック" charset="0"/>
              </a:rPr>
              <a:t> ang </a:t>
            </a:r>
            <a:r>
              <a:rPr lang="en-US" altLang="ja-JP" dirty="0" err="1">
                <a:latin typeface="Arial" charset="0"/>
                <a:cs typeface="ＭＳ Ｐゴシック" charset="0"/>
              </a:rPr>
              <a:t>pagnanakaw</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Kanya ng </a:t>
            </a:r>
            <a:r>
              <a:rPr lang="en-US" altLang="ja-JP" dirty="0" err="1">
                <a:latin typeface="Arial" charset="0"/>
                <a:cs typeface="ＭＳ Ｐゴシック" charset="0"/>
              </a:rPr>
              <a:t>ikapu</a:t>
            </a:r>
            <a:r>
              <a:rPr lang="en-US" altLang="ja-JP" dirty="0">
                <a:latin typeface="Arial" charset="0"/>
                <a:cs typeface="ＭＳ Ｐゴシック" charset="0"/>
              </a:rPr>
              <a:t> at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handog</a:t>
            </a:r>
            <a:r>
              <a:rPr lang="en-US" altLang="ja-JP" dirty="0">
                <a:latin typeface="Arial" charset="0"/>
                <a:cs typeface="ＭＳ Ｐゴシック" charset="0"/>
              </a:rPr>
              <a:t>. Ang </a:t>
            </a:r>
            <a:r>
              <a:rPr lang="en-US" altLang="ja-JP" dirty="0" err="1">
                <a:latin typeface="Arial" charset="0"/>
                <a:cs typeface="ＭＳ Ｐゴシック" charset="0"/>
              </a:rPr>
              <a:t>dahilan</a:t>
            </a:r>
            <a:r>
              <a:rPr lang="en-US" altLang="ja-JP" dirty="0">
                <a:latin typeface="Arial" charset="0"/>
                <a:cs typeface="ＭＳ Ｐゴシック" charset="0"/>
              </a:rPr>
              <a:t> kaya </a:t>
            </a:r>
            <a:r>
              <a:rPr lang="en-US" altLang="ja-JP" dirty="0" err="1">
                <a:latin typeface="Arial" charset="0"/>
                <a:cs typeface="ＭＳ Ｐゴシック" charset="0"/>
              </a:rPr>
              <a:t>sila</a:t>
            </a:r>
            <a:r>
              <a:rPr lang="en-US" altLang="ja-JP" dirty="0">
                <a:latin typeface="Arial" charset="0"/>
                <a:cs typeface="ＭＳ Ｐゴシック" charset="0"/>
              </a:rPr>
              <a:t> </a:t>
            </a:r>
            <a:r>
              <a:rPr lang="en-US" altLang="ja-JP" dirty="0" err="1">
                <a:latin typeface="Arial" charset="0"/>
                <a:cs typeface="ＭＳ Ｐゴシック" charset="0"/>
              </a:rPr>
              <a:t>sinusumpa</a:t>
            </a:r>
            <a:r>
              <a:rPr lang="en-US" altLang="ja-JP" dirty="0">
                <a:latin typeface="Arial" charset="0"/>
                <a:cs typeface="ＭＳ Ｐゴシック" charset="0"/>
              </a:rPr>
              <a:t>. ¶ Ang </a:t>
            </a:r>
            <a:r>
              <a:rPr lang="en-US" altLang="ja-JP" dirty="0" err="1">
                <a:latin typeface="Arial" charset="0"/>
                <a:cs typeface="ＭＳ Ｐゴシック" charset="0"/>
              </a:rPr>
              <a:t>solusyon</a:t>
            </a:r>
            <a:r>
              <a:rPr lang="en-US" altLang="ja-JP" dirty="0">
                <a:latin typeface="Arial" charset="0"/>
                <a:cs typeface="ＭＳ Ｐゴシック" charset="0"/>
              </a:rPr>
              <a:t> ng </a:t>
            </a:r>
            <a:r>
              <a:rPr lang="en-US" altLang="ja-JP" dirty="0" err="1">
                <a:latin typeface="Arial" charset="0"/>
                <a:cs typeface="ＭＳ Ｐゴシック" charset="0"/>
              </a:rPr>
              <a:t>Diyos</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problema</a:t>
            </a:r>
            <a:r>
              <a:rPr lang="en-US" altLang="ja-JP" dirty="0">
                <a:latin typeface="Arial" charset="0"/>
                <a:cs typeface="ＭＳ Ｐゴシック" charset="0"/>
              </a:rPr>
              <a:t> ng </a:t>
            </a:r>
            <a:r>
              <a:rPr lang="en-US" altLang="ja-JP" dirty="0" err="1">
                <a:latin typeface="Arial" charset="0"/>
                <a:cs typeface="ＭＳ Ｐゴシック" charset="0"/>
              </a:rPr>
              <a:t>sumpa</a:t>
            </a:r>
            <a:r>
              <a:rPr lang="en-US" altLang="ja-JP" dirty="0">
                <a:latin typeface="Arial" charset="0"/>
                <a:cs typeface="ＭＳ Ｐゴシック" charset="0"/>
              </a:rPr>
              <a:t>: “ ‘</a:t>
            </a:r>
            <a:r>
              <a:rPr lang="en-US" altLang="ja-JP" dirty="0" err="1">
                <a:latin typeface="Arial" charset="0"/>
                <a:cs typeface="ＭＳ Ｐゴシック" charset="0"/>
              </a:rPr>
              <a:t>Dalhin</a:t>
            </a:r>
            <a:r>
              <a:rPr lang="en-US" altLang="ja-JP" dirty="0">
                <a:latin typeface="Arial" charset="0"/>
                <a:cs typeface="ＭＳ Ｐゴシック" charset="0"/>
              </a:rPr>
              <a:t> ang lahat ng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ikapu</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kamalig</a:t>
            </a:r>
            <a:r>
              <a:rPr lang="en-US" altLang="ja-JP" dirty="0">
                <a:latin typeface="Arial" charset="0"/>
                <a:cs typeface="ＭＳ Ｐゴシック" charset="0"/>
              </a:rPr>
              <a:t>.’ ” ¶ At kung </a:t>
            </a:r>
            <a:r>
              <a:rPr lang="en-US" altLang="ja-JP" dirty="0" err="1">
                <a:latin typeface="Arial" charset="0"/>
                <a:cs typeface="ＭＳ Ｐゴシック" charset="0"/>
              </a:rPr>
              <a:t>gagawin</a:t>
            </a:r>
            <a:r>
              <a:rPr lang="en-US" altLang="ja-JP" dirty="0">
                <a:latin typeface="Arial" charset="0"/>
                <a:cs typeface="ＭＳ Ｐゴシック" charset="0"/>
              </a:rPr>
              <a:t> </a:t>
            </a:r>
            <a:r>
              <a:rPr lang="en-US" altLang="ja-JP" dirty="0" err="1">
                <a:latin typeface="Arial" charset="0"/>
                <a:cs typeface="ＭＳ Ｐゴシック" charset="0"/>
              </a:rPr>
              <a:t>nila</a:t>
            </a:r>
            <a:r>
              <a:rPr lang="en-US" altLang="ja-JP" dirty="0">
                <a:latin typeface="Arial" charset="0"/>
                <a:cs typeface="ＭＳ Ｐゴシック" charset="0"/>
              </a:rPr>
              <a:t> </a:t>
            </a:r>
            <a:r>
              <a:rPr lang="en-US" altLang="ja-JP" dirty="0" err="1">
                <a:latin typeface="Arial" charset="0"/>
                <a:cs typeface="ＭＳ Ｐゴシック" charset="0"/>
              </a:rPr>
              <a:t>ito</a:t>
            </a:r>
            <a:r>
              <a:rPr lang="en-US" altLang="ja-JP" dirty="0">
                <a:latin typeface="Arial" charset="0"/>
                <a:cs typeface="ＭＳ Ｐゴシック" charset="0"/>
              </a:rPr>
              <a:t>, </a:t>
            </a:r>
            <a:r>
              <a:rPr lang="en-US" altLang="ja-JP" dirty="0" err="1">
                <a:latin typeface="Arial" charset="0"/>
                <a:cs typeface="ＭＳ Ｐゴシック" charset="0"/>
              </a:rPr>
              <a:t>Kanyang</a:t>
            </a:r>
            <a:r>
              <a:rPr lang="en-US" altLang="ja-JP" dirty="0">
                <a:latin typeface="Arial" charset="0"/>
                <a:cs typeface="ＭＳ Ｐゴシック" charset="0"/>
              </a:rPr>
              <a:t> “ ‘</a:t>
            </a:r>
            <a:r>
              <a:rPr lang="en-US" altLang="ja-JP" dirty="0" err="1">
                <a:latin typeface="Arial" charset="0"/>
                <a:cs typeface="ＭＳ Ｐゴシック" charset="0"/>
              </a:rPr>
              <a:t>bubuksan</a:t>
            </a:r>
            <a:r>
              <a:rPr lang="en-US" altLang="ja-JP" dirty="0">
                <a:latin typeface="Arial" charset="0"/>
                <a:cs typeface="ＭＳ Ｐゴシック" charset="0"/>
              </a:rPr>
              <a:t> para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inyo</a:t>
            </a:r>
            <a:r>
              <a:rPr lang="en-US" altLang="ja-JP" dirty="0">
                <a:latin typeface="Arial" charset="0"/>
                <a:cs typeface="ＭＳ Ｐゴシック" charset="0"/>
              </a:rPr>
              <a:t> ang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bintana</a:t>
            </a:r>
            <a:r>
              <a:rPr lang="en-US" altLang="ja-JP" dirty="0">
                <a:latin typeface="Arial" charset="0"/>
                <a:cs typeface="ＭＳ Ｐゴシック" charset="0"/>
              </a:rPr>
              <a:t> ng </a:t>
            </a:r>
            <a:r>
              <a:rPr lang="en-US" altLang="ja-JP" dirty="0" err="1">
                <a:latin typeface="Arial" charset="0"/>
                <a:cs typeface="ＭＳ Ｐゴシック" charset="0"/>
              </a:rPr>
              <a:t>langit</a:t>
            </a:r>
            <a:r>
              <a:rPr lang="en-US" altLang="ja-JP" dirty="0">
                <a:latin typeface="Arial" charset="0"/>
                <a:cs typeface="ＭＳ Ｐゴシック" charset="0"/>
              </a:rPr>
              <a:t>, at </a:t>
            </a:r>
            <a:r>
              <a:rPr lang="en-US" altLang="ja-JP" dirty="0" err="1">
                <a:latin typeface="Arial" charset="0"/>
                <a:cs typeface="ＭＳ Ｐゴシック" charset="0"/>
              </a:rPr>
              <a:t>ibubuhos</a:t>
            </a:r>
            <a:r>
              <a:rPr lang="en-US" altLang="ja-JP" dirty="0">
                <a:latin typeface="Arial" charset="0"/>
                <a:cs typeface="ＭＳ Ｐゴシック" charset="0"/>
              </a:rPr>
              <a:t> ko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inyo</a:t>
            </a:r>
            <a:r>
              <a:rPr lang="en-US" altLang="ja-JP" dirty="0">
                <a:latin typeface="Arial" charset="0"/>
                <a:cs typeface="ＭＳ Ｐゴシック" charset="0"/>
              </a:rPr>
              <a:t> ang </a:t>
            </a:r>
            <a:r>
              <a:rPr lang="en-US" altLang="ja-JP" dirty="0" err="1">
                <a:latin typeface="Arial" charset="0"/>
                <a:cs typeface="ＭＳ Ｐゴシック" charset="0"/>
              </a:rPr>
              <a:t>isang</a:t>
            </a:r>
            <a:r>
              <a:rPr lang="en-US" altLang="ja-JP" dirty="0">
                <a:latin typeface="Arial" charset="0"/>
                <a:cs typeface="ＭＳ Ｐゴシック" charset="0"/>
              </a:rPr>
              <a:t> </a:t>
            </a:r>
            <a:r>
              <a:rPr lang="en-US" altLang="ja-JP" dirty="0" err="1">
                <a:latin typeface="Arial" charset="0"/>
                <a:cs typeface="ＭＳ Ｐゴシック" charset="0"/>
              </a:rPr>
              <a:t>pagpapala</a:t>
            </a:r>
            <a:r>
              <a:rPr lang="en-US" altLang="ja-JP" dirty="0">
                <a:latin typeface="Arial" charset="0"/>
                <a:cs typeface="ＭＳ Ｐゴシック" charset="0"/>
              </a:rPr>
              <a:t> </a:t>
            </a:r>
            <a:r>
              <a:rPr lang="en-US" altLang="ja-JP" dirty="0" err="1">
                <a:latin typeface="Arial" charset="0"/>
                <a:cs typeface="ＭＳ Ｐゴシック" charset="0"/>
              </a:rPr>
              <a:t>na</a:t>
            </a:r>
            <a:r>
              <a:rPr lang="en-US" altLang="ja-JP" dirty="0">
                <a:latin typeface="Arial" charset="0"/>
                <a:cs typeface="ＭＳ Ｐゴシック" charset="0"/>
              </a:rPr>
              <a:t> </a:t>
            </a:r>
            <a:r>
              <a:rPr lang="en-US" altLang="ja-JP" dirty="0" err="1">
                <a:latin typeface="Arial" charset="0"/>
                <a:cs typeface="ＭＳ Ｐゴシック" charset="0"/>
              </a:rPr>
              <a:t>walang</a:t>
            </a:r>
            <a:r>
              <a:rPr lang="en-US" altLang="ja-JP" dirty="0">
                <a:latin typeface="Arial" charset="0"/>
                <a:cs typeface="ＭＳ Ｐゴシック" charset="0"/>
              </a:rPr>
              <a:t> </a:t>
            </a:r>
            <a:r>
              <a:rPr lang="en-US" altLang="ja-JP" dirty="0" err="1">
                <a:latin typeface="Arial" charset="0"/>
                <a:cs typeface="ＭＳ Ｐゴシック" charset="0"/>
              </a:rPr>
              <a:t>sapat</a:t>
            </a:r>
            <a:r>
              <a:rPr lang="en-US" altLang="ja-JP" dirty="0">
                <a:latin typeface="Arial" charset="0"/>
                <a:cs typeface="ＭＳ Ｐゴシック" charset="0"/>
              </a:rPr>
              <a:t> </a:t>
            </a:r>
            <a:r>
              <a:rPr lang="en-US" altLang="ja-JP" dirty="0" err="1">
                <a:latin typeface="Arial" charset="0"/>
                <a:cs typeface="ＭＳ Ｐゴシック" charset="0"/>
              </a:rPr>
              <a:t>na</a:t>
            </a:r>
            <a:r>
              <a:rPr lang="en-US" altLang="ja-JP" dirty="0">
                <a:latin typeface="Arial" charset="0"/>
                <a:cs typeface="ＭＳ Ｐゴシック" charset="0"/>
              </a:rPr>
              <a:t> </a:t>
            </a:r>
            <a:r>
              <a:rPr lang="en-US" altLang="ja-JP" dirty="0" err="1">
                <a:latin typeface="Arial" charset="0"/>
                <a:cs typeface="ＭＳ Ｐゴシック" charset="0"/>
              </a:rPr>
              <a:t>kalalagyan</a:t>
            </a:r>
            <a:r>
              <a:rPr lang="en-US" altLang="ja-JP" dirty="0">
                <a:latin typeface="Arial" charset="0"/>
                <a:cs typeface="ＭＳ Ｐゴシック" charset="0"/>
              </a:rPr>
              <a:t>.’ ” </a:t>
            </a:r>
            <a:r>
              <a:rPr lang="en-US" altLang="ja-JP" b="1" i="1" dirty="0">
                <a:latin typeface="Arial" charset="0"/>
                <a:cs typeface="ＭＳ Ｐゴシック" charset="0"/>
              </a:rPr>
              <a:t>“</a:t>
            </a:r>
            <a:r>
              <a:rPr lang="en-US" altLang="ja-JP" b="1" i="1" dirty="0" err="1">
                <a:latin typeface="Arial" charset="0"/>
                <a:cs typeface="ＭＳ Ｐゴシック" charset="0"/>
              </a:rPr>
              <a:t>Siya</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nagbigay</a:t>
            </a:r>
            <a:r>
              <a:rPr lang="en-US" altLang="ja-JP" b="1" i="1" dirty="0">
                <a:latin typeface="Arial" charset="0"/>
                <a:cs typeface="ＭＳ Ｐゴシック" charset="0"/>
              </a:rPr>
              <a:t> ng </a:t>
            </a:r>
            <a:r>
              <a:rPr lang="en-US" altLang="ja-JP" b="1" i="1" dirty="0" err="1">
                <a:latin typeface="Arial" charset="0"/>
                <a:cs typeface="ＭＳ Ｐゴシック" charset="0"/>
              </a:rPr>
              <a:t>Kanyang</a:t>
            </a:r>
            <a:r>
              <a:rPr lang="en-US" altLang="ja-JP" b="1" i="1" dirty="0">
                <a:latin typeface="Arial" charset="0"/>
                <a:cs typeface="ＭＳ Ｐゴシック" charset="0"/>
              </a:rPr>
              <a:t> nag-</a:t>
            </a:r>
            <a:r>
              <a:rPr lang="en-US" altLang="ja-JP" b="1" i="1" dirty="0" err="1">
                <a:latin typeface="Arial" charset="0"/>
                <a:cs typeface="ＭＳ Ｐゴシック" charset="0"/>
              </a:rPr>
              <a:t>iisang</a:t>
            </a:r>
            <a:r>
              <a:rPr lang="en-US" altLang="ja-JP" b="1" i="1" dirty="0">
                <a:latin typeface="Arial" charset="0"/>
                <a:cs typeface="ＭＳ Ｐゴシック" charset="0"/>
              </a:rPr>
              <a:t> Anak </a:t>
            </a:r>
            <a:r>
              <a:rPr lang="en-US" altLang="ja-JP" b="1" i="1" dirty="0" err="1">
                <a:latin typeface="Arial" charset="0"/>
                <a:cs typeface="ＭＳ Ｐゴシック" charset="0"/>
              </a:rPr>
              <a:t>upang</a:t>
            </a:r>
            <a:r>
              <a:rPr lang="en-US" altLang="ja-JP" b="1" i="1" dirty="0">
                <a:latin typeface="Arial" charset="0"/>
                <a:cs typeface="ＭＳ Ｐゴシック" charset="0"/>
              </a:rPr>
              <a:t> </a:t>
            </a:r>
            <a:r>
              <a:rPr lang="en-US" altLang="ja-JP" b="1" i="1" dirty="0" err="1">
                <a:latin typeface="Arial" charset="0"/>
                <a:cs typeface="ＭＳ Ｐゴシック" charset="0"/>
              </a:rPr>
              <a:t>mamatay</a:t>
            </a:r>
            <a:r>
              <a:rPr lang="en-US" altLang="ja-JP" b="1" i="1" dirty="0">
                <a:latin typeface="Arial" charset="0"/>
                <a:cs typeface="ＭＳ Ｐゴシック" charset="0"/>
              </a:rPr>
              <a:t> para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iyo</a:t>
            </a:r>
            <a:r>
              <a:rPr lang="en-US" altLang="ja-JP" b="1" i="1" dirty="0">
                <a:latin typeface="Arial" charset="0"/>
                <a:cs typeface="ＭＳ Ｐゴシック" charset="0"/>
              </a:rPr>
              <a:t>, ay </a:t>
            </a:r>
            <a:r>
              <a:rPr lang="en-US" altLang="ja-JP" b="1" i="1" dirty="0" err="1">
                <a:latin typeface="Arial" charset="0"/>
                <a:cs typeface="ＭＳ Ｐゴシック" charset="0"/>
              </a:rPr>
              <a:t>gumawa</a:t>
            </a:r>
            <a:r>
              <a:rPr lang="en-US" altLang="ja-JP" b="1" i="1" dirty="0">
                <a:latin typeface="Arial" charset="0"/>
                <a:cs typeface="ＭＳ Ｐゴシック" charset="0"/>
              </a:rPr>
              <a:t> ng </a:t>
            </a:r>
            <a:r>
              <a:rPr lang="en-US" altLang="ja-JP" b="1" i="1" dirty="0" err="1">
                <a:latin typeface="Arial" charset="0"/>
                <a:cs typeface="ＭＳ Ｐゴシック" charset="0"/>
              </a:rPr>
              <a:t>isang</a:t>
            </a:r>
            <a:r>
              <a:rPr lang="en-US" altLang="ja-JP" b="1" i="1" dirty="0">
                <a:latin typeface="Arial" charset="0"/>
                <a:cs typeface="ＭＳ Ｐゴシック" charset="0"/>
              </a:rPr>
              <a:t> </a:t>
            </a:r>
            <a:r>
              <a:rPr lang="en-US" altLang="ja-JP" b="1" i="1" dirty="0" err="1">
                <a:latin typeface="Arial" charset="0"/>
                <a:cs typeface="ＭＳ Ｐゴシック" charset="0"/>
              </a:rPr>
              <a:t>tipan</a:t>
            </a:r>
            <a:r>
              <a:rPr lang="en-US" altLang="ja-JP" b="1" i="1" dirty="0">
                <a:latin typeface="Arial" charset="0"/>
                <a:cs typeface="ＭＳ Ｐゴシック" charset="0"/>
              </a:rPr>
              <a:t> </a:t>
            </a:r>
            <a:r>
              <a:rPr lang="en-US" altLang="ja-JP" b="1" i="1" dirty="0" err="1">
                <a:latin typeface="Arial" charset="0"/>
                <a:cs typeface="ＭＳ Ｐゴシック" charset="0"/>
              </a:rPr>
              <a:t>kasama</a:t>
            </a:r>
            <a:r>
              <a:rPr lang="en-US" altLang="ja-JP" b="1" i="1" dirty="0">
                <a:latin typeface="Arial" charset="0"/>
                <a:cs typeface="ＭＳ Ｐゴシック" charset="0"/>
              </a:rPr>
              <a:t> ka. </a:t>
            </a:r>
            <a:r>
              <a:rPr lang="en-US" altLang="ja-JP" b="1" i="1" dirty="0" err="1">
                <a:latin typeface="Arial" charset="0"/>
                <a:cs typeface="ＭＳ Ｐゴシック" charset="0"/>
              </a:rPr>
              <a:t>Ibinibigay</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ang </a:t>
            </a:r>
            <a:r>
              <a:rPr lang="en-US" altLang="ja-JP" b="1" i="1" dirty="0" err="1">
                <a:latin typeface="Arial" charset="0"/>
                <a:cs typeface="ＭＳ Ｐゴシック" charset="0"/>
              </a:rPr>
              <a:t>Kanyang</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pagpapala</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iyo</a:t>
            </a:r>
            <a:r>
              <a:rPr lang="en-US" altLang="ja-JP" b="1" i="1" dirty="0">
                <a:latin typeface="Arial" charset="0"/>
                <a:cs typeface="ＭＳ Ｐゴシック" charset="0"/>
              </a:rPr>
              <a:t> at </a:t>
            </a:r>
            <a:r>
              <a:rPr lang="en-US" altLang="ja-JP" b="1" i="1" dirty="0" err="1">
                <a:latin typeface="Arial" charset="0"/>
                <a:cs typeface="ＭＳ Ｐゴシック" charset="0"/>
              </a:rPr>
              <a:t>bilang</a:t>
            </a:r>
            <a:r>
              <a:rPr lang="en-US" altLang="ja-JP" b="1" i="1" dirty="0">
                <a:latin typeface="Arial" charset="0"/>
                <a:cs typeface="ＭＳ Ｐゴシック" charset="0"/>
              </a:rPr>
              <a:t> </a:t>
            </a:r>
            <a:r>
              <a:rPr lang="en-US" altLang="ja-JP" b="1" i="1" dirty="0" err="1">
                <a:latin typeface="Arial" charset="0"/>
                <a:cs typeface="ＭＳ Ｐゴシック" charset="0"/>
              </a:rPr>
              <a:t>ganti</a:t>
            </a:r>
            <a:r>
              <a:rPr lang="en-US" altLang="ja-JP" b="1" i="1" dirty="0">
                <a:latin typeface="Arial" charset="0"/>
                <a:cs typeface="ＭＳ Ｐゴシック" charset="0"/>
              </a:rPr>
              <a:t>, </a:t>
            </a:r>
            <a:r>
              <a:rPr lang="en-US" altLang="ja-JP" b="1" i="1" dirty="0" err="1">
                <a:latin typeface="Arial" charset="0"/>
                <a:cs typeface="ＭＳ Ｐゴシック" charset="0"/>
              </a:rPr>
              <a:t>hinihingi</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yo</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dalhin</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Kanya ang </a:t>
            </a:r>
            <a:r>
              <a:rPr lang="en-US" altLang="ja-JP" b="1" i="1" dirty="0" err="1">
                <a:latin typeface="Arial" charset="0"/>
                <a:cs typeface="ＭＳ Ｐゴシック" charset="0"/>
              </a:rPr>
              <a:t>iyong</a:t>
            </a:r>
            <a:r>
              <a:rPr lang="en-US" altLang="ja-JP" b="1" i="1" dirty="0">
                <a:latin typeface="Arial" charset="0"/>
                <a:cs typeface="ＭＳ Ｐゴシック" charset="0"/>
              </a:rPr>
              <a:t> </a:t>
            </a:r>
            <a:r>
              <a:rPr lang="en-US" altLang="ja-JP" b="1" i="1" dirty="0" err="1">
                <a:latin typeface="Arial" charset="0"/>
                <a:cs typeface="ＭＳ Ｐゴシック" charset="0"/>
              </a:rPr>
              <a:t>ikapu</a:t>
            </a:r>
            <a:r>
              <a:rPr lang="en-US" altLang="ja-JP" b="1" i="1" dirty="0">
                <a:latin typeface="Arial" charset="0"/>
                <a:cs typeface="ＭＳ Ｐゴシック" charset="0"/>
              </a:rPr>
              <a:t>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handog</a:t>
            </a:r>
            <a:r>
              <a:rPr lang="en-US" altLang="ja-JP" b="1" i="1" dirty="0">
                <a:latin typeface="Arial" charset="0"/>
                <a:cs typeface="ＭＳ Ｐゴシック" charset="0"/>
              </a:rPr>
              <a:t>. Walang </a:t>
            </a:r>
            <a:r>
              <a:rPr lang="en-US" altLang="ja-JP" b="1" i="1" dirty="0" err="1">
                <a:latin typeface="Arial" charset="0"/>
                <a:cs typeface="ＭＳ Ｐゴシック" charset="0"/>
              </a:rPr>
              <a:t>magtatangkang</a:t>
            </a:r>
            <a:r>
              <a:rPr lang="en-US" altLang="ja-JP" b="1" i="1" dirty="0">
                <a:latin typeface="Arial" charset="0"/>
                <a:cs typeface="ＭＳ Ｐゴシック" charset="0"/>
              </a:rPr>
              <a:t> </a:t>
            </a:r>
            <a:r>
              <a:rPr lang="en-US" altLang="ja-JP" b="1" i="1" dirty="0" err="1">
                <a:latin typeface="Arial" charset="0"/>
                <a:cs typeface="ＭＳ Ｐゴシック" charset="0"/>
              </a:rPr>
              <a:t>sabihin</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walang</a:t>
            </a:r>
            <a:r>
              <a:rPr lang="en-US" altLang="ja-JP" b="1" i="1" dirty="0">
                <a:latin typeface="Arial" charset="0"/>
                <a:cs typeface="ＭＳ Ｐゴシック" charset="0"/>
              </a:rPr>
              <a:t> </a:t>
            </a:r>
            <a:r>
              <a:rPr lang="en-US" altLang="ja-JP" b="1" i="1" dirty="0" err="1">
                <a:latin typeface="Arial" charset="0"/>
                <a:cs typeface="ＭＳ Ｐゴシック" charset="0"/>
              </a:rPr>
              <a:t>paraan</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mauunawaan</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t>
            </a:r>
            <a:r>
              <a:rPr lang="en-US" altLang="ja-JP" b="1" i="1" dirty="0" err="1">
                <a:latin typeface="Arial" charset="0"/>
                <a:cs typeface="ＭＳ Ｐゴシック" charset="0"/>
              </a:rPr>
              <a:t>tungkol</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bagay</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ito</a:t>
            </a:r>
            <a:r>
              <a:rPr lang="en-US" altLang="ja-JP" b="1" i="1" dirty="0">
                <a:latin typeface="Arial" charset="0"/>
                <a:cs typeface="ＭＳ Ｐゴシック" charset="0"/>
              </a:rPr>
              <a:t>. Ang </a:t>
            </a:r>
            <a:r>
              <a:rPr lang="en-US" altLang="ja-JP" b="1" i="1" dirty="0" err="1">
                <a:latin typeface="Arial" charset="0"/>
                <a:cs typeface="ＭＳ Ｐゴシック" charset="0"/>
              </a:rPr>
              <a:t>panukala</a:t>
            </a:r>
            <a:r>
              <a:rPr lang="en-US" altLang="ja-JP" b="1" i="1" dirty="0">
                <a:latin typeface="Arial" charset="0"/>
                <a:cs typeface="ＭＳ Ｐゴシック" charset="0"/>
              </a:rPr>
              <a:t> ng </a:t>
            </a:r>
            <a:r>
              <a:rPr lang="en-US" altLang="ja-JP" b="1" i="1" dirty="0" err="1">
                <a:latin typeface="Arial" charset="0"/>
                <a:cs typeface="ＭＳ Ｐゴシック" charset="0"/>
              </a:rPr>
              <a:t>Diyos</a:t>
            </a:r>
            <a:r>
              <a:rPr lang="en-US" altLang="ja-JP" b="1" i="1" dirty="0">
                <a:latin typeface="Arial" charset="0"/>
                <a:cs typeface="ＭＳ Ｐゴシック" charset="0"/>
              </a:rPr>
              <a:t> </a:t>
            </a:r>
            <a:r>
              <a:rPr lang="en-US" altLang="ja-JP" b="1" i="1" dirty="0" err="1">
                <a:latin typeface="Arial" charset="0"/>
                <a:cs typeface="ＭＳ Ｐゴシック" charset="0"/>
              </a:rPr>
              <a:t>tungkol</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ikapu</a:t>
            </a:r>
            <a:r>
              <a:rPr lang="en-US" altLang="ja-JP" b="1" i="1" dirty="0">
                <a:latin typeface="Arial" charset="0"/>
                <a:cs typeface="ＭＳ Ｐゴシック" charset="0"/>
              </a:rPr>
              <a:t> at </a:t>
            </a:r>
            <a:r>
              <a:rPr lang="en-US" altLang="ja-JP" b="1" i="1" dirty="0" err="1">
                <a:latin typeface="Arial" charset="0"/>
                <a:cs typeface="ＭＳ Ｐゴシック" charset="0"/>
              </a:rPr>
              <a:t>handog</a:t>
            </a:r>
            <a:r>
              <a:rPr lang="en-US" altLang="ja-JP" b="1" i="1" dirty="0">
                <a:latin typeface="Arial" charset="0"/>
                <a:cs typeface="ＭＳ Ｐゴシック" charset="0"/>
              </a:rPr>
              <a:t> ay </a:t>
            </a:r>
            <a:r>
              <a:rPr lang="en-US" altLang="ja-JP" b="1" i="1" dirty="0" err="1">
                <a:latin typeface="Arial" charset="0"/>
                <a:cs typeface="ＭＳ Ｐゴシック" charset="0"/>
              </a:rPr>
              <a:t>tiyakang</a:t>
            </a:r>
            <a:r>
              <a:rPr lang="en-US" altLang="ja-JP" b="1" i="1" dirty="0">
                <a:latin typeface="Arial" charset="0"/>
                <a:cs typeface="ＭＳ Ｐゴシック" charset="0"/>
              </a:rPr>
              <a:t> </a:t>
            </a:r>
            <a:r>
              <a:rPr lang="en-US" altLang="ja-JP" b="1" i="1" dirty="0" err="1">
                <a:latin typeface="Arial" charset="0"/>
                <a:cs typeface="ＭＳ Ｐゴシック" charset="0"/>
              </a:rPr>
              <a:t>nasabi</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ikatlong</a:t>
            </a:r>
            <a:r>
              <a:rPr lang="en-US" altLang="ja-JP" b="1" i="1" dirty="0">
                <a:latin typeface="Arial" charset="0"/>
                <a:cs typeface="ＭＳ Ｐゴシック" charset="0"/>
              </a:rPr>
              <a:t> </a:t>
            </a:r>
            <a:r>
              <a:rPr lang="en-US" altLang="ja-JP" b="1" i="1" dirty="0" err="1">
                <a:latin typeface="Arial" charset="0"/>
                <a:cs typeface="ＭＳ Ｐゴシック" charset="0"/>
              </a:rPr>
              <a:t>kapitulo</a:t>
            </a:r>
            <a:r>
              <a:rPr lang="en-US" altLang="ja-JP" b="1" i="1" dirty="0">
                <a:latin typeface="Arial" charset="0"/>
                <a:cs typeface="ＭＳ Ｐゴシック" charset="0"/>
              </a:rPr>
              <a:t> ng </a:t>
            </a:r>
            <a:r>
              <a:rPr lang="en-US" altLang="ja-JP" b="1" i="1" dirty="0" err="1">
                <a:latin typeface="Arial" charset="0"/>
                <a:cs typeface="ＭＳ Ｐゴシック" charset="0"/>
              </a:rPr>
              <a:t>Malakias</a:t>
            </a:r>
            <a:r>
              <a:rPr lang="en-US" altLang="ja-JP" b="1" i="1" dirty="0">
                <a:latin typeface="Arial" charset="0"/>
                <a:cs typeface="ＭＳ Ｐゴシック" charset="0"/>
              </a:rPr>
              <a:t>. </a:t>
            </a:r>
            <a:r>
              <a:rPr lang="en-US" altLang="ja-JP" b="1" i="1" dirty="0" err="1">
                <a:latin typeface="Arial" charset="0"/>
                <a:cs typeface="ＭＳ Ｐゴシック" charset="0"/>
              </a:rPr>
              <a:t>Tinatawagan</a:t>
            </a:r>
            <a:r>
              <a:rPr lang="en-US" altLang="ja-JP" b="1" i="1" dirty="0">
                <a:latin typeface="Arial" charset="0"/>
                <a:cs typeface="ＭＳ Ｐゴシック" charset="0"/>
              </a:rPr>
              <a:t> ng </a:t>
            </a:r>
            <a:r>
              <a:rPr lang="en-US" altLang="ja-JP" b="1" i="1" dirty="0" err="1">
                <a:latin typeface="Arial" charset="0"/>
                <a:cs typeface="ＭＳ Ｐゴシック" charset="0"/>
              </a:rPr>
              <a:t>Diyos</a:t>
            </a:r>
            <a:r>
              <a:rPr lang="en-US" altLang="ja-JP" b="1" i="1" dirty="0">
                <a:latin typeface="Arial" charset="0"/>
                <a:cs typeface="ＭＳ Ｐゴシック" charset="0"/>
              </a:rPr>
              <a:t> ang </a:t>
            </a:r>
            <a:r>
              <a:rPr lang="en-US" altLang="ja-JP" b="1" i="1" dirty="0" err="1">
                <a:latin typeface="Arial" charset="0"/>
                <a:cs typeface="ＭＳ Ｐゴシック" charset="0"/>
              </a:rPr>
              <a:t>Kanyang</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taong</a:t>
            </a:r>
            <a:r>
              <a:rPr lang="en-US" altLang="ja-JP" b="1" i="1" dirty="0">
                <a:latin typeface="Arial" charset="0"/>
                <a:cs typeface="ＭＳ Ｐゴシック" charset="0"/>
              </a:rPr>
              <a:t> </a:t>
            </a:r>
            <a:r>
              <a:rPr lang="en-US" altLang="ja-JP" b="1" i="1" dirty="0" err="1">
                <a:latin typeface="Arial" charset="0"/>
                <a:cs typeface="ＭＳ Ｐゴシック" charset="0"/>
              </a:rPr>
              <a:t>ahente</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maging</a:t>
            </a:r>
            <a:r>
              <a:rPr lang="en-US" altLang="ja-JP" b="1" i="1" dirty="0">
                <a:latin typeface="Arial" charset="0"/>
                <a:cs typeface="ＭＳ Ｐゴシック" charset="0"/>
              </a:rPr>
              <a:t> </a:t>
            </a:r>
            <a:r>
              <a:rPr lang="en-US" altLang="ja-JP" b="1" i="1" dirty="0" err="1">
                <a:latin typeface="Arial" charset="0"/>
                <a:cs typeface="ＭＳ Ｐゴシック" charset="0"/>
              </a:rPr>
              <a:t>totoo</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kontratang</a:t>
            </a:r>
            <a:r>
              <a:rPr lang="en-US" altLang="ja-JP" b="1" i="1" dirty="0">
                <a:latin typeface="Arial" charset="0"/>
                <a:cs typeface="ＭＳ Ｐゴシック" charset="0"/>
              </a:rPr>
              <a:t> </a:t>
            </a:r>
            <a:r>
              <a:rPr lang="en-US" altLang="ja-JP" b="1" i="1" dirty="0" err="1">
                <a:latin typeface="Arial" charset="0"/>
                <a:cs typeface="ＭＳ Ｐゴシック" charset="0"/>
              </a:rPr>
              <a:t>ginawa</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kanila</a:t>
            </a:r>
            <a:r>
              <a:rPr lang="en-US" altLang="ja-JP" b="1" i="1" dirty="0">
                <a:latin typeface="Arial" charset="0"/>
                <a:cs typeface="ＭＳ Ｐゴシック" charset="0"/>
              </a:rPr>
              <a:t>.”—Counsels on Stewardship 75.</a:t>
            </a:r>
            <a:endParaRPr lang="en-US" dirty="0">
              <a:latin typeface="Arial"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26</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ja-JP" dirty="0" err="1">
                <a:latin typeface="Arial" charset="0"/>
                <a:cs typeface="ＭＳ Ｐゴシック" charset="0"/>
              </a:rPr>
              <a:t>Nangako</a:t>
            </a:r>
            <a:r>
              <a:rPr lang="en-US" altLang="ja-JP" dirty="0">
                <a:latin typeface="Arial" charset="0"/>
                <a:cs typeface="ＭＳ Ｐゴシック" charset="0"/>
              </a:rPr>
              <a:t> ang </a:t>
            </a:r>
            <a:r>
              <a:rPr lang="en-US" altLang="ja-JP" dirty="0" err="1">
                <a:latin typeface="Arial" charset="0"/>
                <a:cs typeface="ＭＳ Ｐゴシック" charset="0"/>
              </a:rPr>
              <a:t>Diyos</a:t>
            </a:r>
            <a:r>
              <a:rPr lang="en-US" altLang="ja-JP" dirty="0">
                <a:latin typeface="Arial" charset="0"/>
                <a:cs typeface="ＭＳ Ｐゴシック" charset="0"/>
              </a:rPr>
              <a:t> </a:t>
            </a:r>
            <a:r>
              <a:rPr lang="en-US" altLang="ja-JP" dirty="0" err="1">
                <a:latin typeface="Arial" charset="0"/>
                <a:cs typeface="ＭＳ Ｐゴシック" charset="0"/>
              </a:rPr>
              <a:t>na</a:t>
            </a:r>
            <a:r>
              <a:rPr lang="en-US" altLang="ja-JP" dirty="0">
                <a:latin typeface="Arial" charset="0"/>
                <a:cs typeface="ＭＳ Ｐゴシック" charset="0"/>
              </a:rPr>
              <a:t> kung </a:t>
            </a:r>
            <a:r>
              <a:rPr lang="en-US" altLang="ja-JP" dirty="0" err="1">
                <a:latin typeface="Arial" charset="0"/>
                <a:cs typeface="ＭＳ Ｐゴシック" charset="0"/>
              </a:rPr>
              <a:t>sila’y</a:t>
            </a:r>
            <a:r>
              <a:rPr lang="en-US" altLang="ja-JP" dirty="0">
                <a:latin typeface="Arial" charset="0"/>
                <a:cs typeface="ＭＳ Ｐゴシック" charset="0"/>
              </a:rPr>
              <a:t> </a:t>
            </a:r>
            <a:r>
              <a:rPr lang="en-US" altLang="ja-JP" dirty="0" err="1">
                <a:latin typeface="Arial" charset="0"/>
                <a:cs typeface="ＭＳ Ｐゴシック" charset="0"/>
              </a:rPr>
              <a:t>babalik</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Kanya, </a:t>
            </a:r>
            <a:r>
              <a:rPr lang="en-US" altLang="ja-JP" dirty="0" err="1">
                <a:latin typeface="Arial" charset="0"/>
                <a:cs typeface="ＭＳ Ｐゴシック" charset="0"/>
              </a:rPr>
              <a:t>Siya’y</a:t>
            </a:r>
            <a:r>
              <a:rPr lang="en-US" altLang="ja-JP" dirty="0">
                <a:latin typeface="Arial" charset="0"/>
                <a:cs typeface="ＭＳ Ｐゴシック" charset="0"/>
              </a:rPr>
              <a:t> </a:t>
            </a:r>
            <a:r>
              <a:rPr lang="en-US" altLang="ja-JP" dirty="0" err="1">
                <a:latin typeface="Arial" charset="0"/>
                <a:cs typeface="ＭＳ Ｐゴシック" charset="0"/>
              </a:rPr>
              <a:t>babalik</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kanila</a:t>
            </a:r>
            <a:r>
              <a:rPr lang="en-US" altLang="ja-JP" dirty="0">
                <a:latin typeface="Arial" charset="0"/>
                <a:cs typeface="ＭＳ Ｐゴシック" charset="0"/>
              </a:rPr>
              <a:t>. ¶ </a:t>
            </a:r>
            <a:r>
              <a:rPr lang="en-US" altLang="ja-JP" dirty="0" err="1">
                <a:latin typeface="Arial" charset="0"/>
                <a:cs typeface="ＭＳ Ｐゴシック" charset="0"/>
              </a:rPr>
              <a:t>Ano</a:t>
            </a:r>
            <a:r>
              <a:rPr lang="en-US" altLang="ja-JP" dirty="0">
                <a:latin typeface="Arial" charset="0"/>
                <a:cs typeface="ＭＳ Ｐゴシック" charset="0"/>
              </a:rPr>
              <a:t> </a:t>
            </a:r>
            <a:r>
              <a:rPr lang="en-US" altLang="ja-JP" dirty="0" err="1">
                <a:latin typeface="Arial" charset="0"/>
                <a:cs typeface="ＭＳ Ｐゴシック" charset="0"/>
              </a:rPr>
              <a:t>ibig</a:t>
            </a:r>
            <a:r>
              <a:rPr lang="en-US" altLang="ja-JP" dirty="0">
                <a:latin typeface="Arial" charset="0"/>
                <a:cs typeface="ＭＳ Ｐゴシック" charset="0"/>
              </a:rPr>
              <a:t> </a:t>
            </a:r>
            <a:r>
              <a:rPr lang="en-US" altLang="ja-JP" dirty="0" err="1">
                <a:latin typeface="Arial" charset="0"/>
                <a:cs typeface="ＭＳ Ｐゴシック" charset="0"/>
              </a:rPr>
              <a:t>sabihin</a:t>
            </a:r>
            <a:r>
              <a:rPr lang="en-US" altLang="ja-JP" dirty="0">
                <a:latin typeface="Arial" charset="0"/>
                <a:cs typeface="ＭＳ Ｐゴシック" charset="0"/>
              </a:rPr>
              <a:t> ng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pamamagitan</a:t>
            </a:r>
            <a:r>
              <a:rPr lang="en-US" altLang="ja-JP" dirty="0">
                <a:latin typeface="Arial" charset="0"/>
                <a:cs typeface="ＭＳ Ｐゴシック" charset="0"/>
              </a:rPr>
              <a:t> ng </a:t>
            </a:r>
            <a:r>
              <a:rPr lang="en-US" altLang="ja-JP" dirty="0" err="1">
                <a:latin typeface="Arial" charset="0"/>
                <a:cs typeface="ＭＳ Ｐゴシック" charset="0"/>
              </a:rPr>
              <a:t>pagbabalik</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Kanya? </a:t>
            </a:r>
            <a:r>
              <a:rPr lang="en-US" altLang="ja-JP" dirty="0" err="1">
                <a:latin typeface="Arial" charset="0"/>
                <a:cs typeface="ＭＳ Ｐゴシック" charset="0"/>
              </a:rPr>
              <a:t>Tumigil</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pagnanakaw</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Kanya ng </a:t>
            </a:r>
            <a:r>
              <a:rPr lang="en-US" altLang="ja-JP" dirty="0" err="1">
                <a:latin typeface="Arial" charset="0"/>
                <a:cs typeface="ＭＳ Ｐゴシック" charset="0"/>
              </a:rPr>
              <a:t>ikapu</a:t>
            </a:r>
            <a:r>
              <a:rPr lang="en-US" altLang="ja-JP" dirty="0">
                <a:latin typeface="Arial" charset="0"/>
                <a:cs typeface="ＭＳ Ｐゴシック" charset="0"/>
              </a:rPr>
              <a:t> at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handog</a:t>
            </a:r>
            <a:r>
              <a:rPr lang="en-US" altLang="ja-JP" dirty="0">
                <a:latin typeface="Arial" charset="0"/>
                <a:cs typeface="ＭＳ Ｐゴシック" charset="0"/>
              </a:rPr>
              <a:t>. Ang </a:t>
            </a:r>
            <a:r>
              <a:rPr lang="en-US" altLang="ja-JP" dirty="0" err="1">
                <a:latin typeface="Arial" charset="0"/>
                <a:cs typeface="ＭＳ Ｐゴシック" charset="0"/>
              </a:rPr>
              <a:t>dahilan</a:t>
            </a:r>
            <a:r>
              <a:rPr lang="en-US" altLang="ja-JP" dirty="0">
                <a:latin typeface="Arial" charset="0"/>
                <a:cs typeface="ＭＳ Ｐゴシック" charset="0"/>
              </a:rPr>
              <a:t> kaya </a:t>
            </a:r>
            <a:r>
              <a:rPr lang="en-US" altLang="ja-JP" dirty="0" err="1">
                <a:latin typeface="Arial" charset="0"/>
                <a:cs typeface="ＭＳ Ｐゴシック" charset="0"/>
              </a:rPr>
              <a:t>sila</a:t>
            </a:r>
            <a:r>
              <a:rPr lang="en-US" altLang="ja-JP" dirty="0">
                <a:latin typeface="Arial" charset="0"/>
                <a:cs typeface="ＭＳ Ｐゴシック" charset="0"/>
              </a:rPr>
              <a:t> </a:t>
            </a:r>
            <a:r>
              <a:rPr lang="en-US" altLang="ja-JP" dirty="0" err="1">
                <a:latin typeface="Arial" charset="0"/>
                <a:cs typeface="ＭＳ Ｐゴシック" charset="0"/>
              </a:rPr>
              <a:t>sinusumpa</a:t>
            </a:r>
            <a:r>
              <a:rPr lang="en-US" altLang="ja-JP" dirty="0">
                <a:latin typeface="Arial" charset="0"/>
                <a:cs typeface="ＭＳ Ｐゴシック" charset="0"/>
              </a:rPr>
              <a:t>. ¶ Ang </a:t>
            </a:r>
            <a:r>
              <a:rPr lang="en-US" altLang="ja-JP" dirty="0" err="1">
                <a:latin typeface="Arial" charset="0"/>
                <a:cs typeface="ＭＳ Ｐゴシック" charset="0"/>
              </a:rPr>
              <a:t>solusyon</a:t>
            </a:r>
            <a:r>
              <a:rPr lang="en-US" altLang="ja-JP" dirty="0">
                <a:latin typeface="Arial" charset="0"/>
                <a:cs typeface="ＭＳ Ｐゴシック" charset="0"/>
              </a:rPr>
              <a:t> ng </a:t>
            </a:r>
            <a:r>
              <a:rPr lang="en-US" altLang="ja-JP" dirty="0" err="1">
                <a:latin typeface="Arial" charset="0"/>
                <a:cs typeface="ＭＳ Ｐゴシック" charset="0"/>
              </a:rPr>
              <a:t>Diyos</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problema</a:t>
            </a:r>
            <a:r>
              <a:rPr lang="en-US" altLang="ja-JP" dirty="0">
                <a:latin typeface="Arial" charset="0"/>
                <a:cs typeface="ＭＳ Ｐゴシック" charset="0"/>
              </a:rPr>
              <a:t> ng </a:t>
            </a:r>
            <a:r>
              <a:rPr lang="en-US" altLang="ja-JP" dirty="0" err="1">
                <a:latin typeface="Arial" charset="0"/>
                <a:cs typeface="ＭＳ Ｐゴシック" charset="0"/>
              </a:rPr>
              <a:t>sumpa</a:t>
            </a:r>
            <a:r>
              <a:rPr lang="en-US" altLang="ja-JP" dirty="0">
                <a:latin typeface="Arial" charset="0"/>
                <a:cs typeface="ＭＳ Ｐゴシック" charset="0"/>
              </a:rPr>
              <a:t>: “ ‘</a:t>
            </a:r>
            <a:r>
              <a:rPr lang="en-US" altLang="ja-JP" dirty="0" err="1">
                <a:latin typeface="Arial" charset="0"/>
                <a:cs typeface="ＭＳ Ｐゴシック" charset="0"/>
              </a:rPr>
              <a:t>Dalhin</a:t>
            </a:r>
            <a:r>
              <a:rPr lang="en-US" altLang="ja-JP" dirty="0">
                <a:latin typeface="Arial" charset="0"/>
                <a:cs typeface="ＭＳ Ｐゴシック" charset="0"/>
              </a:rPr>
              <a:t> ang lahat ng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ikapu</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kamalig</a:t>
            </a:r>
            <a:r>
              <a:rPr lang="en-US" altLang="ja-JP" dirty="0">
                <a:latin typeface="Arial" charset="0"/>
                <a:cs typeface="ＭＳ Ｐゴシック" charset="0"/>
              </a:rPr>
              <a:t>.’ ” ¶ At kung </a:t>
            </a:r>
            <a:r>
              <a:rPr lang="en-US" altLang="ja-JP" dirty="0" err="1">
                <a:latin typeface="Arial" charset="0"/>
                <a:cs typeface="ＭＳ Ｐゴシック" charset="0"/>
              </a:rPr>
              <a:t>gagawin</a:t>
            </a:r>
            <a:r>
              <a:rPr lang="en-US" altLang="ja-JP" dirty="0">
                <a:latin typeface="Arial" charset="0"/>
                <a:cs typeface="ＭＳ Ｐゴシック" charset="0"/>
              </a:rPr>
              <a:t> </a:t>
            </a:r>
            <a:r>
              <a:rPr lang="en-US" altLang="ja-JP" dirty="0" err="1">
                <a:latin typeface="Arial" charset="0"/>
                <a:cs typeface="ＭＳ Ｐゴシック" charset="0"/>
              </a:rPr>
              <a:t>nila</a:t>
            </a:r>
            <a:r>
              <a:rPr lang="en-US" altLang="ja-JP" dirty="0">
                <a:latin typeface="Arial" charset="0"/>
                <a:cs typeface="ＭＳ Ｐゴシック" charset="0"/>
              </a:rPr>
              <a:t> </a:t>
            </a:r>
            <a:r>
              <a:rPr lang="en-US" altLang="ja-JP" dirty="0" err="1">
                <a:latin typeface="Arial" charset="0"/>
                <a:cs typeface="ＭＳ Ｐゴシック" charset="0"/>
              </a:rPr>
              <a:t>ito</a:t>
            </a:r>
            <a:r>
              <a:rPr lang="en-US" altLang="ja-JP" dirty="0">
                <a:latin typeface="Arial" charset="0"/>
                <a:cs typeface="ＭＳ Ｐゴシック" charset="0"/>
              </a:rPr>
              <a:t>, </a:t>
            </a:r>
            <a:r>
              <a:rPr lang="en-US" altLang="ja-JP" dirty="0" err="1">
                <a:latin typeface="Arial" charset="0"/>
                <a:cs typeface="ＭＳ Ｐゴシック" charset="0"/>
              </a:rPr>
              <a:t>Kanyang</a:t>
            </a:r>
            <a:r>
              <a:rPr lang="en-US" altLang="ja-JP" dirty="0">
                <a:latin typeface="Arial" charset="0"/>
                <a:cs typeface="ＭＳ Ｐゴシック" charset="0"/>
              </a:rPr>
              <a:t> “ ‘</a:t>
            </a:r>
            <a:r>
              <a:rPr lang="en-US" altLang="ja-JP" dirty="0" err="1">
                <a:latin typeface="Arial" charset="0"/>
                <a:cs typeface="ＭＳ Ｐゴシック" charset="0"/>
              </a:rPr>
              <a:t>bubuksan</a:t>
            </a:r>
            <a:r>
              <a:rPr lang="en-US" altLang="ja-JP" dirty="0">
                <a:latin typeface="Arial" charset="0"/>
                <a:cs typeface="ＭＳ Ｐゴシック" charset="0"/>
              </a:rPr>
              <a:t> para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inyo</a:t>
            </a:r>
            <a:r>
              <a:rPr lang="en-US" altLang="ja-JP" dirty="0">
                <a:latin typeface="Arial" charset="0"/>
                <a:cs typeface="ＭＳ Ｐゴシック" charset="0"/>
              </a:rPr>
              <a:t> ang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bintana</a:t>
            </a:r>
            <a:r>
              <a:rPr lang="en-US" altLang="ja-JP" dirty="0">
                <a:latin typeface="Arial" charset="0"/>
                <a:cs typeface="ＭＳ Ｐゴシック" charset="0"/>
              </a:rPr>
              <a:t> ng </a:t>
            </a:r>
            <a:r>
              <a:rPr lang="en-US" altLang="ja-JP" dirty="0" err="1">
                <a:latin typeface="Arial" charset="0"/>
                <a:cs typeface="ＭＳ Ｐゴシック" charset="0"/>
              </a:rPr>
              <a:t>langit</a:t>
            </a:r>
            <a:r>
              <a:rPr lang="en-US" altLang="ja-JP" dirty="0">
                <a:latin typeface="Arial" charset="0"/>
                <a:cs typeface="ＭＳ Ｐゴシック" charset="0"/>
              </a:rPr>
              <a:t>, at </a:t>
            </a:r>
            <a:r>
              <a:rPr lang="en-US" altLang="ja-JP" dirty="0" err="1">
                <a:latin typeface="Arial" charset="0"/>
                <a:cs typeface="ＭＳ Ｐゴシック" charset="0"/>
              </a:rPr>
              <a:t>ibubuhos</a:t>
            </a:r>
            <a:r>
              <a:rPr lang="en-US" altLang="ja-JP" dirty="0">
                <a:latin typeface="Arial" charset="0"/>
                <a:cs typeface="ＭＳ Ｐゴシック" charset="0"/>
              </a:rPr>
              <a:t> ko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inyo</a:t>
            </a:r>
            <a:r>
              <a:rPr lang="en-US" altLang="ja-JP" dirty="0">
                <a:latin typeface="Arial" charset="0"/>
                <a:cs typeface="ＭＳ Ｐゴシック" charset="0"/>
              </a:rPr>
              <a:t> ang </a:t>
            </a:r>
            <a:r>
              <a:rPr lang="en-US" altLang="ja-JP" dirty="0" err="1">
                <a:latin typeface="Arial" charset="0"/>
                <a:cs typeface="ＭＳ Ｐゴシック" charset="0"/>
              </a:rPr>
              <a:t>isang</a:t>
            </a:r>
            <a:r>
              <a:rPr lang="en-US" altLang="ja-JP" dirty="0">
                <a:latin typeface="Arial" charset="0"/>
                <a:cs typeface="ＭＳ Ｐゴシック" charset="0"/>
              </a:rPr>
              <a:t> </a:t>
            </a:r>
            <a:r>
              <a:rPr lang="en-US" altLang="ja-JP" dirty="0" err="1">
                <a:latin typeface="Arial" charset="0"/>
                <a:cs typeface="ＭＳ Ｐゴシック" charset="0"/>
              </a:rPr>
              <a:t>pagpapala</a:t>
            </a:r>
            <a:r>
              <a:rPr lang="en-US" altLang="ja-JP" dirty="0">
                <a:latin typeface="Arial" charset="0"/>
                <a:cs typeface="ＭＳ Ｐゴシック" charset="0"/>
              </a:rPr>
              <a:t> </a:t>
            </a:r>
            <a:r>
              <a:rPr lang="en-US" altLang="ja-JP" dirty="0" err="1">
                <a:latin typeface="Arial" charset="0"/>
                <a:cs typeface="ＭＳ Ｐゴシック" charset="0"/>
              </a:rPr>
              <a:t>na</a:t>
            </a:r>
            <a:r>
              <a:rPr lang="en-US" altLang="ja-JP" dirty="0">
                <a:latin typeface="Arial" charset="0"/>
                <a:cs typeface="ＭＳ Ｐゴシック" charset="0"/>
              </a:rPr>
              <a:t> </a:t>
            </a:r>
            <a:r>
              <a:rPr lang="en-US" altLang="ja-JP" dirty="0" err="1">
                <a:latin typeface="Arial" charset="0"/>
                <a:cs typeface="ＭＳ Ｐゴシック" charset="0"/>
              </a:rPr>
              <a:t>walang</a:t>
            </a:r>
            <a:r>
              <a:rPr lang="en-US" altLang="ja-JP" dirty="0">
                <a:latin typeface="Arial" charset="0"/>
                <a:cs typeface="ＭＳ Ｐゴシック" charset="0"/>
              </a:rPr>
              <a:t> </a:t>
            </a:r>
            <a:r>
              <a:rPr lang="en-US" altLang="ja-JP" dirty="0" err="1">
                <a:latin typeface="Arial" charset="0"/>
                <a:cs typeface="ＭＳ Ｐゴシック" charset="0"/>
              </a:rPr>
              <a:t>sapat</a:t>
            </a:r>
            <a:r>
              <a:rPr lang="en-US" altLang="ja-JP" dirty="0">
                <a:latin typeface="Arial" charset="0"/>
                <a:cs typeface="ＭＳ Ｐゴシック" charset="0"/>
              </a:rPr>
              <a:t> </a:t>
            </a:r>
            <a:r>
              <a:rPr lang="en-US" altLang="ja-JP" dirty="0" err="1">
                <a:latin typeface="Arial" charset="0"/>
                <a:cs typeface="ＭＳ Ｐゴシック" charset="0"/>
              </a:rPr>
              <a:t>na</a:t>
            </a:r>
            <a:r>
              <a:rPr lang="en-US" altLang="ja-JP" dirty="0">
                <a:latin typeface="Arial" charset="0"/>
                <a:cs typeface="ＭＳ Ｐゴシック" charset="0"/>
              </a:rPr>
              <a:t> </a:t>
            </a:r>
            <a:r>
              <a:rPr lang="en-US" altLang="ja-JP" dirty="0" err="1">
                <a:latin typeface="Arial" charset="0"/>
                <a:cs typeface="ＭＳ Ｐゴシック" charset="0"/>
              </a:rPr>
              <a:t>kalalagyan</a:t>
            </a:r>
            <a:r>
              <a:rPr lang="en-US" altLang="ja-JP" dirty="0">
                <a:latin typeface="Arial" charset="0"/>
                <a:cs typeface="ＭＳ Ｐゴシック" charset="0"/>
              </a:rPr>
              <a:t>.’ ” </a:t>
            </a:r>
            <a:r>
              <a:rPr lang="en-US" altLang="ja-JP" b="1" i="1" dirty="0">
                <a:latin typeface="Arial" charset="0"/>
                <a:cs typeface="ＭＳ Ｐゴシック" charset="0"/>
              </a:rPr>
              <a:t>“</a:t>
            </a:r>
            <a:r>
              <a:rPr lang="en-US" altLang="ja-JP" b="1" i="1" dirty="0" err="1">
                <a:latin typeface="Arial" charset="0"/>
                <a:cs typeface="ＭＳ Ｐゴシック" charset="0"/>
              </a:rPr>
              <a:t>Siya</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nagbigay</a:t>
            </a:r>
            <a:r>
              <a:rPr lang="en-US" altLang="ja-JP" b="1" i="1" dirty="0">
                <a:latin typeface="Arial" charset="0"/>
                <a:cs typeface="ＭＳ Ｐゴシック" charset="0"/>
              </a:rPr>
              <a:t> ng </a:t>
            </a:r>
            <a:r>
              <a:rPr lang="en-US" altLang="ja-JP" b="1" i="1" dirty="0" err="1">
                <a:latin typeface="Arial" charset="0"/>
                <a:cs typeface="ＭＳ Ｐゴシック" charset="0"/>
              </a:rPr>
              <a:t>Kanyang</a:t>
            </a:r>
            <a:r>
              <a:rPr lang="en-US" altLang="ja-JP" b="1" i="1" dirty="0">
                <a:latin typeface="Arial" charset="0"/>
                <a:cs typeface="ＭＳ Ｐゴシック" charset="0"/>
              </a:rPr>
              <a:t> nag-</a:t>
            </a:r>
            <a:r>
              <a:rPr lang="en-US" altLang="ja-JP" b="1" i="1" dirty="0" err="1">
                <a:latin typeface="Arial" charset="0"/>
                <a:cs typeface="ＭＳ Ｐゴシック" charset="0"/>
              </a:rPr>
              <a:t>iisang</a:t>
            </a:r>
            <a:r>
              <a:rPr lang="en-US" altLang="ja-JP" b="1" i="1" dirty="0">
                <a:latin typeface="Arial" charset="0"/>
                <a:cs typeface="ＭＳ Ｐゴシック" charset="0"/>
              </a:rPr>
              <a:t> Anak </a:t>
            </a:r>
            <a:r>
              <a:rPr lang="en-US" altLang="ja-JP" b="1" i="1" dirty="0" err="1">
                <a:latin typeface="Arial" charset="0"/>
                <a:cs typeface="ＭＳ Ｐゴシック" charset="0"/>
              </a:rPr>
              <a:t>upang</a:t>
            </a:r>
            <a:r>
              <a:rPr lang="en-US" altLang="ja-JP" b="1" i="1" dirty="0">
                <a:latin typeface="Arial" charset="0"/>
                <a:cs typeface="ＭＳ Ｐゴシック" charset="0"/>
              </a:rPr>
              <a:t> </a:t>
            </a:r>
            <a:r>
              <a:rPr lang="en-US" altLang="ja-JP" b="1" i="1" dirty="0" err="1">
                <a:latin typeface="Arial" charset="0"/>
                <a:cs typeface="ＭＳ Ｐゴシック" charset="0"/>
              </a:rPr>
              <a:t>mamatay</a:t>
            </a:r>
            <a:r>
              <a:rPr lang="en-US" altLang="ja-JP" b="1" i="1" dirty="0">
                <a:latin typeface="Arial" charset="0"/>
                <a:cs typeface="ＭＳ Ｐゴシック" charset="0"/>
              </a:rPr>
              <a:t> para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iyo</a:t>
            </a:r>
            <a:r>
              <a:rPr lang="en-US" altLang="ja-JP" b="1" i="1" dirty="0">
                <a:latin typeface="Arial" charset="0"/>
                <a:cs typeface="ＭＳ Ｐゴシック" charset="0"/>
              </a:rPr>
              <a:t>, ay </a:t>
            </a:r>
            <a:r>
              <a:rPr lang="en-US" altLang="ja-JP" b="1" i="1" dirty="0" err="1">
                <a:latin typeface="Arial" charset="0"/>
                <a:cs typeface="ＭＳ Ｐゴシック" charset="0"/>
              </a:rPr>
              <a:t>gumawa</a:t>
            </a:r>
            <a:r>
              <a:rPr lang="en-US" altLang="ja-JP" b="1" i="1" dirty="0">
                <a:latin typeface="Arial" charset="0"/>
                <a:cs typeface="ＭＳ Ｐゴシック" charset="0"/>
              </a:rPr>
              <a:t> ng </a:t>
            </a:r>
            <a:r>
              <a:rPr lang="en-US" altLang="ja-JP" b="1" i="1" dirty="0" err="1">
                <a:latin typeface="Arial" charset="0"/>
                <a:cs typeface="ＭＳ Ｐゴシック" charset="0"/>
              </a:rPr>
              <a:t>isang</a:t>
            </a:r>
            <a:r>
              <a:rPr lang="en-US" altLang="ja-JP" b="1" i="1" dirty="0">
                <a:latin typeface="Arial" charset="0"/>
                <a:cs typeface="ＭＳ Ｐゴシック" charset="0"/>
              </a:rPr>
              <a:t> </a:t>
            </a:r>
            <a:r>
              <a:rPr lang="en-US" altLang="ja-JP" b="1" i="1" dirty="0" err="1">
                <a:latin typeface="Arial" charset="0"/>
                <a:cs typeface="ＭＳ Ｐゴシック" charset="0"/>
              </a:rPr>
              <a:t>tipan</a:t>
            </a:r>
            <a:r>
              <a:rPr lang="en-US" altLang="ja-JP" b="1" i="1" dirty="0">
                <a:latin typeface="Arial" charset="0"/>
                <a:cs typeface="ＭＳ Ｐゴシック" charset="0"/>
              </a:rPr>
              <a:t> </a:t>
            </a:r>
            <a:r>
              <a:rPr lang="en-US" altLang="ja-JP" b="1" i="1" dirty="0" err="1">
                <a:latin typeface="Arial" charset="0"/>
                <a:cs typeface="ＭＳ Ｐゴシック" charset="0"/>
              </a:rPr>
              <a:t>kasama</a:t>
            </a:r>
            <a:r>
              <a:rPr lang="en-US" altLang="ja-JP" b="1" i="1" dirty="0">
                <a:latin typeface="Arial" charset="0"/>
                <a:cs typeface="ＭＳ Ｐゴシック" charset="0"/>
              </a:rPr>
              <a:t> ka. </a:t>
            </a:r>
            <a:r>
              <a:rPr lang="en-US" altLang="ja-JP" b="1" i="1" dirty="0" err="1">
                <a:latin typeface="Arial" charset="0"/>
                <a:cs typeface="ＭＳ Ｐゴシック" charset="0"/>
              </a:rPr>
              <a:t>Ibinibigay</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ang </a:t>
            </a:r>
            <a:r>
              <a:rPr lang="en-US" altLang="ja-JP" b="1" i="1" dirty="0" err="1">
                <a:latin typeface="Arial" charset="0"/>
                <a:cs typeface="ＭＳ Ｐゴシック" charset="0"/>
              </a:rPr>
              <a:t>Kanyang</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pagpapala</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iyo</a:t>
            </a:r>
            <a:r>
              <a:rPr lang="en-US" altLang="ja-JP" b="1" i="1" dirty="0">
                <a:latin typeface="Arial" charset="0"/>
                <a:cs typeface="ＭＳ Ｐゴシック" charset="0"/>
              </a:rPr>
              <a:t> at </a:t>
            </a:r>
            <a:r>
              <a:rPr lang="en-US" altLang="ja-JP" b="1" i="1" dirty="0" err="1">
                <a:latin typeface="Arial" charset="0"/>
                <a:cs typeface="ＭＳ Ｐゴシック" charset="0"/>
              </a:rPr>
              <a:t>bilang</a:t>
            </a:r>
            <a:r>
              <a:rPr lang="en-US" altLang="ja-JP" b="1" i="1" dirty="0">
                <a:latin typeface="Arial" charset="0"/>
                <a:cs typeface="ＭＳ Ｐゴシック" charset="0"/>
              </a:rPr>
              <a:t> </a:t>
            </a:r>
            <a:r>
              <a:rPr lang="en-US" altLang="ja-JP" b="1" i="1" dirty="0" err="1">
                <a:latin typeface="Arial" charset="0"/>
                <a:cs typeface="ＭＳ Ｐゴシック" charset="0"/>
              </a:rPr>
              <a:t>ganti</a:t>
            </a:r>
            <a:r>
              <a:rPr lang="en-US" altLang="ja-JP" b="1" i="1" dirty="0">
                <a:latin typeface="Arial" charset="0"/>
                <a:cs typeface="ＭＳ Ｐゴシック" charset="0"/>
              </a:rPr>
              <a:t>, </a:t>
            </a:r>
            <a:r>
              <a:rPr lang="en-US" altLang="ja-JP" b="1" i="1" dirty="0" err="1">
                <a:latin typeface="Arial" charset="0"/>
                <a:cs typeface="ＭＳ Ｐゴシック" charset="0"/>
              </a:rPr>
              <a:t>hinihingi</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yo</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dalhin</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Kanya ang </a:t>
            </a:r>
            <a:r>
              <a:rPr lang="en-US" altLang="ja-JP" b="1" i="1" dirty="0" err="1">
                <a:latin typeface="Arial" charset="0"/>
                <a:cs typeface="ＭＳ Ｐゴシック" charset="0"/>
              </a:rPr>
              <a:t>iyong</a:t>
            </a:r>
            <a:r>
              <a:rPr lang="en-US" altLang="ja-JP" b="1" i="1" dirty="0">
                <a:latin typeface="Arial" charset="0"/>
                <a:cs typeface="ＭＳ Ｐゴシック" charset="0"/>
              </a:rPr>
              <a:t> </a:t>
            </a:r>
            <a:r>
              <a:rPr lang="en-US" altLang="ja-JP" b="1" i="1" dirty="0" err="1">
                <a:latin typeface="Arial" charset="0"/>
                <a:cs typeface="ＭＳ Ｐゴシック" charset="0"/>
              </a:rPr>
              <a:t>ikapu</a:t>
            </a:r>
            <a:r>
              <a:rPr lang="en-US" altLang="ja-JP" b="1" i="1" dirty="0">
                <a:latin typeface="Arial" charset="0"/>
                <a:cs typeface="ＭＳ Ｐゴシック" charset="0"/>
              </a:rPr>
              <a:t>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handog</a:t>
            </a:r>
            <a:r>
              <a:rPr lang="en-US" altLang="ja-JP" b="1" i="1" dirty="0">
                <a:latin typeface="Arial" charset="0"/>
                <a:cs typeface="ＭＳ Ｐゴシック" charset="0"/>
              </a:rPr>
              <a:t>. Walang </a:t>
            </a:r>
            <a:r>
              <a:rPr lang="en-US" altLang="ja-JP" b="1" i="1" dirty="0" err="1">
                <a:latin typeface="Arial" charset="0"/>
                <a:cs typeface="ＭＳ Ｐゴシック" charset="0"/>
              </a:rPr>
              <a:t>magtatangkang</a:t>
            </a:r>
            <a:r>
              <a:rPr lang="en-US" altLang="ja-JP" b="1" i="1" dirty="0">
                <a:latin typeface="Arial" charset="0"/>
                <a:cs typeface="ＭＳ Ｐゴシック" charset="0"/>
              </a:rPr>
              <a:t> </a:t>
            </a:r>
            <a:r>
              <a:rPr lang="en-US" altLang="ja-JP" b="1" i="1" dirty="0" err="1">
                <a:latin typeface="Arial" charset="0"/>
                <a:cs typeface="ＭＳ Ｐゴシック" charset="0"/>
              </a:rPr>
              <a:t>sabihin</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walang</a:t>
            </a:r>
            <a:r>
              <a:rPr lang="en-US" altLang="ja-JP" b="1" i="1" dirty="0">
                <a:latin typeface="Arial" charset="0"/>
                <a:cs typeface="ＭＳ Ｐゴシック" charset="0"/>
              </a:rPr>
              <a:t> </a:t>
            </a:r>
            <a:r>
              <a:rPr lang="en-US" altLang="ja-JP" b="1" i="1" dirty="0" err="1">
                <a:latin typeface="Arial" charset="0"/>
                <a:cs typeface="ＭＳ Ｐゴシック" charset="0"/>
              </a:rPr>
              <a:t>paraan</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mauunawaan</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t>
            </a:r>
            <a:r>
              <a:rPr lang="en-US" altLang="ja-JP" b="1" i="1" dirty="0" err="1">
                <a:latin typeface="Arial" charset="0"/>
                <a:cs typeface="ＭＳ Ｐゴシック" charset="0"/>
              </a:rPr>
              <a:t>tungkol</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bagay</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ito</a:t>
            </a:r>
            <a:r>
              <a:rPr lang="en-US" altLang="ja-JP" b="1" i="1" dirty="0">
                <a:latin typeface="Arial" charset="0"/>
                <a:cs typeface="ＭＳ Ｐゴシック" charset="0"/>
              </a:rPr>
              <a:t>. Ang </a:t>
            </a:r>
            <a:r>
              <a:rPr lang="en-US" altLang="ja-JP" b="1" i="1" dirty="0" err="1">
                <a:latin typeface="Arial" charset="0"/>
                <a:cs typeface="ＭＳ Ｐゴシック" charset="0"/>
              </a:rPr>
              <a:t>panukala</a:t>
            </a:r>
            <a:r>
              <a:rPr lang="en-US" altLang="ja-JP" b="1" i="1" dirty="0">
                <a:latin typeface="Arial" charset="0"/>
                <a:cs typeface="ＭＳ Ｐゴシック" charset="0"/>
              </a:rPr>
              <a:t> ng </a:t>
            </a:r>
            <a:r>
              <a:rPr lang="en-US" altLang="ja-JP" b="1" i="1" dirty="0" err="1">
                <a:latin typeface="Arial" charset="0"/>
                <a:cs typeface="ＭＳ Ｐゴシック" charset="0"/>
              </a:rPr>
              <a:t>Diyos</a:t>
            </a:r>
            <a:r>
              <a:rPr lang="en-US" altLang="ja-JP" b="1" i="1" dirty="0">
                <a:latin typeface="Arial" charset="0"/>
                <a:cs typeface="ＭＳ Ｐゴシック" charset="0"/>
              </a:rPr>
              <a:t> </a:t>
            </a:r>
            <a:r>
              <a:rPr lang="en-US" altLang="ja-JP" b="1" i="1" dirty="0" err="1">
                <a:latin typeface="Arial" charset="0"/>
                <a:cs typeface="ＭＳ Ｐゴシック" charset="0"/>
              </a:rPr>
              <a:t>tungkol</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ikapu</a:t>
            </a:r>
            <a:r>
              <a:rPr lang="en-US" altLang="ja-JP" b="1" i="1" dirty="0">
                <a:latin typeface="Arial" charset="0"/>
                <a:cs typeface="ＭＳ Ｐゴシック" charset="0"/>
              </a:rPr>
              <a:t> at </a:t>
            </a:r>
            <a:r>
              <a:rPr lang="en-US" altLang="ja-JP" b="1" i="1" dirty="0" err="1">
                <a:latin typeface="Arial" charset="0"/>
                <a:cs typeface="ＭＳ Ｐゴシック" charset="0"/>
              </a:rPr>
              <a:t>handog</a:t>
            </a:r>
            <a:r>
              <a:rPr lang="en-US" altLang="ja-JP" b="1" i="1" dirty="0">
                <a:latin typeface="Arial" charset="0"/>
                <a:cs typeface="ＭＳ Ｐゴシック" charset="0"/>
              </a:rPr>
              <a:t> ay </a:t>
            </a:r>
            <a:r>
              <a:rPr lang="en-US" altLang="ja-JP" b="1" i="1" dirty="0" err="1">
                <a:latin typeface="Arial" charset="0"/>
                <a:cs typeface="ＭＳ Ｐゴシック" charset="0"/>
              </a:rPr>
              <a:t>tiyakang</a:t>
            </a:r>
            <a:r>
              <a:rPr lang="en-US" altLang="ja-JP" b="1" i="1" dirty="0">
                <a:latin typeface="Arial" charset="0"/>
                <a:cs typeface="ＭＳ Ｐゴシック" charset="0"/>
              </a:rPr>
              <a:t> </a:t>
            </a:r>
            <a:r>
              <a:rPr lang="en-US" altLang="ja-JP" b="1" i="1" dirty="0" err="1">
                <a:latin typeface="Arial" charset="0"/>
                <a:cs typeface="ＭＳ Ｐゴシック" charset="0"/>
              </a:rPr>
              <a:t>nasabi</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ikatlong</a:t>
            </a:r>
            <a:r>
              <a:rPr lang="en-US" altLang="ja-JP" b="1" i="1" dirty="0">
                <a:latin typeface="Arial" charset="0"/>
                <a:cs typeface="ＭＳ Ｐゴシック" charset="0"/>
              </a:rPr>
              <a:t> </a:t>
            </a:r>
            <a:r>
              <a:rPr lang="en-US" altLang="ja-JP" b="1" i="1" dirty="0" err="1">
                <a:latin typeface="Arial" charset="0"/>
                <a:cs typeface="ＭＳ Ｐゴシック" charset="0"/>
              </a:rPr>
              <a:t>kapitulo</a:t>
            </a:r>
            <a:r>
              <a:rPr lang="en-US" altLang="ja-JP" b="1" i="1" dirty="0">
                <a:latin typeface="Arial" charset="0"/>
                <a:cs typeface="ＭＳ Ｐゴシック" charset="0"/>
              </a:rPr>
              <a:t> ng </a:t>
            </a:r>
            <a:r>
              <a:rPr lang="en-US" altLang="ja-JP" b="1" i="1" dirty="0" err="1">
                <a:latin typeface="Arial" charset="0"/>
                <a:cs typeface="ＭＳ Ｐゴシック" charset="0"/>
              </a:rPr>
              <a:t>Malakias</a:t>
            </a:r>
            <a:r>
              <a:rPr lang="en-US" altLang="ja-JP" b="1" i="1" dirty="0">
                <a:latin typeface="Arial" charset="0"/>
                <a:cs typeface="ＭＳ Ｐゴシック" charset="0"/>
              </a:rPr>
              <a:t>. </a:t>
            </a:r>
            <a:r>
              <a:rPr lang="en-US" altLang="ja-JP" b="1" i="1" dirty="0" err="1">
                <a:latin typeface="Arial" charset="0"/>
                <a:cs typeface="ＭＳ Ｐゴシック" charset="0"/>
              </a:rPr>
              <a:t>Tinatawagan</a:t>
            </a:r>
            <a:r>
              <a:rPr lang="en-US" altLang="ja-JP" b="1" i="1" dirty="0">
                <a:latin typeface="Arial" charset="0"/>
                <a:cs typeface="ＭＳ Ｐゴシック" charset="0"/>
              </a:rPr>
              <a:t> ng </a:t>
            </a:r>
            <a:r>
              <a:rPr lang="en-US" altLang="ja-JP" b="1" i="1" dirty="0" err="1">
                <a:latin typeface="Arial" charset="0"/>
                <a:cs typeface="ＭＳ Ｐゴシック" charset="0"/>
              </a:rPr>
              <a:t>Diyos</a:t>
            </a:r>
            <a:r>
              <a:rPr lang="en-US" altLang="ja-JP" b="1" i="1" dirty="0">
                <a:latin typeface="Arial" charset="0"/>
                <a:cs typeface="ＭＳ Ｐゴシック" charset="0"/>
              </a:rPr>
              <a:t> ang </a:t>
            </a:r>
            <a:r>
              <a:rPr lang="en-US" altLang="ja-JP" b="1" i="1" dirty="0" err="1">
                <a:latin typeface="Arial" charset="0"/>
                <a:cs typeface="ＭＳ Ｐゴシック" charset="0"/>
              </a:rPr>
              <a:t>Kanyang</a:t>
            </a:r>
            <a:r>
              <a:rPr lang="en-US" altLang="ja-JP" b="1" i="1" dirty="0">
                <a:latin typeface="Arial" charset="0"/>
                <a:cs typeface="ＭＳ Ｐゴシック" charset="0"/>
              </a:rPr>
              <a:t> </a:t>
            </a:r>
            <a:r>
              <a:rPr lang="en-US" altLang="ja-JP" b="1" i="1" dirty="0" err="1">
                <a:latin typeface="Arial" charset="0"/>
                <a:cs typeface="ＭＳ Ｐゴシック" charset="0"/>
              </a:rPr>
              <a:t>mga</a:t>
            </a:r>
            <a:r>
              <a:rPr lang="en-US" altLang="ja-JP" b="1" i="1" dirty="0">
                <a:latin typeface="Arial" charset="0"/>
                <a:cs typeface="ＭＳ Ｐゴシック" charset="0"/>
              </a:rPr>
              <a:t> </a:t>
            </a:r>
            <a:r>
              <a:rPr lang="en-US" altLang="ja-JP" b="1" i="1" dirty="0" err="1">
                <a:latin typeface="Arial" charset="0"/>
                <a:cs typeface="ＭＳ Ｐゴシック" charset="0"/>
              </a:rPr>
              <a:t>taong</a:t>
            </a:r>
            <a:r>
              <a:rPr lang="en-US" altLang="ja-JP" b="1" i="1" dirty="0">
                <a:latin typeface="Arial" charset="0"/>
                <a:cs typeface="ＭＳ Ｐゴシック" charset="0"/>
              </a:rPr>
              <a:t> </a:t>
            </a:r>
            <a:r>
              <a:rPr lang="en-US" altLang="ja-JP" b="1" i="1" dirty="0" err="1">
                <a:latin typeface="Arial" charset="0"/>
                <a:cs typeface="ＭＳ Ｐゴシック" charset="0"/>
              </a:rPr>
              <a:t>ahente</a:t>
            </a:r>
            <a:r>
              <a:rPr lang="en-US" altLang="ja-JP" b="1" i="1" dirty="0">
                <a:latin typeface="Arial" charset="0"/>
                <a:cs typeface="ＭＳ Ｐゴシック" charset="0"/>
              </a:rPr>
              <a:t> </a:t>
            </a:r>
            <a:r>
              <a:rPr lang="en-US" altLang="ja-JP" b="1" i="1" dirty="0" err="1">
                <a:latin typeface="Arial" charset="0"/>
                <a:cs typeface="ＭＳ Ｐゴシック" charset="0"/>
              </a:rPr>
              <a:t>na</a:t>
            </a:r>
            <a:r>
              <a:rPr lang="en-US" altLang="ja-JP" b="1" i="1" dirty="0">
                <a:latin typeface="Arial" charset="0"/>
                <a:cs typeface="ＭＳ Ｐゴシック" charset="0"/>
              </a:rPr>
              <a:t> </a:t>
            </a:r>
            <a:r>
              <a:rPr lang="en-US" altLang="ja-JP" b="1" i="1" dirty="0" err="1">
                <a:latin typeface="Arial" charset="0"/>
                <a:cs typeface="ＭＳ Ｐゴシック" charset="0"/>
              </a:rPr>
              <a:t>maging</a:t>
            </a:r>
            <a:r>
              <a:rPr lang="en-US" altLang="ja-JP" b="1" i="1" dirty="0">
                <a:latin typeface="Arial" charset="0"/>
                <a:cs typeface="ＭＳ Ｐゴシック" charset="0"/>
              </a:rPr>
              <a:t> </a:t>
            </a:r>
            <a:r>
              <a:rPr lang="en-US" altLang="ja-JP" b="1" i="1" dirty="0" err="1">
                <a:latin typeface="Arial" charset="0"/>
                <a:cs typeface="ＭＳ Ｐゴシック" charset="0"/>
              </a:rPr>
              <a:t>totoo</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kontratang</a:t>
            </a:r>
            <a:r>
              <a:rPr lang="en-US" altLang="ja-JP" b="1" i="1" dirty="0">
                <a:latin typeface="Arial" charset="0"/>
                <a:cs typeface="ＭＳ Ｐゴシック" charset="0"/>
              </a:rPr>
              <a:t> </a:t>
            </a:r>
            <a:r>
              <a:rPr lang="en-US" altLang="ja-JP" b="1" i="1" dirty="0" err="1">
                <a:latin typeface="Arial" charset="0"/>
                <a:cs typeface="ＭＳ Ｐゴシック" charset="0"/>
              </a:rPr>
              <a:t>ginawa</a:t>
            </a:r>
            <a:r>
              <a:rPr lang="en-US" altLang="ja-JP" b="1" i="1" dirty="0">
                <a:latin typeface="Arial" charset="0"/>
                <a:cs typeface="ＭＳ Ｐゴシック" charset="0"/>
              </a:rPr>
              <a:t> </a:t>
            </a:r>
            <a:r>
              <a:rPr lang="en-US" altLang="ja-JP" b="1" i="1" dirty="0" err="1">
                <a:latin typeface="Arial" charset="0"/>
                <a:cs typeface="ＭＳ Ｐゴシック" charset="0"/>
              </a:rPr>
              <a:t>Niya</a:t>
            </a:r>
            <a:r>
              <a:rPr lang="en-US" altLang="ja-JP" b="1" i="1" dirty="0">
                <a:latin typeface="Arial" charset="0"/>
                <a:cs typeface="ＭＳ Ｐゴシック" charset="0"/>
              </a:rPr>
              <a:t> </a:t>
            </a:r>
            <a:r>
              <a:rPr lang="en-US" altLang="ja-JP" b="1" i="1" dirty="0" err="1">
                <a:latin typeface="Arial" charset="0"/>
                <a:cs typeface="ＭＳ Ｐゴシック" charset="0"/>
              </a:rPr>
              <a:t>sa</a:t>
            </a:r>
            <a:r>
              <a:rPr lang="en-US" altLang="ja-JP" b="1" i="1" dirty="0">
                <a:latin typeface="Arial" charset="0"/>
                <a:cs typeface="ＭＳ Ｐゴシック" charset="0"/>
              </a:rPr>
              <a:t> </a:t>
            </a:r>
            <a:r>
              <a:rPr lang="en-US" altLang="ja-JP" b="1" i="1" dirty="0" err="1">
                <a:latin typeface="Arial" charset="0"/>
                <a:cs typeface="ＭＳ Ｐゴシック" charset="0"/>
              </a:rPr>
              <a:t>kanila</a:t>
            </a:r>
            <a:r>
              <a:rPr lang="en-US" altLang="ja-JP" b="1" i="1" dirty="0">
                <a:latin typeface="Arial" charset="0"/>
                <a:cs typeface="ＭＳ Ｐゴシック" charset="0"/>
              </a:rPr>
              <a:t>.”—Counsels on Stewardship 75.</a:t>
            </a:r>
            <a:endParaRPr lang="en-US" dirty="0">
              <a:latin typeface="Arial" charset="0"/>
              <a:cs typeface="ＭＳ Ｐゴシック" charset="0"/>
            </a:endParaRPr>
          </a:p>
        </p:txBody>
      </p:sp>
    </p:spTree>
    <p:extLst>
      <p:ext uri="{BB962C8B-B14F-4D97-AF65-F5344CB8AC3E}">
        <p14:creationId xmlns:p14="http://schemas.microsoft.com/office/powerpoint/2010/main" val="3736482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7C1F8E-9284-A740-9CA6-619083431793}" type="slidenum">
              <a:rPr lang="en-US" sz="1200"/>
              <a:pPr/>
              <a:t>27</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ja-JP" dirty="0">
                <a:latin typeface="Arial" charset="0"/>
                <a:cs typeface="ＭＳ Ｐゴシック" charset="0"/>
              </a:rPr>
              <a:t>Isa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positibong</a:t>
            </a:r>
            <a:r>
              <a:rPr lang="en-US" altLang="ja-JP" dirty="0">
                <a:latin typeface="Arial" charset="0"/>
                <a:cs typeface="ＭＳ Ｐゴシック" charset="0"/>
              </a:rPr>
              <a:t> </a:t>
            </a:r>
            <a:r>
              <a:rPr lang="en-US" altLang="ja-JP" dirty="0" err="1">
                <a:latin typeface="Arial" charset="0"/>
                <a:cs typeface="ＭＳ Ｐゴシック" charset="0"/>
              </a:rPr>
              <a:t>pag-ikot</a:t>
            </a:r>
            <a:r>
              <a:rPr lang="en-US" altLang="ja-JP" dirty="0">
                <a:latin typeface="Arial" charset="0"/>
                <a:cs typeface="ＭＳ Ｐゴシック" charset="0"/>
              </a:rPr>
              <a:t> ng </a:t>
            </a:r>
            <a:r>
              <a:rPr lang="en-US" altLang="ja-JP" dirty="0" err="1">
                <a:latin typeface="Arial" charset="0"/>
                <a:cs typeface="ＭＳ Ｐゴシック" charset="0"/>
              </a:rPr>
              <a:t>pagsunod</a:t>
            </a:r>
            <a:r>
              <a:rPr lang="en-US" altLang="ja-JP" dirty="0">
                <a:latin typeface="Arial" charset="0"/>
                <a:cs typeface="ＭＳ Ｐゴシック" charset="0"/>
              </a:rPr>
              <a:t> ay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panahon</a:t>
            </a:r>
            <a:r>
              <a:rPr lang="en-US" altLang="ja-JP" dirty="0">
                <a:latin typeface="Arial" charset="0"/>
                <a:cs typeface="ＭＳ Ｐゴシック" charset="0"/>
              </a:rPr>
              <a:t> ng </a:t>
            </a:r>
            <a:r>
              <a:rPr lang="en-US" altLang="ja-JP" dirty="0" err="1">
                <a:latin typeface="Arial" charset="0"/>
                <a:cs typeface="ＭＳ Ｐゴシック" charset="0"/>
              </a:rPr>
              <a:t>paghahari</a:t>
            </a:r>
            <a:r>
              <a:rPr lang="en-US" altLang="ja-JP" dirty="0">
                <a:latin typeface="Arial" charset="0"/>
                <a:cs typeface="ＭＳ Ｐゴシック" charset="0"/>
              </a:rPr>
              <a:t> </a:t>
            </a:r>
            <a:r>
              <a:rPr lang="en-US" altLang="ja-JP" dirty="0" err="1">
                <a:latin typeface="Arial" charset="0"/>
                <a:cs typeface="ＭＳ Ｐゴシック" charset="0"/>
              </a:rPr>
              <a:t>ni</a:t>
            </a:r>
            <a:r>
              <a:rPr lang="en-US" altLang="ja-JP" dirty="0">
                <a:latin typeface="Arial" charset="0"/>
                <a:cs typeface="ＭＳ Ｐゴシック" charset="0"/>
              </a:rPr>
              <a:t> Haring </a:t>
            </a:r>
            <a:r>
              <a:rPr lang="en-US" altLang="ja-JP" dirty="0" err="1">
                <a:latin typeface="Arial" charset="0"/>
                <a:cs typeface="ＭＳ Ｐゴシック" charset="0"/>
              </a:rPr>
              <a:t>Hezekias</a:t>
            </a:r>
            <a:r>
              <a:rPr lang="en-US" altLang="ja-JP" dirty="0">
                <a:latin typeface="Arial" charset="0"/>
                <a:cs typeface="ＭＳ Ｐゴシック" charset="0"/>
              </a:rPr>
              <a:t> ng Juda. ¶ </a:t>
            </a:r>
            <a:r>
              <a:rPr lang="en-US" altLang="ja-JP" dirty="0" err="1">
                <a:latin typeface="Arial" charset="0"/>
                <a:cs typeface="ＭＳ Ｐゴシック" charset="0"/>
              </a:rPr>
              <a:t>Nagkaroon</a:t>
            </a:r>
            <a:r>
              <a:rPr lang="en-US" altLang="ja-JP" dirty="0">
                <a:latin typeface="Arial" charset="0"/>
                <a:cs typeface="ＭＳ Ｐゴシック" charset="0"/>
              </a:rPr>
              <a:t> ng </a:t>
            </a:r>
            <a:r>
              <a:rPr lang="en-US" altLang="ja-JP" dirty="0" err="1">
                <a:latin typeface="Arial" charset="0"/>
                <a:cs typeface="ＭＳ Ｐゴシック" charset="0"/>
              </a:rPr>
              <a:t>tunay</a:t>
            </a:r>
            <a:r>
              <a:rPr lang="en-US" altLang="ja-JP" dirty="0">
                <a:latin typeface="Arial" charset="0"/>
                <a:cs typeface="ＭＳ Ｐゴシック" charset="0"/>
              </a:rPr>
              <a:t> </a:t>
            </a:r>
            <a:r>
              <a:rPr lang="en-US" altLang="ja-JP" dirty="0" err="1">
                <a:latin typeface="Arial" charset="0"/>
                <a:cs typeface="ＭＳ Ｐゴシック" charset="0"/>
              </a:rPr>
              <a:t>na</a:t>
            </a:r>
            <a:r>
              <a:rPr lang="en-US" altLang="ja-JP" dirty="0">
                <a:latin typeface="Arial" charset="0"/>
                <a:cs typeface="ＭＳ Ｐゴシック" charset="0"/>
              </a:rPr>
              <a:t> </a:t>
            </a:r>
            <a:r>
              <a:rPr lang="en-US" altLang="ja-JP" dirty="0" err="1">
                <a:latin typeface="Arial" charset="0"/>
                <a:cs typeface="ＭＳ Ｐゴシック" charset="0"/>
              </a:rPr>
              <a:t>rebaybal</a:t>
            </a:r>
            <a:r>
              <a:rPr lang="en-US" altLang="ja-JP" dirty="0">
                <a:latin typeface="Arial" charset="0"/>
                <a:cs typeface="ＭＳ Ｐゴシック" charset="0"/>
              </a:rPr>
              <a:t>, at ang bayan ay </a:t>
            </a:r>
            <a:r>
              <a:rPr lang="en-US" altLang="ja-JP" dirty="0" err="1">
                <a:latin typeface="Arial" charset="0"/>
                <a:cs typeface="ＭＳ Ｐゴシック" charset="0"/>
              </a:rPr>
              <a:t>nagpasimulang</a:t>
            </a:r>
            <a:r>
              <a:rPr lang="en-US" altLang="ja-JP" dirty="0">
                <a:latin typeface="Arial" charset="0"/>
                <a:cs typeface="ＭＳ Ｐゴシック" charset="0"/>
              </a:rPr>
              <a:t> </a:t>
            </a:r>
            <a:r>
              <a:rPr lang="en-US" altLang="ja-JP" dirty="0" err="1">
                <a:latin typeface="Arial" charset="0"/>
                <a:cs typeface="ＭＳ Ｐゴシック" charset="0"/>
              </a:rPr>
              <a:t>buong</a:t>
            </a:r>
            <a:r>
              <a:rPr lang="en-US" altLang="ja-JP" dirty="0">
                <a:latin typeface="Arial" charset="0"/>
                <a:cs typeface="ＭＳ Ｐゴシック" charset="0"/>
              </a:rPr>
              <a:t> </a:t>
            </a:r>
            <a:r>
              <a:rPr lang="en-US" altLang="ja-JP" dirty="0" err="1">
                <a:latin typeface="Arial" charset="0"/>
                <a:cs typeface="ＭＳ Ｐゴシック" charset="0"/>
              </a:rPr>
              <a:t>katapatang</a:t>
            </a:r>
            <a:r>
              <a:rPr lang="en-US" altLang="ja-JP" dirty="0">
                <a:latin typeface="Arial" charset="0"/>
                <a:cs typeface="ＭＳ Ｐゴシック" charset="0"/>
              </a:rPr>
              <a:t> </a:t>
            </a:r>
            <a:r>
              <a:rPr lang="en-US" altLang="ja-JP" dirty="0" err="1">
                <a:latin typeface="Arial" charset="0"/>
                <a:cs typeface="ＭＳ Ｐゴシック" charset="0"/>
              </a:rPr>
              <a:t>nagbalik</a:t>
            </a:r>
            <a:r>
              <a:rPr lang="en-US" altLang="ja-JP" dirty="0">
                <a:latin typeface="Arial" charset="0"/>
                <a:cs typeface="ＭＳ Ｐゴシック" charset="0"/>
              </a:rPr>
              <a:t> ng </a:t>
            </a:r>
            <a:r>
              <a:rPr lang="en-US" altLang="ja-JP" dirty="0" err="1">
                <a:latin typeface="Arial" charset="0"/>
                <a:cs typeface="ＭＳ Ｐゴシック" charset="0"/>
              </a:rPr>
              <a:t>kanilang</a:t>
            </a:r>
            <a:r>
              <a:rPr lang="en-US" altLang="ja-JP" dirty="0">
                <a:latin typeface="Arial" charset="0"/>
                <a:cs typeface="ＭＳ Ｐゴシック" charset="0"/>
              </a:rPr>
              <a:t>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ikapu</a:t>
            </a:r>
            <a:r>
              <a:rPr lang="en-US" altLang="ja-JP" dirty="0">
                <a:latin typeface="Arial" charset="0"/>
                <a:cs typeface="ＭＳ Ｐゴシック" charset="0"/>
              </a:rPr>
              <a:t> at </a:t>
            </a:r>
            <a:r>
              <a:rPr lang="en-US" altLang="ja-JP" dirty="0" err="1">
                <a:latin typeface="Arial" charset="0"/>
                <a:cs typeface="ＭＳ Ｐゴシック" charset="0"/>
              </a:rPr>
              <a:t>handog</a:t>
            </a:r>
            <a:r>
              <a:rPr lang="en-US" altLang="ja-JP" dirty="0">
                <a:latin typeface="Arial" charset="0"/>
                <a:cs typeface="ＭＳ Ｐゴシック" charset="0"/>
              </a:rPr>
              <a:t> </a:t>
            </a:r>
            <a:r>
              <a:rPr lang="en-US" altLang="ja-JP" dirty="0" err="1">
                <a:latin typeface="Arial" charset="0"/>
                <a:cs typeface="ＭＳ Ｐゴシック" charset="0"/>
              </a:rPr>
              <a:t>sa</a:t>
            </a:r>
            <a:r>
              <a:rPr lang="en-US" altLang="ja-JP" dirty="0">
                <a:latin typeface="Arial" charset="0"/>
                <a:cs typeface="ＭＳ Ｐゴシック" charset="0"/>
              </a:rPr>
              <a:t> </a:t>
            </a:r>
            <a:r>
              <a:rPr lang="en-US" altLang="ja-JP" dirty="0" err="1">
                <a:latin typeface="Arial" charset="0"/>
                <a:cs typeface="ＭＳ Ｐゴシック" charset="0"/>
              </a:rPr>
              <a:t>kamalig</a:t>
            </a:r>
            <a:r>
              <a:rPr lang="en-US" altLang="ja-JP" dirty="0">
                <a:latin typeface="Arial" charset="0"/>
                <a:cs typeface="ＭＳ Ｐゴシック" charset="0"/>
              </a:rPr>
              <a:t> ng </a:t>
            </a:r>
            <a:r>
              <a:rPr lang="en-US" altLang="ja-JP" dirty="0" err="1">
                <a:latin typeface="Arial" charset="0"/>
                <a:cs typeface="ＭＳ Ｐゴシック" charset="0"/>
              </a:rPr>
              <a:t>templo</a:t>
            </a:r>
            <a:r>
              <a:rPr lang="en-US" altLang="ja-JP" dirty="0">
                <a:latin typeface="Arial" charset="0"/>
                <a:cs typeface="ＭＳ Ｐゴシック" charset="0"/>
              </a:rPr>
              <a:t>. ¶ </a:t>
            </a:r>
            <a:r>
              <a:rPr lang="en-US" altLang="ja-JP" dirty="0" err="1">
                <a:latin typeface="Arial" charset="0"/>
                <a:cs typeface="ＭＳ Ｐゴシック" charset="0"/>
              </a:rPr>
              <a:t>Sinasabi</a:t>
            </a:r>
            <a:r>
              <a:rPr lang="en-US" altLang="ja-JP" dirty="0">
                <a:latin typeface="Arial" charset="0"/>
                <a:cs typeface="ＭＳ Ｐゴシック" charset="0"/>
              </a:rPr>
              <a:t> ng 2 </a:t>
            </a:r>
            <a:r>
              <a:rPr lang="en-US" altLang="ja-JP" dirty="0" err="1">
                <a:latin typeface="Arial" charset="0"/>
                <a:cs typeface="ＭＳ Ｐゴシック" charset="0"/>
              </a:rPr>
              <a:t>Cronica</a:t>
            </a:r>
            <a:r>
              <a:rPr lang="en-US" altLang="ja-JP" dirty="0">
                <a:latin typeface="Arial" charset="0"/>
                <a:cs typeface="ＭＳ Ｐゴシック" charset="0"/>
              </a:rPr>
              <a:t> 31:5 ang </a:t>
            </a:r>
            <a:r>
              <a:rPr lang="en-US" altLang="ja-JP" dirty="0" err="1">
                <a:latin typeface="Arial" charset="0"/>
                <a:cs typeface="ＭＳ Ｐゴシック" charset="0"/>
              </a:rPr>
              <a:t>nangyari</a:t>
            </a:r>
            <a:r>
              <a:rPr lang="en-US" altLang="ja-JP" dirty="0">
                <a:latin typeface="Arial" charset="0"/>
                <a:cs typeface="ＭＳ Ｐゴシック" charset="0"/>
              </a:rPr>
              <a:t> </a:t>
            </a:r>
            <a:r>
              <a:rPr lang="en-US" altLang="ja-JP" dirty="0" err="1">
                <a:latin typeface="Arial" charset="0"/>
                <a:cs typeface="ＭＳ Ｐゴシック" charset="0"/>
              </a:rPr>
              <a:t>nang</a:t>
            </a:r>
            <a:r>
              <a:rPr lang="en-US" altLang="ja-JP" dirty="0">
                <a:latin typeface="Arial" charset="0"/>
                <a:cs typeface="ＭＳ Ｐゴシック" charset="0"/>
              </a:rPr>
              <a:t> ang bayan “ay </a:t>
            </a:r>
            <a:r>
              <a:rPr lang="en-US" altLang="ja-JP" dirty="0" err="1">
                <a:latin typeface="Arial" charset="0"/>
                <a:cs typeface="ＭＳ Ｐゴシック" charset="0"/>
              </a:rPr>
              <a:t>saganang</a:t>
            </a:r>
            <a:r>
              <a:rPr lang="en-US" altLang="ja-JP" dirty="0">
                <a:latin typeface="Arial" charset="0"/>
                <a:cs typeface="ＭＳ Ｐゴシック" charset="0"/>
              </a:rPr>
              <a:t> </a:t>
            </a:r>
            <a:r>
              <a:rPr lang="en-US" altLang="ja-JP" dirty="0" err="1">
                <a:latin typeface="Arial" charset="0"/>
                <a:cs typeface="ＭＳ Ｐゴシック" charset="0"/>
              </a:rPr>
              <a:t>nagbigay</a:t>
            </a:r>
            <a:r>
              <a:rPr lang="en-US" altLang="ja-JP" dirty="0">
                <a:latin typeface="Arial" charset="0"/>
                <a:cs typeface="ＭＳ Ｐゴシック" charset="0"/>
              </a:rPr>
              <a:t> ng </a:t>
            </a:r>
            <a:r>
              <a:rPr lang="en-US" altLang="ja-JP" dirty="0" err="1">
                <a:latin typeface="Arial" charset="0"/>
                <a:cs typeface="ＭＳ Ｐゴシック" charset="0"/>
              </a:rPr>
              <a:t>mga</a:t>
            </a:r>
            <a:r>
              <a:rPr lang="en-US" altLang="ja-JP" dirty="0">
                <a:latin typeface="Arial" charset="0"/>
                <a:cs typeface="ＭＳ Ｐゴシック" charset="0"/>
              </a:rPr>
              <a:t> </a:t>
            </a:r>
            <a:r>
              <a:rPr lang="en-US" altLang="ja-JP" dirty="0" err="1">
                <a:latin typeface="Arial" charset="0"/>
                <a:cs typeface="ＭＳ Ｐゴシック" charset="0"/>
              </a:rPr>
              <a:t>unang</a:t>
            </a:r>
            <a:r>
              <a:rPr lang="en-US" altLang="ja-JP" dirty="0">
                <a:latin typeface="Arial" charset="0"/>
                <a:cs typeface="ＭＳ Ｐゴシック" charset="0"/>
              </a:rPr>
              <a:t> </a:t>
            </a:r>
            <a:r>
              <a:rPr lang="en-US" altLang="ja-JP" dirty="0" err="1">
                <a:latin typeface="Arial" charset="0"/>
                <a:cs typeface="ＭＳ Ｐゴシック" charset="0"/>
              </a:rPr>
              <a:t>bunga</a:t>
            </a:r>
            <a:r>
              <a:rPr lang="en-US" altLang="ja-JP" dirty="0">
                <a:latin typeface="Arial" charset="0"/>
                <a:cs typeface="ＭＳ Ｐゴシック" charset="0"/>
              </a:rPr>
              <a:t> ng trigo, </a:t>
            </a:r>
            <a:r>
              <a:rPr lang="en-US" altLang="ja-JP" dirty="0" err="1">
                <a:latin typeface="Arial" charset="0"/>
                <a:cs typeface="ＭＳ Ｐゴシック" charset="0"/>
              </a:rPr>
              <a:t>alak</a:t>
            </a:r>
            <a:r>
              <a:rPr lang="en-US" altLang="ja-JP" dirty="0">
                <a:latin typeface="Arial" charset="0"/>
                <a:cs typeface="ＭＳ Ｐゴシック" charset="0"/>
              </a:rPr>
              <a:t>, </a:t>
            </a:r>
            <a:r>
              <a:rPr lang="en-US" altLang="ja-JP" dirty="0" err="1">
                <a:latin typeface="Arial" charset="0"/>
                <a:cs typeface="ＭＳ Ｐゴシック" charset="0"/>
              </a:rPr>
              <a:t>langis</a:t>
            </a:r>
            <a:r>
              <a:rPr lang="en-US" altLang="ja-JP" dirty="0">
                <a:latin typeface="Arial" charset="0"/>
                <a:cs typeface="ＭＳ Ｐゴシック" charset="0"/>
              </a:rPr>
              <a:t>, </a:t>
            </a:r>
            <a:r>
              <a:rPr lang="en-US" altLang="ja-JP" dirty="0" err="1">
                <a:latin typeface="Arial" charset="0"/>
                <a:cs typeface="ＭＳ Ｐゴシック" charset="0"/>
              </a:rPr>
              <a:t>pulot</a:t>
            </a:r>
            <a:r>
              <a:rPr lang="en-US" altLang="ja-JP" dirty="0">
                <a:latin typeface="Arial" charset="0"/>
                <a:cs typeface="ＭＳ Ｐゴシック" charset="0"/>
              </a:rPr>
              <a:t>, at ng lahat </a:t>
            </a:r>
            <a:r>
              <a:rPr lang="en-US" altLang="ja-JP" dirty="0" err="1">
                <a:latin typeface="Arial" charset="0"/>
                <a:cs typeface="ＭＳ Ｐゴシック" charset="0"/>
              </a:rPr>
              <a:t>na</a:t>
            </a:r>
            <a:r>
              <a:rPr lang="en-US" altLang="ja-JP" dirty="0">
                <a:latin typeface="Arial" charset="0"/>
                <a:cs typeface="ＭＳ Ｐゴシック" charset="0"/>
              </a:rPr>
              <a:t> </a:t>
            </a:r>
            <a:r>
              <a:rPr lang="en-US" altLang="ja-JP" dirty="0" err="1">
                <a:latin typeface="Arial" charset="0"/>
                <a:cs typeface="ＭＳ Ｐゴシック" charset="0"/>
              </a:rPr>
              <a:t>bunga</a:t>
            </a:r>
            <a:r>
              <a:rPr lang="en-US" altLang="ja-JP" dirty="0">
                <a:latin typeface="Arial" charset="0"/>
                <a:cs typeface="ＭＳ Ｐゴシック" charset="0"/>
              </a:rPr>
              <a:t> ng </a:t>
            </a:r>
            <a:r>
              <a:rPr lang="en-US" altLang="ja-JP" dirty="0" err="1">
                <a:latin typeface="Arial" charset="0"/>
                <a:cs typeface="ＭＳ Ｐゴシック" charset="0"/>
              </a:rPr>
              <a:t>bukid</a:t>
            </a:r>
            <a:r>
              <a:rPr lang="en-US" altLang="ja-JP" dirty="0">
                <a:latin typeface="Arial" charset="0"/>
                <a:cs typeface="ＭＳ Ｐゴシック" charset="0"/>
              </a:rPr>
              <a:t>, at </a:t>
            </a:r>
            <a:r>
              <a:rPr lang="en-US" altLang="ja-JP" dirty="0" err="1">
                <a:latin typeface="Arial" charset="0"/>
                <a:cs typeface="ＭＳ Ｐゴシック" charset="0"/>
              </a:rPr>
              <a:t>sila</a:t>
            </a:r>
            <a:r>
              <a:rPr lang="en-US" altLang="ja-JP" dirty="0">
                <a:latin typeface="Arial" charset="0"/>
                <a:cs typeface="ＭＳ Ｐゴシック" charset="0"/>
              </a:rPr>
              <a:t> ay </a:t>
            </a:r>
            <a:r>
              <a:rPr lang="en-US" altLang="ja-JP" dirty="0" err="1">
                <a:latin typeface="Arial" charset="0"/>
                <a:cs typeface="ＭＳ Ｐゴシック" charset="0"/>
              </a:rPr>
              <a:t>nagdala</a:t>
            </a:r>
            <a:r>
              <a:rPr lang="en-US" altLang="ja-JP" dirty="0">
                <a:latin typeface="Arial" charset="0"/>
                <a:cs typeface="ＭＳ Ｐゴシック" charset="0"/>
              </a:rPr>
              <a:t> ng </a:t>
            </a:r>
            <a:r>
              <a:rPr lang="en-US" altLang="ja-JP" dirty="0" err="1">
                <a:latin typeface="Arial" charset="0"/>
                <a:cs typeface="ＭＳ Ｐゴシック" charset="0"/>
              </a:rPr>
              <a:t>napakaraming</a:t>
            </a:r>
            <a:r>
              <a:rPr lang="en-US" altLang="ja-JP" dirty="0">
                <a:latin typeface="Arial" charset="0"/>
                <a:cs typeface="ＭＳ Ｐゴシック" charset="0"/>
              </a:rPr>
              <a:t> </a:t>
            </a:r>
            <a:r>
              <a:rPr lang="en-US" altLang="ja-JP" dirty="0" err="1">
                <a:latin typeface="Arial" charset="0"/>
                <a:cs typeface="ＭＳ Ｐゴシック" charset="0"/>
              </a:rPr>
              <a:t>ikasampung</a:t>
            </a:r>
            <a:r>
              <a:rPr lang="en-US" altLang="ja-JP" dirty="0">
                <a:latin typeface="Arial" charset="0"/>
                <a:cs typeface="ＭＳ Ｐゴシック" charset="0"/>
              </a:rPr>
              <a:t> </a:t>
            </a:r>
            <a:r>
              <a:rPr lang="en-US" altLang="ja-JP" dirty="0" err="1">
                <a:latin typeface="Arial" charset="0"/>
                <a:cs typeface="ＭＳ Ｐゴシック" charset="0"/>
              </a:rPr>
              <a:t>bahagi</a:t>
            </a:r>
            <a:r>
              <a:rPr lang="en-US" altLang="ja-JP" dirty="0">
                <a:latin typeface="Arial" charset="0"/>
                <a:cs typeface="ＭＳ Ｐゴシック" charset="0"/>
              </a:rPr>
              <a:t> ng lahat ng </a:t>
            </a:r>
            <a:r>
              <a:rPr lang="en-US" altLang="ja-JP" dirty="0" err="1">
                <a:latin typeface="Arial" charset="0"/>
                <a:cs typeface="ＭＳ Ｐゴシック" charset="0"/>
              </a:rPr>
              <a:t>bagay</a:t>
            </a:r>
            <a:r>
              <a:rPr lang="en-US" altLang="ja-JP" dirty="0">
                <a:latin typeface="Arial" charset="0"/>
                <a:cs typeface="ＭＳ Ｐゴシック" charset="0"/>
              </a:rPr>
              <a:t>.”</a:t>
            </a:r>
          </a:p>
        </p:txBody>
      </p:sp>
    </p:spTree>
    <p:extLst>
      <p:ext uri="{BB962C8B-B14F-4D97-AF65-F5344CB8AC3E}">
        <p14:creationId xmlns:p14="http://schemas.microsoft.com/office/powerpoint/2010/main" val="2406303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E8CF80A-63F7-D145-87A0-1D81E839E45D}" type="slidenum">
              <a:rPr lang="en-US" sz="1200"/>
              <a:pPr/>
              <a:t>28</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3. Una ang </a:t>
            </a:r>
            <a:r>
              <a:rPr lang="en-US" b="1" dirty="0" err="1">
                <a:latin typeface="Arial" charset="0"/>
                <a:cs typeface="ＭＳ Ｐゴシック" charset="0"/>
              </a:rPr>
              <a:t>Diyos</a:t>
            </a:r>
            <a:r>
              <a:rPr lang="en-US" b="1" dirty="0">
                <a:latin typeface="Arial" charset="0"/>
                <a:cs typeface="ＭＳ Ｐゴシック" charset="0"/>
              </a:rPr>
              <a:t>. </a:t>
            </a:r>
            <a:r>
              <a:rPr lang="en-US" b="0" dirty="0">
                <a:latin typeface="Arial" charset="0"/>
                <a:cs typeface="ＭＳ Ｐゴシック" charset="0"/>
              </a:rPr>
              <a:t>“</a:t>
            </a:r>
            <a:r>
              <a:rPr lang="en-US" b="0" dirty="0" err="1">
                <a:latin typeface="Arial" charset="0"/>
                <a:cs typeface="ＭＳ Ｐゴシック" charset="0"/>
              </a:rPr>
              <a:t>Ngunit</a:t>
            </a:r>
            <a:r>
              <a:rPr lang="en-US" b="0" dirty="0">
                <a:latin typeface="Arial" charset="0"/>
                <a:cs typeface="ＭＳ Ｐゴシック" charset="0"/>
              </a:rPr>
              <a:t> </a:t>
            </a:r>
            <a:r>
              <a:rPr lang="en-US" b="0" dirty="0" err="1">
                <a:latin typeface="Arial" charset="0"/>
                <a:cs typeface="ＭＳ Ｐゴシック" charset="0"/>
              </a:rPr>
              <a:t>hanapin</a:t>
            </a:r>
            <a:r>
              <a:rPr lang="en-US" b="0" dirty="0">
                <a:latin typeface="Arial" charset="0"/>
                <a:cs typeface="ＭＳ Ｐゴシック" charset="0"/>
              </a:rPr>
              <a:t> </a:t>
            </a:r>
            <a:r>
              <a:rPr lang="en-US" b="0" dirty="0" err="1">
                <a:latin typeface="Arial" charset="0"/>
                <a:cs typeface="ＭＳ Ｐゴシック" charset="0"/>
              </a:rPr>
              <a:t>muna</a:t>
            </a:r>
            <a:r>
              <a:rPr lang="en-US" b="0" dirty="0">
                <a:latin typeface="Arial" charset="0"/>
                <a:cs typeface="ＭＳ Ｐゴシック" charset="0"/>
              </a:rPr>
              <a:t> </a:t>
            </a:r>
            <a:r>
              <a:rPr lang="en-US" b="0" dirty="0" err="1">
                <a:latin typeface="Arial" charset="0"/>
                <a:cs typeface="ＭＳ Ｐゴシック" charset="0"/>
              </a:rPr>
              <a:t>ninyo</a:t>
            </a:r>
            <a:r>
              <a:rPr lang="en-US" b="0" dirty="0">
                <a:latin typeface="Arial" charset="0"/>
                <a:cs typeface="ＭＳ Ｐゴシック" charset="0"/>
              </a:rPr>
              <a:t> ang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kaharian</a:t>
            </a:r>
            <a:r>
              <a:rPr lang="en-US" b="0" dirty="0">
                <a:latin typeface="Arial" charset="0"/>
                <a:cs typeface="ＭＳ Ｐゴシック" charset="0"/>
              </a:rPr>
              <a:t> at ang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katuwiran</a:t>
            </a:r>
            <a:r>
              <a:rPr lang="en-US" b="0" dirty="0">
                <a:latin typeface="Arial" charset="0"/>
                <a:cs typeface="ＭＳ Ｐゴシック" charset="0"/>
              </a:rPr>
              <a:t>, at ang lahat ng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bagay</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ito</a:t>
            </a:r>
            <a:r>
              <a:rPr lang="en-US" b="0" dirty="0">
                <a:latin typeface="Arial" charset="0"/>
                <a:cs typeface="ＭＳ Ｐゴシック" charset="0"/>
              </a:rPr>
              <a:t> ay pawang </a:t>
            </a:r>
            <a:r>
              <a:rPr lang="en-US" b="0" dirty="0" err="1">
                <a:latin typeface="Arial" charset="0"/>
                <a:cs typeface="ＭＳ Ｐゴシック" charset="0"/>
              </a:rPr>
              <a:t>idaragdag</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inyo</a:t>
            </a:r>
            <a:r>
              <a:rPr lang="en-US" b="0" dirty="0">
                <a:latin typeface="Arial" charset="0"/>
                <a:cs typeface="ＭＳ Ｐゴシック" charset="0"/>
              </a:rPr>
              <a:t>” </a:t>
            </a:r>
            <a:r>
              <a:rPr lang="en-US" altLang="ja-JP" dirty="0">
                <a:latin typeface="Arial" charset="0"/>
                <a:cs typeface="ＭＳ Ｐゴシック" charset="0"/>
              </a:rPr>
              <a:t>(</a:t>
            </a:r>
            <a:r>
              <a:rPr lang="en-US" altLang="ja-JP" i="1" dirty="0">
                <a:latin typeface="Arial" charset="0"/>
                <a:cs typeface="ＭＳ Ｐゴシック" charset="0"/>
              </a:rPr>
              <a:t>Mateo 6:33</a:t>
            </a:r>
            <a:r>
              <a:rPr lang="en-US" altLang="ja-JP" dirty="0">
                <a:latin typeface="Arial" charset="0"/>
                <a:cs typeface="ＭＳ Ｐゴシック" charset="0"/>
              </a:rPr>
              <a:t>).</a:t>
            </a:r>
            <a:endParaRPr lang="en-US" dirty="0">
              <a:latin typeface="Arial"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13650EAC-00F8-2D4C-A57D-46348ADAF40B}" type="slidenum">
              <a:rPr lang="en-US" sz="1200"/>
              <a:pPr/>
              <a:t>29</a:t>
            </a:fld>
            <a:endParaRPr lang="en-US" sz="1200"/>
          </a:p>
        </p:txBody>
      </p:sp>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spcBef>
                <a:spcPct val="0"/>
              </a:spcBef>
            </a:pPr>
            <a:r>
              <a:rPr lang="en-US" b="1" dirty="0">
                <a:latin typeface="Arial" charset="0"/>
                <a:cs typeface="ＭＳ Ｐゴシック" charset="0"/>
              </a:rPr>
              <a:t>Ang </a:t>
            </a:r>
            <a:r>
              <a:rPr lang="en-US" b="1" dirty="0" err="1">
                <a:latin typeface="Arial" charset="0"/>
                <a:cs typeface="ＭＳ Ｐゴシック" charset="0"/>
              </a:rPr>
              <a:t>Kanyang</a:t>
            </a:r>
            <a:r>
              <a:rPr lang="en-US" b="1" dirty="0">
                <a:latin typeface="Arial" charset="0"/>
                <a:cs typeface="ＭＳ Ｐゴシック" charset="0"/>
              </a:rPr>
              <a:t> </a:t>
            </a:r>
            <a:r>
              <a:rPr lang="en-US" b="1" dirty="0" err="1">
                <a:latin typeface="Arial" charset="0"/>
                <a:cs typeface="ＭＳ Ｐゴシック" charset="0"/>
              </a:rPr>
              <a:t>Kaharian</a:t>
            </a:r>
            <a:r>
              <a:rPr lang="en-US" b="1" dirty="0">
                <a:latin typeface="Arial" charset="0"/>
                <a:cs typeface="ＭＳ Ｐゴシック" charset="0"/>
              </a:rPr>
              <a:t> at </a:t>
            </a:r>
            <a:r>
              <a:rPr lang="en-US" b="1" dirty="0" err="1">
                <a:latin typeface="Arial" charset="0"/>
                <a:cs typeface="ＭＳ Ｐゴシック" charset="0"/>
              </a:rPr>
              <a:t>Katwiran</a:t>
            </a:r>
            <a:r>
              <a:rPr lang="en-US" b="1" dirty="0">
                <a:latin typeface="Arial" charset="0"/>
                <a:cs typeface="ＭＳ Ｐゴシック" charset="0"/>
              </a:rPr>
              <a:t>. </a:t>
            </a:r>
            <a:r>
              <a:rPr lang="en-US" b="1" i="1" dirty="0" err="1">
                <a:latin typeface="Arial" charset="0"/>
                <a:cs typeface="ＭＳ Ｐゴシック" charset="0"/>
              </a:rPr>
              <a:t>Marami</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mga</a:t>
            </a:r>
            <a:r>
              <a:rPr lang="en-US" b="1" i="1" dirty="0">
                <a:latin typeface="Arial" charset="0"/>
                <a:cs typeface="ＭＳ Ｐゴシック" charset="0"/>
              </a:rPr>
              <a:t> </a:t>
            </a:r>
            <a:r>
              <a:rPr lang="en-US" b="1" i="1" dirty="0" err="1">
                <a:latin typeface="Arial" charset="0"/>
                <a:cs typeface="ＭＳ Ｐゴシック" charset="0"/>
              </a:rPr>
              <a:t>pangako</a:t>
            </a:r>
            <a:r>
              <a:rPr lang="en-US" b="1" i="1" dirty="0">
                <a:latin typeface="Arial" charset="0"/>
                <a:cs typeface="ＭＳ Ｐゴシック" charset="0"/>
              </a:rPr>
              <a:t> ng </a:t>
            </a:r>
            <a:r>
              <a:rPr lang="en-US" b="1" i="1" dirty="0" err="1">
                <a:latin typeface="Arial" charset="0"/>
                <a:cs typeface="ＭＳ Ｐゴシック" charset="0"/>
              </a:rPr>
              <a:t>Diyos</a:t>
            </a:r>
            <a:r>
              <a:rPr lang="en-US" b="1" i="1" dirty="0">
                <a:latin typeface="Arial" charset="0"/>
                <a:cs typeface="ＭＳ Ｐゴシック" charset="0"/>
              </a:rPr>
              <a:t> ay may </a:t>
            </a:r>
            <a:r>
              <a:rPr lang="en-US" b="1" i="1" dirty="0" err="1">
                <a:latin typeface="Arial" charset="0"/>
                <a:cs typeface="ＭＳ Ｐゴシック" charset="0"/>
              </a:rPr>
              <a:t>mga</a:t>
            </a:r>
            <a:r>
              <a:rPr lang="en-US" b="1" i="1" dirty="0">
                <a:latin typeface="Arial" charset="0"/>
                <a:cs typeface="ＭＳ Ｐゴシック" charset="0"/>
              </a:rPr>
              <a:t> </a:t>
            </a:r>
            <a:r>
              <a:rPr lang="en-US" b="1" i="1" dirty="0" err="1">
                <a:latin typeface="Arial" charset="0"/>
                <a:cs typeface="ＭＳ Ｐゴシック" charset="0"/>
              </a:rPr>
              <a:t>elemento</a:t>
            </a:r>
            <a:r>
              <a:rPr lang="en-US" b="1" i="1" dirty="0">
                <a:latin typeface="Arial" charset="0"/>
                <a:cs typeface="ＭＳ Ｐゴシック" charset="0"/>
              </a:rPr>
              <a:t> ng </a:t>
            </a:r>
            <a:r>
              <a:rPr lang="en-US" b="1" i="1" dirty="0" err="1">
                <a:latin typeface="Arial" charset="0"/>
                <a:cs typeface="ＭＳ Ｐゴシック" charset="0"/>
              </a:rPr>
              <a:t>isang</a:t>
            </a:r>
            <a:r>
              <a:rPr lang="en-US" b="1" i="1" dirty="0">
                <a:latin typeface="Arial" charset="0"/>
                <a:cs typeface="ＭＳ Ｐゴシック" charset="0"/>
              </a:rPr>
              <a:t> bilateral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tipan</a:t>
            </a:r>
            <a:r>
              <a:rPr lang="en-US" b="1" i="1" dirty="0">
                <a:latin typeface="Arial" charset="0"/>
                <a:cs typeface="ＭＳ Ｐゴシック" charset="0"/>
              </a:rPr>
              <a:t>, </a:t>
            </a:r>
            <a:r>
              <a:rPr lang="en-US" b="1" i="1" dirty="0" err="1">
                <a:latin typeface="Arial" charset="0"/>
                <a:cs typeface="ＭＳ Ｐゴシック" charset="0"/>
              </a:rPr>
              <a:t>Ibig</a:t>
            </a:r>
            <a:r>
              <a:rPr lang="en-US" b="1" i="1" dirty="0">
                <a:latin typeface="Arial" charset="0"/>
                <a:cs typeface="ＭＳ Ｐゴシック" charset="0"/>
              </a:rPr>
              <a:t> </a:t>
            </a:r>
            <a:r>
              <a:rPr lang="en-US" b="1" i="1" dirty="0" err="1">
                <a:latin typeface="Arial" charset="0"/>
                <a:cs typeface="ＭＳ Ｐゴシック" charset="0"/>
              </a:rPr>
              <a:t>sabihin</a:t>
            </a:r>
            <a:r>
              <a:rPr lang="en-US" b="1" i="1" dirty="0">
                <a:latin typeface="Arial" charset="0"/>
                <a:cs typeface="ＭＳ Ｐゴシック" charset="0"/>
              </a:rPr>
              <a:t>, </a:t>
            </a:r>
            <a:r>
              <a:rPr lang="en-US" b="1" i="1" dirty="0" err="1">
                <a:latin typeface="Arial" charset="0"/>
                <a:cs typeface="ＭＳ Ｐゴシック" charset="0"/>
              </a:rPr>
              <a:t>upang</a:t>
            </a:r>
            <a:r>
              <a:rPr lang="en-US" b="1" i="1" dirty="0">
                <a:latin typeface="Arial" charset="0"/>
                <a:cs typeface="ＭＳ Ｐゴシック" charset="0"/>
              </a:rPr>
              <a:t> </a:t>
            </a:r>
            <a:r>
              <a:rPr lang="en-US" b="1" i="1" dirty="0" err="1">
                <a:latin typeface="Arial" charset="0"/>
                <a:cs typeface="ＭＳ Ｐゴシック" charset="0"/>
              </a:rPr>
              <a:t>makatanggap</a:t>
            </a:r>
            <a:r>
              <a:rPr lang="en-US" b="1" i="1" dirty="0">
                <a:latin typeface="Arial" charset="0"/>
                <a:cs typeface="ＭＳ Ｐゴシック" charset="0"/>
              </a:rPr>
              <a:t> ng </a:t>
            </a:r>
            <a:r>
              <a:rPr lang="en-US" b="1" i="1" dirty="0" err="1">
                <a:latin typeface="Arial" charset="0"/>
                <a:cs typeface="ＭＳ Ｐゴシック" charset="0"/>
              </a:rPr>
              <a:t>pagpapala</a:t>
            </a:r>
            <a:r>
              <a:rPr lang="en-US" b="1" i="1" dirty="0">
                <a:latin typeface="Arial" charset="0"/>
                <a:cs typeface="ＭＳ Ｐゴシック" charset="0"/>
              </a:rPr>
              <a:t>, </a:t>
            </a:r>
            <a:r>
              <a:rPr lang="en-US" b="1" i="1" dirty="0" err="1">
                <a:latin typeface="Arial" charset="0"/>
                <a:cs typeface="ＭＳ Ｐゴシック" charset="0"/>
              </a:rPr>
              <a:t>kailangan</a:t>
            </a:r>
            <a:r>
              <a:rPr lang="en-US" b="1" i="1" dirty="0">
                <a:latin typeface="Arial" charset="0"/>
                <a:cs typeface="ＭＳ Ｐゴシック" charset="0"/>
              </a:rPr>
              <a:t> </a:t>
            </a:r>
            <a:r>
              <a:rPr lang="en-US" b="1" i="1" dirty="0" err="1">
                <a:latin typeface="Arial" charset="0"/>
                <a:cs typeface="ＭＳ Ｐゴシック" charset="0"/>
              </a:rPr>
              <a:t>nating</a:t>
            </a:r>
            <a:r>
              <a:rPr lang="en-US" b="1" i="1" dirty="0">
                <a:latin typeface="Arial" charset="0"/>
                <a:cs typeface="ＭＳ Ｐゴシック" charset="0"/>
              </a:rPr>
              <a:t> </a:t>
            </a:r>
            <a:r>
              <a:rPr lang="en-US" b="1" i="1" dirty="0" err="1">
                <a:latin typeface="Arial" charset="0"/>
                <a:cs typeface="ＭＳ Ｐゴシック" charset="0"/>
              </a:rPr>
              <a:t>gawin</a:t>
            </a:r>
            <a:r>
              <a:rPr lang="en-US" b="1" i="1" dirty="0">
                <a:latin typeface="Arial" charset="0"/>
                <a:cs typeface="ＭＳ Ｐゴシック" charset="0"/>
              </a:rPr>
              <a:t> ang </a:t>
            </a:r>
            <a:r>
              <a:rPr lang="en-US" b="1" i="1" dirty="0" err="1">
                <a:latin typeface="Arial" charset="0"/>
                <a:cs typeface="ＭＳ Ｐゴシック" charset="0"/>
              </a:rPr>
              <a:t>ating</a:t>
            </a:r>
            <a:r>
              <a:rPr lang="en-US" b="1" i="1" dirty="0">
                <a:latin typeface="Arial" charset="0"/>
                <a:cs typeface="ＭＳ Ｐゴシック" charset="0"/>
              </a:rPr>
              <a:t> </a:t>
            </a:r>
            <a:r>
              <a:rPr lang="en-US" b="1" i="1" dirty="0" err="1">
                <a:latin typeface="Arial" charset="0"/>
                <a:cs typeface="ＭＳ Ｐゴシック" charset="0"/>
              </a:rPr>
              <a:t>bahagi</a:t>
            </a:r>
            <a:r>
              <a:rPr lang="en-US" b="1" i="1" dirty="0">
                <a:latin typeface="Arial" charset="0"/>
                <a:cs typeface="ＭＳ Ｐゴシック" charset="0"/>
              </a:rPr>
              <a:t> </a:t>
            </a:r>
            <a:r>
              <a:rPr lang="en-US" b="1" i="1" dirty="0" err="1">
                <a:latin typeface="Arial" charset="0"/>
                <a:cs typeface="ＭＳ Ｐゴシック" charset="0"/>
              </a:rPr>
              <a:t>rin</a:t>
            </a:r>
            <a:r>
              <a:rPr lang="en-US" b="1" i="1" dirty="0">
                <a:latin typeface="Arial" charset="0"/>
                <a:cs typeface="ＭＳ Ｐゴシック" charset="0"/>
              </a:rPr>
              <a:t> naman. </a:t>
            </a:r>
            <a:r>
              <a:rPr lang="en-US" altLang="ja-JP" b="0" i="1" dirty="0">
                <a:latin typeface="Arial" charset="0"/>
                <a:cs typeface="ＭＳ Ｐゴシック" charset="0"/>
              </a:rPr>
              <a:t>¶ </a:t>
            </a:r>
            <a:r>
              <a:rPr lang="en-US" altLang="ja-JP" b="0" i="0" dirty="0">
                <a:latin typeface="Arial" charset="0"/>
                <a:cs typeface="ＭＳ Ｐゴシック" charset="0"/>
              </a:rPr>
              <a:t>• Isaias 26:3. “Iyong </a:t>
            </a:r>
            <a:r>
              <a:rPr lang="en-US" altLang="ja-JP" b="0" i="0" dirty="0" err="1">
                <a:latin typeface="Arial" charset="0"/>
                <a:cs typeface="ＭＳ Ｐゴシック" charset="0"/>
              </a:rPr>
              <a:t>iingatan</a:t>
            </a:r>
            <a:r>
              <a:rPr lang="en-US" altLang="ja-JP" b="0" i="0" dirty="0">
                <a:latin typeface="Arial" charset="0"/>
                <a:cs typeface="ＭＳ Ｐゴシック" charset="0"/>
              </a:rPr>
              <a:t> </a:t>
            </a:r>
            <a:r>
              <a:rPr lang="en-US" altLang="ja-JP" b="0" i="0" dirty="0" err="1">
                <a:latin typeface="Arial" charset="0"/>
                <a:cs typeface="ＭＳ Ｐゴシック" charset="0"/>
              </a:rPr>
              <a:t>siya</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ganap</a:t>
            </a:r>
            <a:r>
              <a:rPr lang="en-US" altLang="ja-JP" b="0" i="0" dirty="0">
                <a:latin typeface="Arial" charset="0"/>
                <a:cs typeface="ＭＳ Ｐゴシック" charset="0"/>
              </a:rPr>
              <a:t> </a:t>
            </a:r>
            <a:r>
              <a:rPr lang="en-US" altLang="ja-JP" b="0" i="0" dirty="0" err="1">
                <a:latin typeface="Arial" charset="0"/>
                <a:cs typeface="ＭＳ Ｐゴシック" charset="0"/>
              </a:rPr>
              <a:t>na</a:t>
            </a:r>
            <a:r>
              <a:rPr lang="en-US" altLang="ja-JP" b="0" i="0" dirty="0">
                <a:latin typeface="Arial" charset="0"/>
                <a:cs typeface="ＭＳ Ｐゴシック" charset="0"/>
              </a:rPr>
              <a:t> </a:t>
            </a:r>
            <a:r>
              <a:rPr lang="en-US" altLang="ja-JP" b="0" i="0" dirty="0" err="1">
                <a:latin typeface="Arial" charset="0"/>
                <a:cs typeface="ＭＳ Ｐゴシック" charset="0"/>
              </a:rPr>
              <a:t>kapayapaan</a:t>
            </a:r>
            <a:r>
              <a:rPr lang="en-US" altLang="ja-JP" b="0" i="0" dirty="0">
                <a:latin typeface="Arial" charset="0"/>
                <a:cs typeface="ＭＳ Ｐゴシック" charset="0"/>
              </a:rPr>
              <a:t>…</a:t>
            </a:r>
            <a:r>
              <a:rPr lang="en-US" altLang="ja-JP" b="0" i="0" dirty="0" err="1">
                <a:latin typeface="Arial" charset="0"/>
                <a:cs typeface="ＭＳ Ｐゴシック" charset="0"/>
              </a:rPr>
              <a:t>sapagkat</a:t>
            </a:r>
            <a:r>
              <a:rPr lang="en-US" altLang="ja-JP" b="0" i="0" dirty="0">
                <a:latin typeface="Arial" charset="0"/>
                <a:cs typeface="ＭＳ Ｐゴシック" charset="0"/>
              </a:rPr>
              <a:t> </a:t>
            </a:r>
            <a:r>
              <a:rPr lang="en-US" altLang="ja-JP" b="0" i="0" dirty="0" err="1">
                <a:latin typeface="Arial" charset="0"/>
                <a:cs typeface="ＭＳ Ｐゴシック" charset="0"/>
              </a:rPr>
              <a:t>siya'y</a:t>
            </a:r>
            <a:r>
              <a:rPr lang="en-US" altLang="ja-JP" b="0" i="0" dirty="0">
                <a:latin typeface="Arial" charset="0"/>
                <a:cs typeface="ＭＳ Ｐゴシック" charset="0"/>
              </a:rPr>
              <a:t> </a:t>
            </a:r>
            <a:r>
              <a:rPr lang="en-US" altLang="ja-JP" b="0" i="0" dirty="0" err="1">
                <a:latin typeface="Arial" charset="0"/>
                <a:cs typeface="ＭＳ Ｐゴシック" charset="0"/>
              </a:rPr>
              <a:t>nagtitiwala</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iyo</a:t>
            </a:r>
            <a:r>
              <a:rPr lang="en-US" altLang="ja-JP" b="0" i="0" dirty="0">
                <a:latin typeface="Arial" charset="0"/>
                <a:cs typeface="ＭＳ Ｐゴシック" charset="0"/>
              </a:rPr>
              <a:t>.” ¶ • 1 Juan 1:9 “Kung </a:t>
            </a:r>
            <a:r>
              <a:rPr lang="en-US" altLang="ja-JP" b="0" i="0" dirty="0" err="1">
                <a:latin typeface="Arial" charset="0"/>
                <a:cs typeface="ＭＳ Ｐゴシック" charset="0"/>
              </a:rPr>
              <a:t>ipinahahayag</a:t>
            </a:r>
            <a:r>
              <a:rPr lang="en-US" altLang="ja-JP" b="0" i="0" dirty="0">
                <a:latin typeface="Arial" charset="0"/>
                <a:cs typeface="ＭＳ Ｐゴシック" charset="0"/>
              </a:rPr>
              <a:t> natin ang </a:t>
            </a:r>
            <a:r>
              <a:rPr lang="en-US" altLang="ja-JP" b="0" i="0" dirty="0" err="1">
                <a:latin typeface="Arial" charset="0"/>
                <a:cs typeface="ＭＳ Ｐゴシック" charset="0"/>
              </a:rPr>
              <a:t>ating</a:t>
            </a:r>
            <a:r>
              <a:rPr lang="en-US" altLang="ja-JP" b="0" i="0" dirty="0">
                <a:latin typeface="Arial" charset="0"/>
                <a:cs typeface="ＭＳ Ｐゴシック" charset="0"/>
              </a:rPr>
              <a:t> </a:t>
            </a:r>
            <a:r>
              <a:rPr lang="en-US" altLang="ja-JP" b="0" i="0" dirty="0" err="1">
                <a:latin typeface="Arial" charset="0"/>
                <a:cs typeface="ＭＳ Ｐゴシック" charset="0"/>
              </a:rPr>
              <a:t>mga</a:t>
            </a:r>
            <a:r>
              <a:rPr lang="en-US" altLang="ja-JP" b="0" i="0" dirty="0">
                <a:latin typeface="Arial" charset="0"/>
                <a:cs typeface="ＭＳ Ｐゴシック" charset="0"/>
              </a:rPr>
              <a:t> </a:t>
            </a:r>
            <a:r>
              <a:rPr lang="en-US" altLang="ja-JP" b="0" i="0" dirty="0" err="1">
                <a:latin typeface="Arial" charset="0"/>
                <a:cs typeface="ＭＳ Ｐゴシック" charset="0"/>
              </a:rPr>
              <a:t>kasalanan</a:t>
            </a:r>
            <a:r>
              <a:rPr lang="en-US" altLang="ja-JP" b="0" i="0" dirty="0">
                <a:latin typeface="Arial" charset="0"/>
                <a:cs typeface="ＭＳ Ｐゴシック" charset="0"/>
              </a:rPr>
              <a:t>, </a:t>
            </a:r>
            <a:r>
              <a:rPr lang="en-US" altLang="ja-JP" b="0" i="0" dirty="0" err="1">
                <a:latin typeface="Arial" charset="0"/>
                <a:cs typeface="ＭＳ Ｐゴシック" charset="0"/>
              </a:rPr>
              <a:t>siya</a:t>
            </a:r>
            <a:r>
              <a:rPr lang="en-US" altLang="ja-JP" b="0" i="0" dirty="0">
                <a:latin typeface="Arial" charset="0"/>
                <a:cs typeface="ＭＳ Ｐゴシック" charset="0"/>
              </a:rPr>
              <a:t> ay </a:t>
            </a:r>
            <a:r>
              <a:rPr lang="en-US" altLang="ja-JP" b="0" i="0" dirty="0" err="1">
                <a:latin typeface="Arial" charset="0"/>
                <a:cs typeface="ＭＳ Ｐゴシック" charset="0"/>
              </a:rPr>
              <a:t>tapat</a:t>
            </a:r>
            <a:r>
              <a:rPr lang="en-US" altLang="ja-JP" b="0" i="0" dirty="0">
                <a:latin typeface="Arial" charset="0"/>
                <a:cs typeface="ＭＳ Ｐゴシック" charset="0"/>
              </a:rPr>
              <a:t> at banal </a:t>
            </a:r>
            <a:r>
              <a:rPr lang="en-US" altLang="ja-JP" b="0" i="0" dirty="0" err="1">
                <a:latin typeface="Arial" charset="0"/>
                <a:cs typeface="ＭＳ Ｐゴシック" charset="0"/>
              </a:rPr>
              <a:t>na</a:t>
            </a:r>
            <a:r>
              <a:rPr lang="en-US" altLang="ja-JP" b="0" i="0" dirty="0">
                <a:latin typeface="Arial" charset="0"/>
                <a:cs typeface="ＭＳ Ｐゴシック" charset="0"/>
              </a:rPr>
              <a:t> </a:t>
            </a:r>
            <a:r>
              <a:rPr lang="en-US" altLang="ja-JP" b="0" i="0" dirty="0" err="1">
                <a:latin typeface="Arial" charset="0"/>
                <a:cs typeface="ＭＳ Ｐゴシック" charset="0"/>
              </a:rPr>
              <a:t>magpapatawad</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ating</a:t>
            </a:r>
            <a:r>
              <a:rPr lang="en-US" altLang="ja-JP" b="0" i="0" dirty="0">
                <a:latin typeface="Arial" charset="0"/>
                <a:cs typeface="ＭＳ Ｐゴシック" charset="0"/>
              </a:rPr>
              <a:t> </a:t>
            </a:r>
            <a:r>
              <a:rPr lang="en-US" altLang="ja-JP" b="0" i="0" dirty="0" err="1">
                <a:latin typeface="Arial" charset="0"/>
                <a:cs typeface="ＭＳ Ｐゴシック" charset="0"/>
              </a:rPr>
              <a:t>mga</a:t>
            </a:r>
            <a:r>
              <a:rPr lang="en-US" altLang="ja-JP" b="0" i="0" dirty="0">
                <a:latin typeface="Arial" charset="0"/>
                <a:cs typeface="ＭＳ Ｐゴシック" charset="0"/>
              </a:rPr>
              <a:t> </a:t>
            </a:r>
            <a:r>
              <a:rPr lang="en-US" altLang="ja-JP" b="0" i="0" dirty="0" err="1">
                <a:latin typeface="Arial" charset="0"/>
                <a:cs typeface="ＭＳ Ｐゴシック" charset="0"/>
              </a:rPr>
              <a:t>kasalanan</a:t>
            </a:r>
            <a:r>
              <a:rPr lang="en-US" altLang="ja-JP" b="0" i="0" dirty="0">
                <a:latin typeface="Arial" charset="0"/>
                <a:cs typeface="ＭＳ Ｐゴシック" charset="0"/>
              </a:rPr>
              <a:t> at </a:t>
            </a:r>
            <a:r>
              <a:rPr lang="en-US" altLang="ja-JP" b="0" i="0" dirty="0" err="1">
                <a:latin typeface="Arial" charset="0"/>
                <a:cs typeface="ＭＳ Ｐゴシック" charset="0"/>
              </a:rPr>
              <a:t>tayo'y</a:t>
            </a:r>
            <a:r>
              <a:rPr lang="en-US" altLang="ja-JP" b="0" i="0" dirty="0">
                <a:latin typeface="Arial" charset="0"/>
                <a:cs typeface="ＭＳ Ｐゴシック" charset="0"/>
              </a:rPr>
              <a:t> </a:t>
            </a:r>
            <a:r>
              <a:rPr lang="en-US" altLang="ja-JP" b="0" i="0" dirty="0" err="1">
                <a:latin typeface="Arial" charset="0"/>
                <a:cs typeface="ＭＳ Ｐゴシック" charset="0"/>
              </a:rPr>
              <a:t>lilinisin</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lahat ng </a:t>
            </a:r>
            <a:r>
              <a:rPr lang="en-US" altLang="ja-JP" b="0" i="0" dirty="0" err="1">
                <a:latin typeface="Arial" charset="0"/>
                <a:cs typeface="ＭＳ Ｐゴシック" charset="0"/>
              </a:rPr>
              <a:t>kalikuan</a:t>
            </a:r>
            <a:r>
              <a:rPr lang="en-US" altLang="ja-JP" b="0" i="0" dirty="0">
                <a:latin typeface="Arial" charset="0"/>
                <a:cs typeface="ＭＳ Ｐゴシック" charset="0"/>
              </a:rPr>
              <a:t>.” ¶ • 2 </a:t>
            </a:r>
            <a:r>
              <a:rPr lang="en-US" altLang="ja-JP" b="0" i="0" dirty="0" err="1">
                <a:latin typeface="Arial" charset="0"/>
                <a:cs typeface="ＭＳ Ｐゴシック" charset="0"/>
              </a:rPr>
              <a:t>Cronica</a:t>
            </a:r>
            <a:r>
              <a:rPr lang="en-US" altLang="ja-JP" b="0" i="0" dirty="0">
                <a:latin typeface="Arial" charset="0"/>
                <a:cs typeface="ＭＳ Ｐゴシック" charset="0"/>
              </a:rPr>
              <a:t> 7:14. “at kung ang </a:t>
            </a:r>
            <a:r>
              <a:rPr lang="en-US" altLang="ja-JP" b="0" i="0" dirty="0" err="1">
                <a:latin typeface="Arial" charset="0"/>
                <a:cs typeface="ＭＳ Ｐゴシック" charset="0"/>
              </a:rPr>
              <a:t>aking</a:t>
            </a:r>
            <a:r>
              <a:rPr lang="en-US" altLang="ja-JP" b="0" i="0" dirty="0">
                <a:latin typeface="Arial" charset="0"/>
                <a:cs typeface="ＭＳ Ｐゴシック" charset="0"/>
              </a:rPr>
              <a:t> bayan…ay </a:t>
            </a:r>
            <a:r>
              <a:rPr lang="en-US" altLang="ja-JP" b="0" i="0" dirty="0" err="1">
                <a:latin typeface="Arial" charset="0"/>
                <a:cs typeface="ＭＳ Ｐゴシック" charset="0"/>
              </a:rPr>
              <a:t>magpakumbaba</a:t>
            </a:r>
            <a:r>
              <a:rPr lang="en-US" altLang="ja-JP" b="0" i="0" dirty="0">
                <a:latin typeface="Arial" charset="0"/>
                <a:cs typeface="ＭＳ Ｐゴシック" charset="0"/>
              </a:rPr>
              <a:t> at </a:t>
            </a:r>
            <a:r>
              <a:rPr lang="en-US" altLang="ja-JP" b="0" i="0" dirty="0" err="1">
                <a:latin typeface="Arial" charset="0"/>
                <a:cs typeface="ＭＳ Ｐゴシック" charset="0"/>
              </a:rPr>
              <a:t>manalangin</a:t>
            </a:r>
            <a:r>
              <a:rPr lang="en-US" altLang="ja-JP" b="0" i="0" dirty="0">
                <a:latin typeface="Arial" charset="0"/>
                <a:cs typeface="ＭＳ Ｐゴシック" charset="0"/>
              </a:rPr>
              <a:t>, at </a:t>
            </a:r>
            <a:r>
              <a:rPr lang="en-US" altLang="ja-JP" b="0" i="0" dirty="0" err="1">
                <a:latin typeface="Arial" charset="0"/>
                <a:cs typeface="ＭＳ Ｐゴシック" charset="0"/>
              </a:rPr>
              <a:t>hanapin</a:t>
            </a:r>
            <a:r>
              <a:rPr lang="en-US" altLang="ja-JP" b="0" i="0" dirty="0">
                <a:latin typeface="Arial" charset="0"/>
                <a:cs typeface="ＭＳ Ｐゴシック" charset="0"/>
              </a:rPr>
              <a:t> </a:t>
            </a:r>
            <a:r>
              <a:rPr lang="en-US" altLang="ja-JP" b="0" i="0" dirty="0" err="1">
                <a:latin typeface="Arial" charset="0"/>
                <a:cs typeface="ＭＳ Ｐゴシック" charset="0"/>
              </a:rPr>
              <a:t>ako</a:t>
            </a:r>
            <a:r>
              <a:rPr lang="en-US" altLang="ja-JP" b="0" i="0" dirty="0">
                <a:latin typeface="Arial" charset="0"/>
                <a:cs typeface="ＭＳ Ｐゴシック" charset="0"/>
              </a:rPr>
              <a:t> at </a:t>
            </a:r>
            <a:r>
              <a:rPr lang="en-US" altLang="ja-JP" b="0" i="0" dirty="0" err="1">
                <a:latin typeface="Arial" charset="0"/>
                <a:cs typeface="ＭＳ Ｐゴシック" charset="0"/>
              </a:rPr>
              <a:t>tumalikod</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kanilang</a:t>
            </a:r>
            <a:r>
              <a:rPr lang="en-US" altLang="ja-JP" b="0" i="0" dirty="0">
                <a:latin typeface="Arial" charset="0"/>
                <a:cs typeface="ＭＳ Ｐゴシック" charset="0"/>
              </a:rPr>
              <a:t> </a:t>
            </a:r>
            <a:r>
              <a:rPr lang="en-US" altLang="ja-JP" b="0" i="0" dirty="0" err="1">
                <a:latin typeface="Arial" charset="0"/>
                <a:cs typeface="ＭＳ Ｐゴシック" charset="0"/>
              </a:rPr>
              <a:t>masasamang</a:t>
            </a:r>
            <a:r>
              <a:rPr lang="en-US" altLang="ja-JP" b="0" i="0" dirty="0">
                <a:latin typeface="Arial" charset="0"/>
                <a:cs typeface="ＭＳ Ｐゴシック" charset="0"/>
              </a:rPr>
              <a:t> </a:t>
            </a:r>
            <a:r>
              <a:rPr lang="en-US" altLang="ja-JP" b="0" i="0" dirty="0" err="1">
                <a:latin typeface="Arial" charset="0"/>
                <a:cs typeface="ＭＳ Ｐゴシック" charset="0"/>
              </a:rPr>
              <a:t>lakad</a:t>
            </a:r>
            <a:r>
              <a:rPr lang="en-US" altLang="ja-JP" b="0" i="0" dirty="0">
                <a:latin typeface="Arial" charset="0"/>
                <a:cs typeface="ＭＳ Ｐゴシック" charset="0"/>
              </a:rPr>
              <a:t>; akin </a:t>
            </a:r>
            <a:r>
              <a:rPr lang="en-US" altLang="ja-JP" b="0" i="0" dirty="0" err="1">
                <a:latin typeface="Arial" charset="0"/>
                <a:cs typeface="ＭＳ Ｐゴシック" charset="0"/>
              </a:rPr>
              <a:t>silang</a:t>
            </a:r>
            <a:r>
              <a:rPr lang="en-US" altLang="ja-JP" b="0" i="0" dirty="0">
                <a:latin typeface="Arial" charset="0"/>
                <a:cs typeface="ＭＳ Ｐゴシック" charset="0"/>
              </a:rPr>
              <a:t> </a:t>
            </a:r>
            <a:r>
              <a:rPr lang="en-US" altLang="ja-JP" b="0" i="0" dirty="0" err="1">
                <a:latin typeface="Arial" charset="0"/>
                <a:cs typeface="ＭＳ Ｐゴシック" charset="0"/>
              </a:rPr>
              <a:t>papakinggan</a:t>
            </a:r>
            <a:r>
              <a:rPr lang="en-US" altLang="ja-JP" b="0" i="0" dirty="0">
                <a:latin typeface="Arial" charset="0"/>
                <a:cs typeface="ＭＳ Ｐゴシック" charset="0"/>
              </a:rPr>
              <a:t> </a:t>
            </a:r>
            <a:r>
              <a:rPr lang="en-US" altLang="ja-JP" b="0" i="0" dirty="0" err="1">
                <a:latin typeface="Arial" charset="0"/>
                <a:cs typeface="ＭＳ Ｐゴシック" charset="0"/>
              </a:rPr>
              <a:t>mula</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langit</a:t>
            </a:r>
            <a:r>
              <a:rPr lang="en-US" altLang="ja-JP" b="0" i="0" dirty="0">
                <a:latin typeface="Arial" charset="0"/>
                <a:cs typeface="ＭＳ Ｐゴシック" charset="0"/>
              </a:rPr>
              <a:t>, at </a:t>
            </a:r>
            <a:r>
              <a:rPr lang="en-US" altLang="ja-JP" b="0" i="0" dirty="0" err="1">
                <a:latin typeface="Arial" charset="0"/>
                <a:cs typeface="ＭＳ Ｐゴシック" charset="0"/>
              </a:rPr>
              <a:t>patatawarin</a:t>
            </a:r>
            <a:r>
              <a:rPr lang="en-US" altLang="ja-JP" b="0" i="0" dirty="0">
                <a:latin typeface="Arial" charset="0"/>
                <a:cs typeface="ＭＳ Ｐゴシック" charset="0"/>
              </a:rPr>
              <a:t> ko ang </a:t>
            </a:r>
            <a:r>
              <a:rPr lang="en-US" altLang="ja-JP" b="0" i="0" dirty="0" err="1">
                <a:latin typeface="Arial" charset="0"/>
                <a:cs typeface="ＭＳ Ｐゴシック" charset="0"/>
              </a:rPr>
              <a:t>kanilang</a:t>
            </a:r>
            <a:r>
              <a:rPr lang="en-US" altLang="ja-JP" b="0" i="0" dirty="0">
                <a:latin typeface="Arial" charset="0"/>
                <a:cs typeface="ＭＳ Ｐゴシック" charset="0"/>
              </a:rPr>
              <a:t> </a:t>
            </a:r>
            <a:r>
              <a:rPr lang="en-US" altLang="ja-JP" b="0" i="0" dirty="0" err="1">
                <a:latin typeface="Arial" charset="0"/>
                <a:cs typeface="ＭＳ Ｐゴシック" charset="0"/>
              </a:rPr>
              <a:t>kasalanan</a:t>
            </a:r>
            <a:r>
              <a:rPr lang="en-US" altLang="ja-JP" b="0" i="0" dirty="0">
                <a:latin typeface="Arial" charset="0"/>
                <a:cs typeface="ＭＳ Ｐゴシック" charset="0"/>
              </a:rPr>
              <a:t> at </a:t>
            </a:r>
            <a:r>
              <a:rPr lang="en-US" altLang="ja-JP" b="0" i="0" dirty="0" err="1">
                <a:latin typeface="Arial" charset="0"/>
                <a:cs typeface="ＭＳ Ｐゴシック" charset="0"/>
              </a:rPr>
              <a:t>pagagalingin</a:t>
            </a:r>
            <a:r>
              <a:rPr lang="en-US" altLang="ja-JP" b="0" i="0" dirty="0">
                <a:latin typeface="Arial" charset="0"/>
                <a:cs typeface="ＭＳ Ｐゴシック" charset="0"/>
              </a:rPr>
              <a:t> ang </a:t>
            </a:r>
            <a:r>
              <a:rPr lang="en-US" altLang="ja-JP" b="0" i="0" dirty="0" err="1">
                <a:latin typeface="Arial" charset="0"/>
                <a:cs typeface="ＭＳ Ｐゴシック" charset="0"/>
              </a:rPr>
              <a:t>kanilang</a:t>
            </a:r>
            <a:r>
              <a:rPr lang="en-US" altLang="ja-JP" b="0" i="0" dirty="0">
                <a:latin typeface="Arial" charset="0"/>
                <a:cs typeface="ＭＳ Ｐゴシック" charset="0"/>
              </a:rPr>
              <a:t> </a:t>
            </a:r>
            <a:r>
              <a:rPr lang="en-US" altLang="ja-JP" b="0" i="0" dirty="0" err="1">
                <a:latin typeface="Arial" charset="0"/>
                <a:cs typeface="ＭＳ Ｐゴシック" charset="0"/>
              </a:rPr>
              <a:t>lupain</a:t>
            </a:r>
            <a:r>
              <a:rPr lang="en-US" altLang="ja-JP" b="0" i="0" dirty="0">
                <a:latin typeface="Arial" charset="0"/>
                <a:cs typeface="ＭＳ Ｐゴシック" charset="0"/>
              </a:rPr>
              <a:t>.”</a:t>
            </a:r>
          </a:p>
          <a:p>
            <a:pPr eaLnBrk="1" hangingPunct="1">
              <a:lnSpc>
                <a:spcPct val="90000"/>
              </a:lnSpc>
              <a:spcBef>
                <a:spcPct val="0"/>
              </a:spcBef>
            </a:pPr>
            <a:endParaRPr lang="en-US" altLang="ja-JP" b="0" i="0" dirty="0">
              <a:latin typeface="Arial" charset="0"/>
              <a:cs typeface="ＭＳ Ｐゴシック" charset="0"/>
            </a:endParaRPr>
          </a:p>
          <a:p>
            <a:pPr eaLnBrk="1" hangingPunct="1">
              <a:lnSpc>
                <a:spcPct val="90000"/>
              </a:lnSpc>
              <a:spcBef>
                <a:spcPct val="0"/>
              </a:spcBef>
            </a:pPr>
            <a:endParaRPr lang="en-US" altLang="ja-JP" b="0" i="0" dirty="0">
              <a:latin typeface="Arial" charset="0"/>
              <a:cs typeface="ＭＳ Ｐゴシック" charset="0"/>
            </a:endParaRPr>
          </a:p>
          <a:p>
            <a:pPr eaLnBrk="1" hangingPunct="1">
              <a:lnSpc>
                <a:spcPct val="90000"/>
              </a:lnSpc>
              <a:spcBef>
                <a:spcPct val="0"/>
              </a:spcBef>
            </a:pPr>
            <a:endParaRPr lang="en-US" altLang="ja-JP" b="1" i="1" dirty="0">
              <a:latin typeface="Arial" charset="0"/>
              <a:cs typeface="ＭＳ Ｐゴシック" charset="0"/>
            </a:endParaRPr>
          </a:p>
          <a:p>
            <a:pPr eaLnBrk="1" hangingPunct="1">
              <a:lnSpc>
                <a:spcPct val="90000"/>
              </a:lnSpc>
              <a:spcBef>
                <a:spcPct val="0"/>
              </a:spcBef>
            </a:pPr>
            <a:endParaRPr lang="en-US" dirty="0">
              <a:latin typeface="Calibri" charset="0"/>
              <a:cs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ヒラギノ角ゴ Pro W3" charset="0"/>
              </a:defRPr>
            </a:lvl1pPr>
            <a:lvl2pPr marL="742950" indent="-285750" eaLnBrk="0" hangingPunct="0">
              <a:defRPr sz="4000">
                <a:solidFill>
                  <a:schemeClr val="tx1"/>
                </a:solidFill>
                <a:latin typeface="Helvetica Neue" charset="0"/>
                <a:ea typeface="ヒラギノ角ゴ Pro W3" charset="0"/>
              </a:defRPr>
            </a:lvl2pPr>
            <a:lvl3pPr marL="1143000" indent="-228600" eaLnBrk="0" hangingPunct="0">
              <a:defRPr sz="4000">
                <a:solidFill>
                  <a:schemeClr val="tx1"/>
                </a:solidFill>
                <a:latin typeface="Helvetica Neue" charset="0"/>
                <a:ea typeface="ヒラギノ角ゴ Pro W3" charset="0"/>
              </a:defRPr>
            </a:lvl3pPr>
            <a:lvl4pPr marL="1600200" indent="-228600" eaLnBrk="0" hangingPunct="0">
              <a:defRPr sz="4000">
                <a:solidFill>
                  <a:schemeClr val="tx1"/>
                </a:solidFill>
                <a:latin typeface="Helvetica Neue" charset="0"/>
                <a:ea typeface="ヒラギノ角ゴ Pro W3" charset="0"/>
              </a:defRPr>
            </a:lvl4pPr>
            <a:lvl5pPr marL="2057400" indent="-228600" eaLnBrk="0" hangingPunct="0">
              <a:defRPr sz="4000">
                <a:solidFill>
                  <a:schemeClr val="tx1"/>
                </a:solidFill>
                <a:latin typeface="Helvetica Neue" charset="0"/>
                <a:ea typeface="ヒラギノ角ゴ Pro W3" charset="0"/>
              </a:defRPr>
            </a:lvl5pPr>
            <a:lvl6pPr marL="2514600" indent="-228600" eaLnBrk="0" fontAlgn="base" hangingPunct="0">
              <a:spcBef>
                <a:spcPct val="0"/>
              </a:spcBef>
              <a:spcAft>
                <a:spcPct val="0"/>
              </a:spcAft>
              <a:defRPr sz="4000">
                <a:solidFill>
                  <a:schemeClr val="tx1"/>
                </a:solidFill>
                <a:latin typeface="Helvetica Neue" charset="0"/>
                <a:ea typeface="ヒラギノ角ゴ Pro W3" charset="0"/>
              </a:defRPr>
            </a:lvl6pPr>
            <a:lvl7pPr marL="2971800" indent="-228600" eaLnBrk="0" fontAlgn="base" hangingPunct="0">
              <a:spcBef>
                <a:spcPct val="0"/>
              </a:spcBef>
              <a:spcAft>
                <a:spcPct val="0"/>
              </a:spcAft>
              <a:defRPr sz="4000">
                <a:solidFill>
                  <a:schemeClr val="tx1"/>
                </a:solidFill>
                <a:latin typeface="Helvetica Neue" charset="0"/>
                <a:ea typeface="ヒラギノ角ゴ Pro W3" charset="0"/>
              </a:defRPr>
            </a:lvl7pPr>
            <a:lvl8pPr marL="3429000" indent="-228600" eaLnBrk="0" fontAlgn="base" hangingPunct="0">
              <a:spcBef>
                <a:spcPct val="0"/>
              </a:spcBef>
              <a:spcAft>
                <a:spcPct val="0"/>
              </a:spcAft>
              <a:defRPr sz="4000">
                <a:solidFill>
                  <a:schemeClr val="tx1"/>
                </a:solidFill>
                <a:latin typeface="Helvetica Neue" charset="0"/>
                <a:ea typeface="ヒラギノ角ゴ Pro W3" charset="0"/>
              </a:defRPr>
            </a:lvl8pPr>
            <a:lvl9pPr marL="3886200" indent="-228600" eaLnBrk="0" fontAlgn="base" hangingPunct="0">
              <a:spcBef>
                <a:spcPct val="0"/>
              </a:spcBef>
              <a:spcAft>
                <a:spcPct val="0"/>
              </a:spcAft>
              <a:defRPr sz="4000">
                <a:solidFill>
                  <a:schemeClr val="tx1"/>
                </a:solidFill>
                <a:latin typeface="Helvetica Neue" charset="0"/>
                <a:ea typeface="ヒラギノ角ゴ Pro W3" charset="0"/>
              </a:defRPr>
            </a:lvl9pPr>
          </a:lstStyle>
          <a:p>
            <a:fld id="{7B92C2BC-CD0D-6F46-A16F-3CEDED7CCDEF}" type="slidenum">
              <a:rPr lang="en-US" sz="1200">
                <a:ea typeface="ＭＳ Ｐゴシック" charset="0"/>
                <a:cs typeface="ＭＳ Ｐゴシック" charset="0"/>
              </a:rPr>
              <a:pPr/>
              <a:t>3</a:t>
            </a:fld>
            <a:endParaRPr lang="en-US" sz="1200">
              <a:ea typeface="ＭＳ Ｐゴシック" charset="0"/>
              <a:cs typeface="ＭＳ Ｐゴシック"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err="1">
                <a:latin typeface="Arial" charset="0"/>
                <a:ea typeface="ＭＳ Ｐゴシック" charset="0"/>
                <a:cs typeface="ＭＳ Ｐゴシック" charset="0"/>
              </a:rPr>
              <a:t>Pangalawang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Liksyon</a:t>
            </a:r>
            <a:endParaRPr lang="en-US" dirty="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13650EAC-00F8-2D4C-A57D-46348ADAF40B}" type="slidenum">
              <a:rPr lang="en-US" sz="1200"/>
              <a:pPr/>
              <a:t>30</a:t>
            </a:fld>
            <a:endParaRPr lang="en-US" sz="1200"/>
          </a:p>
        </p:txBody>
      </p:sp>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spcBef>
                <a:spcPct val="0"/>
              </a:spcBef>
            </a:pPr>
            <a:r>
              <a:rPr lang="en-US" altLang="ja-JP" b="0" i="0" dirty="0">
                <a:latin typeface="Arial" charset="0"/>
                <a:cs typeface="ＭＳ Ｐゴシック" charset="0"/>
              </a:rPr>
              <a:t>Lahat ng </a:t>
            </a:r>
            <a:r>
              <a:rPr lang="en-US" altLang="ja-JP" b="0" i="0" dirty="0" err="1">
                <a:latin typeface="Arial" charset="0"/>
                <a:cs typeface="ＭＳ Ｐゴシック" charset="0"/>
              </a:rPr>
              <a:t>mga</a:t>
            </a:r>
            <a:r>
              <a:rPr lang="en-US" altLang="ja-JP" b="0" i="0" dirty="0">
                <a:latin typeface="Arial" charset="0"/>
                <a:cs typeface="ＭＳ Ｐゴシック" charset="0"/>
              </a:rPr>
              <a:t> </a:t>
            </a:r>
            <a:r>
              <a:rPr lang="en-US" altLang="ja-JP" b="0" i="0" dirty="0" err="1">
                <a:latin typeface="Arial" charset="0"/>
                <a:cs typeface="ＭＳ Ｐゴシック" charset="0"/>
              </a:rPr>
              <a:t>talatang</a:t>
            </a:r>
            <a:r>
              <a:rPr lang="en-US" altLang="ja-JP" b="0" i="0" dirty="0">
                <a:latin typeface="Arial" charset="0"/>
                <a:cs typeface="ＭＳ Ｐゴシック" charset="0"/>
              </a:rPr>
              <a:t> </a:t>
            </a:r>
            <a:r>
              <a:rPr lang="en-US" altLang="ja-JP" b="0" i="0" dirty="0" err="1">
                <a:latin typeface="Arial" charset="0"/>
                <a:cs typeface="ＭＳ Ｐゴシック" charset="0"/>
              </a:rPr>
              <a:t>ito</a:t>
            </a:r>
            <a:r>
              <a:rPr lang="en-US" altLang="ja-JP" b="0" i="0" dirty="0">
                <a:latin typeface="Arial" charset="0"/>
                <a:cs typeface="ＭＳ Ｐゴシック" charset="0"/>
              </a:rPr>
              <a:t> at </a:t>
            </a:r>
            <a:r>
              <a:rPr lang="en-US" altLang="ja-JP" b="0" i="0" dirty="0" err="1">
                <a:latin typeface="Arial" charset="0"/>
                <a:cs typeface="ＭＳ Ｐゴシック" charset="0"/>
              </a:rPr>
              <a:t>marami</a:t>
            </a:r>
            <a:r>
              <a:rPr lang="en-US" altLang="ja-JP" b="0" i="0" dirty="0">
                <a:latin typeface="Arial" charset="0"/>
                <a:cs typeface="ＭＳ Ｐゴシック" charset="0"/>
              </a:rPr>
              <a:t> pa ay </a:t>
            </a:r>
            <a:r>
              <a:rPr lang="en-US" altLang="ja-JP" b="0" i="0" dirty="0" err="1">
                <a:latin typeface="Arial" charset="0"/>
                <a:cs typeface="ＭＳ Ｐゴシック" charset="0"/>
              </a:rPr>
              <a:t>tinatalakay</a:t>
            </a:r>
            <a:r>
              <a:rPr lang="en-US" altLang="ja-JP" b="0" i="0" dirty="0">
                <a:latin typeface="Arial" charset="0"/>
                <a:cs typeface="ＭＳ Ｐゴシック" charset="0"/>
              </a:rPr>
              <a:t> ang </a:t>
            </a:r>
            <a:r>
              <a:rPr lang="en-US" altLang="ja-JP" b="0" i="0" dirty="0" err="1">
                <a:latin typeface="Arial" charset="0"/>
                <a:cs typeface="ＭＳ Ｐゴシック" charset="0"/>
              </a:rPr>
              <a:t>mahalagang</a:t>
            </a:r>
            <a:r>
              <a:rPr lang="en-US" altLang="ja-JP" b="0" i="0" dirty="0">
                <a:latin typeface="Arial" charset="0"/>
                <a:cs typeface="ＭＳ Ｐゴシック" charset="0"/>
              </a:rPr>
              <a:t> </a:t>
            </a:r>
            <a:r>
              <a:rPr lang="en-US" altLang="ja-JP" b="0" i="0" dirty="0" err="1">
                <a:latin typeface="Arial" charset="0"/>
                <a:cs typeface="ＭＳ Ｐゴシック" charset="0"/>
              </a:rPr>
              <a:t>katotohanan</a:t>
            </a:r>
            <a:r>
              <a:rPr lang="en-US" altLang="ja-JP" b="0" i="0" dirty="0">
                <a:latin typeface="Arial" charset="0"/>
                <a:cs typeface="ＭＳ Ｐゴシック" charset="0"/>
              </a:rPr>
              <a:t> </a:t>
            </a:r>
            <a:r>
              <a:rPr lang="en-US" altLang="ja-JP" b="0" i="0" dirty="0" err="1">
                <a:latin typeface="Arial" charset="0"/>
                <a:cs typeface="ＭＳ Ｐゴシック" charset="0"/>
              </a:rPr>
              <a:t>na</a:t>
            </a:r>
            <a:r>
              <a:rPr lang="en-US" altLang="ja-JP" b="0" i="0" dirty="0">
                <a:latin typeface="Arial" charset="0"/>
                <a:cs typeface="ＭＳ Ｐゴシック" charset="0"/>
              </a:rPr>
              <a:t> </a:t>
            </a:r>
            <a:r>
              <a:rPr lang="en-US" altLang="ja-JP" b="0" i="0" dirty="0" err="1">
                <a:latin typeface="Arial" charset="0"/>
                <a:cs typeface="ＭＳ Ｐゴシック" charset="0"/>
              </a:rPr>
              <a:t>bagaman</a:t>
            </a:r>
            <a:r>
              <a:rPr lang="en-US" altLang="ja-JP" b="0" i="0" dirty="0">
                <a:latin typeface="Arial" charset="0"/>
                <a:cs typeface="ＭＳ Ｐゴシック" charset="0"/>
              </a:rPr>
              <a:t> ang </a:t>
            </a:r>
            <a:r>
              <a:rPr lang="en-US" altLang="ja-JP" b="0" i="0" dirty="0" err="1">
                <a:latin typeface="Arial" charset="0"/>
                <a:cs typeface="ＭＳ Ｐゴシック" charset="0"/>
              </a:rPr>
              <a:t>Diyos</a:t>
            </a:r>
            <a:r>
              <a:rPr lang="en-US" altLang="ja-JP" b="0" i="0" dirty="0">
                <a:latin typeface="Arial" charset="0"/>
                <a:cs typeface="ＭＳ Ｐゴシック" charset="0"/>
              </a:rPr>
              <a:t> ay </a:t>
            </a:r>
            <a:r>
              <a:rPr lang="en-US" altLang="ja-JP" b="0" i="0" dirty="0" err="1">
                <a:latin typeface="Arial" charset="0"/>
                <a:cs typeface="ＭＳ Ｐゴシック" charset="0"/>
              </a:rPr>
              <a:t>nangingibabaw</a:t>
            </a:r>
            <a:r>
              <a:rPr lang="en-US" altLang="ja-JP" b="0" i="0" dirty="0">
                <a:latin typeface="Arial" charset="0"/>
                <a:cs typeface="ＭＳ Ｐゴシック" charset="0"/>
              </a:rPr>
              <a:t>, </a:t>
            </a:r>
            <a:r>
              <a:rPr lang="en-US" altLang="ja-JP" b="0" i="0" dirty="0" err="1">
                <a:latin typeface="Arial" charset="0"/>
                <a:cs typeface="ＭＳ Ｐゴシック" charset="0"/>
              </a:rPr>
              <a:t>bagaman</a:t>
            </a:r>
            <a:r>
              <a:rPr lang="en-US" altLang="ja-JP" b="0" i="0" dirty="0">
                <a:latin typeface="Arial" charset="0"/>
                <a:cs typeface="ＭＳ Ｐゴシック" charset="0"/>
              </a:rPr>
              <a:t> ang </a:t>
            </a:r>
            <a:r>
              <a:rPr lang="en-US" altLang="ja-JP" b="0" i="0" dirty="0" err="1">
                <a:latin typeface="Arial" charset="0"/>
                <a:cs typeface="ＭＳ Ｐゴシック" charset="0"/>
              </a:rPr>
              <a:t>Diyos</a:t>
            </a:r>
            <a:r>
              <a:rPr lang="en-US" altLang="ja-JP" b="0" i="0" dirty="0">
                <a:latin typeface="Arial" charset="0"/>
                <a:cs typeface="ＭＳ Ｐゴシック" charset="0"/>
              </a:rPr>
              <a:t> ay </a:t>
            </a:r>
            <a:r>
              <a:rPr lang="en-US" altLang="ja-JP" b="0" i="0" dirty="0" err="1">
                <a:latin typeface="Arial" charset="0"/>
                <a:cs typeface="ＭＳ Ｐゴシック" charset="0"/>
              </a:rPr>
              <a:t>ating</a:t>
            </a:r>
            <a:r>
              <a:rPr lang="en-US" altLang="ja-JP" b="0" i="0" dirty="0">
                <a:latin typeface="Arial" charset="0"/>
                <a:cs typeface="ＭＳ Ｐゴシック" charset="0"/>
              </a:rPr>
              <a:t> </a:t>
            </a:r>
            <a:r>
              <a:rPr lang="en-US" altLang="ja-JP" b="0" i="0" dirty="0" err="1">
                <a:latin typeface="Arial" charset="0"/>
                <a:cs typeface="ＭＳ Ｐゴシック" charset="0"/>
              </a:rPr>
              <a:t>Manlalalang</a:t>
            </a:r>
            <a:r>
              <a:rPr lang="en-US" altLang="ja-JP" b="0" i="0" dirty="0">
                <a:latin typeface="Arial" charset="0"/>
                <a:cs typeface="ＭＳ Ｐゴシック" charset="0"/>
              </a:rPr>
              <a:t> at </a:t>
            </a:r>
            <a:r>
              <a:rPr lang="en-US" altLang="ja-JP" b="0" i="0" dirty="0" err="1">
                <a:latin typeface="Arial" charset="0"/>
                <a:cs typeface="ＭＳ Ｐゴシック" charset="0"/>
              </a:rPr>
              <a:t>Tagasuporta</a:t>
            </a:r>
            <a:r>
              <a:rPr lang="en-US" altLang="ja-JP" b="0" i="0" dirty="0">
                <a:latin typeface="Arial" charset="0"/>
                <a:cs typeface="ＭＳ Ｐゴシック" charset="0"/>
              </a:rPr>
              <a:t>, at </a:t>
            </a:r>
            <a:r>
              <a:rPr lang="en-US" altLang="ja-JP" b="0" i="0" dirty="0" err="1">
                <a:latin typeface="Arial" charset="0"/>
                <a:cs typeface="ＭＳ Ｐゴシック" charset="0"/>
              </a:rPr>
              <a:t>bagaman</a:t>
            </a:r>
            <a:r>
              <a:rPr lang="en-US" altLang="ja-JP" b="0" i="0" dirty="0">
                <a:latin typeface="Arial" charset="0"/>
                <a:cs typeface="ＭＳ Ｐゴシック" charset="0"/>
              </a:rPr>
              <a:t> ¶ ang </a:t>
            </a:r>
            <a:r>
              <a:rPr lang="en-US" altLang="ja-JP" b="0" i="0" dirty="0" err="1">
                <a:latin typeface="Arial" charset="0"/>
                <a:cs typeface="ＭＳ Ｐゴシック" charset="0"/>
              </a:rPr>
              <a:t>kaligtasan</a:t>
            </a:r>
            <a:r>
              <a:rPr lang="en-US" altLang="ja-JP" b="0" i="0" dirty="0">
                <a:latin typeface="Arial" charset="0"/>
                <a:cs typeface="ＭＳ Ｐゴシック" charset="0"/>
              </a:rPr>
              <a:t> ay </a:t>
            </a:r>
            <a:r>
              <a:rPr lang="en-US" altLang="ja-JP" b="0" i="0" dirty="0" err="1">
                <a:latin typeface="Arial" charset="0"/>
                <a:cs typeface="ＭＳ Ｐゴシック" charset="0"/>
              </a:rPr>
              <a:t>isang</a:t>
            </a:r>
            <a:r>
              <a:rPr lang="en-US" altLang="ja-JP" b="0" i="0" dirty="0">
                <a:latin typeface="Arial" charset="0"/>
                <a:cs typeface="ＭＳ Ｐゴシック" charset="0"/>
              </a:rPr>
              <a:t> regalo ng </a:t>
            </a:r>
            <a:r>
              <a:rPr lang="en-US" altLang="ja-JP" b="0" i="0" dirty="0" err="1">
                <a:latin typeface="Arial" charset="0"/>
                <a:cs typeface="ＭＳ Ｐゴシック" charset="0"/>
              </a:rPr>
              <a:t>biyaya</a:t>
            </a:r>
            <a:r>
              <a:rPr lang="en-US" altLang="ja-JP" b="0" i="0" dirty="0">
                <a:latin typeface="Arial" charset="0"/>
                <a:cs typeface="ＭＳ Ｐゴシック" charset="0"/>
              </a:rPr>
              <a:t> at </a:t>
            </a:r>
            <a:r>
              <a:rPr lang="en-US" altLang="ja-JP" b="0" i="0" dirty="0" err="1">
                <a:latin typeface="Arial" charset="0"/>
                <a:cs typeface="ＭＳ Ｐゴシック" charset="0"/>
              </a:rPr>
              <a:t>walang</a:t>
            </a:r>
            <a:r>
              <a:rPr lang="en-US" altLang="ja-JP" b="0" i="0" dirty="0">
                <a:latin typeface="Arial" charset="0"/>
                <a:cs typeface="ＭＳ Ｐゴシック" charset="0"/>
              </a:rPr>
              <a:t> </a:t>
            </a:r>
            <a:r>
              <a:rPr lang="en-US" altLang="ja-JP" b="0" i="0" dirty="0" err="1">
                <a:latin typeface="Arial" charset="0"/>
                <a:cs typeface="ＭＳ Ｐゴシック" charset="0"/>
              </a:rPr>
              <a:t>merito</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ating</a:t>
            </a:r>
            <a:r>
              <a:rPr lang="en-US" altLang="ja-JP" b="0" i="0" dirty="0">
                <a:latin typeface="Arial" charset="0"/>
                <a:cs typeface="ＭＳ Ｐゴシック" charset="0"/>
              </a:rPr>
              <a:t> </a:t>
            </a:r>
            <a:r>
              <a:rPr lang="en-US" altLang="ja-JP" b="0" i="0" dirty="0" err="1">
                <a:latin typeface="Arial" charset="0"/>
                <a:cs typeface="ＭＳ Ｐゴシック" charset="0"/>
              </a:rPr>
              <a:t>bahagi</a:t>
            </a:r>
            <a:r>
              <a:rPr lang="en-US" altLang="ja-JP" b="0" i="0" dirty="0">
                <a:latin typeface="Arial" charset="0"/>
                <a:cs typeface="ＭＳ Ｐゴシック" charset="0"/>
              </a:rPr>
              <a:t>, ¶ </a:t>
            </a:r>
            <a:r>
              <a:rPr lang="en-US" altLang="ja-JP" b="0" i="0" dirty="0" err="1">
                <a:latin typeface="Arial" charset="0"/>
                <a:cs typeface="ＭＳ Ｐゴシック" charset="0"/>
              </a:rPr>
              <a:t>tayo’y</a:t>
            </a:r>
            <a:r>
              <a:rPr lang="en-US" altLang="ja-JP" b="0" i="0" dirty="0">
                <a:latin typeface="Arial" charset="0"/>
                <a:cs typeface="ＭＳ Ｐゴシック" charset="0"/>
              </a:rPr>
              <a:t> </a:t>
            </a:r>
            <a:r>
              <a:rPr lang="en-US" altLang="ja-JP" b="0" i="0" dirty="0" err="1">
                <a:latin typeface="Arial" charset="0"/>
                <a:cs typeface="ＭＳ Ｐゴシック" charset="0"/>
              </a:rPr>
              <a:t>mayroon</a:t>
            </a:r>
            <a:r>
              <a:rPr lang="en-US" altLang="ja-JP" b="0" i="0" dirty="0">
                <a:latin typeface="Arial" charset="0"/>
                <a:cs typeface="ＭＳ Ｐゴシック" charset="0"/>
              </a:rPr>
              <a:t> pa ring </a:t>
            </a:r>
            <a:r>
              <a:rPr lang="en-US" altLang="ja-JP" b="0" i="0" dirty="0" err="1">
                <a:latin typeface="Arial" charset="0"/>
                <a:cs typeface="ＭＳ Ｐゴシック" charset="0"/>
              </a:rPr>
              <a:t>bahagi</a:t>
            </a:r>
            <a:r>
              <a:rPr lang="en-US" altLang="ja-JP" b="0" i="0" dirty="0">
                <a:latin typeface="Arial" charset="0"/>
                <a:cs typeface="ＭＳ Ｐゴシック" charset="0"/>
              </a:rPr>
              <a:t> </a:t>
            </a:r>
            <a:r>
              <a:rPr lang="en-US" altLang="ja-JP" b="0" i="0" dirty="0" err="1">
                <a:latin typeface="Arial" charset="0"/>
                <a:cs typeface="ＭＳ Ｐゴシック" charset="0"/>
              </a:rPr>
              <a:t>na</a:t>
            </a:r>
            <a:r>
              <a:rPr lang="en-US" altLang="ja-JP" b="0" i="0" dirty="0">
                <a:latin typeface="Arial" charset="0"/>
                <a:cs typeface="ＭＳ Ｐゴシック" charset="0"/>
              </a:rPr>
              <a:t> </a:t>
            </a:r>
            <a:r>
              <a:rPr lang="en-US" altLang="ja-JP" b="0" i="0" dirty="0" err="1">
                <a:latin typeface="Arial" charset="0"/>
                <a:cs typeface="ＭＳ Ｐゴシック" charset="0"/>
              </a:rPr>
              <a:t>gagampanan</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drama ng </a:t>
            </a:r>
            <a:r>
              <a:rPr lang="en-US" altLang="ja-JP" b="0" i="0" dirty="0" err="1">
                <a:latin typeface="Arial" charset="0"/>
                <a:cs typeface="ＭＳ Ｐゴシック" charset="0"/>
              </a:rPr>
              <a:t>malaking</a:t>
            </a:r>
            <a:r>
              <a:rPr lang="en-US" altLang="ja-JP" b="0" i="0" dirty="0">
                <a:latin typeface="Arial" charset="0"/>
                <a:cs typeface="ＭＳ Ｐゴシック" charset="0"/>
              </a:rPr>
              <a:t> </a:t>
            </a:r>
            <a:r>
              <a:rPr lang="en-US" altLang="ja-JP" b="0" i="0" dirty="0" err="1">
                <a:latin typeface="Arial" charset="0"/>
                <a:cs typeface="ＭＳ Ｐゴシック" charset="0"/>
              </a:rPr>
              <a:t>tunggalian</a:t>
            </a:r>
            <a:r>
              <a:rPr lang="en-US" altLang="ja-JP" b="0" i="0" dirty="0">
                <a:latin typeface="Arial" charset="0"/>
                <a:cs typeface="ＭＳ Ｐゴシック" charset="0"/>
              </a:rPr>
              <a:t> </a:t>
            </a:r>
            <a:r>
              <a:rPr lang="en-US" altLang="ja-JP" b="0" i="0" dirty="0" err="1">
                <a:latin typeface="Arial" charset="0"/>
                <a:cs typeface="ＭＳ Ｐゴシック" charset="0"/>
              </a:rPr>
              <a:t>dito</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lupa</a:t>
            </a:r>
            <a:r>
              <a:rPr lang="en-US" altLang="ja-JP" b="0" i="0" dirty="0">
                <a:latin typeface="Arial" charset="0"/>
                <a:cs typeface="ＭＳ Ｐゴシック" charset="0"/>
              </a:rPr>
              <a:t>.</a:t>
            </a:r>
          </a:p>
          <a:p>
            <a:pPr eaLnBrk="1" hangingPunct="1">
              <a:lnSpc>
                <a:spcPct val="90000"/>
              </a:lnSpc>
              <a:spcBef>
                <a:spcPct val="0"/>
              </a:spcBef>
            </a:pPr>
            <a:endParaRPr lang="en-US" altLang="ja-JP" b="0" i="0" dirty="0">
              <a:latin typeface="Arial" charset="0"/>
              <a:cs typeface="ＭＳ Ｐゴシック" charset="0"/>
            </a:endParaRPr>
          </a:p>
          <a:p>
            <a:pPr eaLnBrk="1" hangingPunct="1">
              <a:lnSpc>
                <a:spcPct val="90000"/>
              </a:lnSpc>
              <a:spcBef>
                <a:spcPct val="0"/>
              </a:spcBef>
            </a:pPr>
            <a:endParaRPr lang="en-US" altLang="ja-JP" b="0" i="0" dirty="0">
              <a:latin typeface="Arial" charset="0"/>
              <a:cs typeface="ＭＳ Ｐゴシック" charset="0"/>
            </a:endParaRPr>
          </a:p>
          <a:p>
            <a:pPr eaLnBrk="1" hangingPunct="1">
              <a:lnSpc>
                <a:spcPct val="90000"/>
              </a:lnSpc>
              <a:spcBef>
                <a:spcPct val="0"/>
              </a:spcBef>
            </a:pPr>
            <a:endParaRPr lang="en-US" altLang="ja-JP" b="1" i="1" dirty="0">
              <a:latin typeface="Arial" charset="0"/>
              <a:cs typeface="ＭＳ Ｐゴシック" charset="0"/>
            </a:endParaRPr>
          </a:p>
        </p:txBody>
      </p:sp>
    </p:spTree>
    <p:extLst>
      <p:ext uri="{BB962C8B-B14F-4D97-AF65-F5344CB8AC3E}">
        <p14:creationId xmlns:p14="http://schemas.microsoft.com/office/powerpoint/2010/main" val="1578376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13650EAC-00F8-2D4C-A57D-46348ADAF40B}" type="slidenum">
              <a:rPr lang="en-US" sz="1200"/>
              <a:pPr/>
              <a:t>31</a:t>
            </a:fld>
            <a:endParaRPr lang="en-US" sz="1200"/>
          </a:p>
        </p:txBody>
      </p:sp>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spcBef>
                <a:spcPct val="0"/>
              </a:spcBef>
            </a:pPr>
            <a:r>
              <a:rPr lang="en-US" altLang="ja-JP" b="0" i="0" dirty="0" err="1">
                <a:latin typeface="Arial" charset="0"/>
                <a:cs typeface="ＭＳ Ｐゴシック" charset="0"/>
              </a:rPr>
              <a:t>Gamit</a:t>
            </a:r>
            <a:r>
              <a:rPr lang="en-US" altLang="ja-JP" b="0" i="0" dirty="0">
                <a:latin typeface="Arial" charset="0"/>
                <a:cs typeface="ＭＳ Ｐゴシック" charset="0"/>
              </a:rPr>
              <a:t> ang banal </a:t>
            </a:r>
            <a:r>
              <a:rPr lang="en-US" altLang="ja-JP" b="0" i="0" dirty="0" err="1">
                <a:latin typeface="Arial" charset="0"/>
                <a:cs typeface="ＭＳ Ｐゴシック" charset="0"/>
              </a:rPr>
              <a:t>sa</a:t>
            </a:r>
            <a:r>
              <a:rPr lang="en-US" altLang="ja-JP" b="0" i="0" dirty="0">
                <a:latin typeface="Arial" charset="0"/>
                <a:cs typeface="ＭＳ Ｐゴシック" charset="0"/>
              </a:rPr>
              <a:t> regalo ng </a:t>
            </a:r>
            <a:r>
              <a:rPr lang="en-US" altLang="ja-JP" b="0" i="0" dirty="0" err="1">
                <a:latin typeface="Arial" charset="0"/>
                <a:cs typeface="ＭＳ Ｐゴシック" charset="0"/>
              </a:rPr>
              <a:t>malayang</a:t>
            </a:r>
            <a:r>
              <a:rPr lang="en-US" altLang="ja-JP" b="0" i="0" dirty="0">
                <a:latin typeface="Arial" charset="0"/>
                <a:cs typeface="ＭＳ Ｐゴシック" charset="0"/>
              </a:rPr>
              <a:t> </a:t>
            </a:r>
            <a:r>
              <a:rPr lang="en-US" altLang="ja-JP" b="0" i="0" dirty="0" err="1">
                <a:latin typeface="Arial" charset="0"/>
                <a:cs typeface="ＭＳ Ｐゴシック" charset="0"/>
              </a:rPr>
              <a:t>kalooban</a:t>
            </a:r>
            <a:r>
              <a:rPr lang="en-US" altLang="ja-JP" b="0" i="0" dirty="0">
                <a:latin typeface="Arial" charset="0"/>
                <a:cs typeface="ＭＳ Ｐゴシック" charset="0"/>
              </a:rPr>
              <a:t>, </a:t>
            </a:r>
            <a:r>
              <a:rPr lang="en-US" altLang="ja-JP" b="0" i="0" dirty="0" err="1">
                <a:latin typeface="Arial" charset="0"/>
                <a:cs typeface="ＭＳ Ｐゴシック" charset="0"/>
              </a:rPr>
              <a:t>malayang</a:t>
            </a:r>
            <a:r>
              <a:rPr lang="en-US" altLang="ja-JP" b="0" i="0" dirty="0">
                <a:latin typeface="Arial" charset="0"/>
                <a:cs typeface="ＭＳ Ｐゴシック" charset="0"/>
              </a:rPr>
              <a:t> </a:t>
            </a:r>
            <a:r>
              <a:rPr lang="en-US" altLang="ja-JP" b="0" i="0" dirty="0" err="1">
                <a:latin typeface="Arial" charset="0"/>
                <a:cs typeface="ＭＳ Ｐゴシック" charset="0"/>
              </a:rPr>
              <a:t>pagpili</a:t>
            </a:r>
            <a:r>
              <a:rPr lang="en-US" altLang="ja-JP" b="0" i="0" dirty="0">
                <a:latin typeface="Arial" charset="0"/>
                <a:cs typeface="ＭＳ Ｐゴシック" charset="0"/>
              </a:rPr>
              <a:t>, </a:t>
            </a:r>
            <a:r>
              <a:rPr lang="en-US" altLang="ja-JP" b="0" i="0" dirty="0" err="1">
                <a:latin typeface="Arial" charset="0"/>
                <a:cs typeface="ＭＳ Ｐゴシック" charset="0"/>
              </a:rPr>
              <a:t>dapat</a:t>
            </a:r>
            <a:r>
              <a:rPr lang="en-US" altLang="ja-JP" b="0" i="0" dirty="0">
                <a:latin typeface="Arial" charset="0"/>
                <a:cs typeface="ＭＳ Ｐゴシック" charset="0"/>
              </a:rPr>
              <a:t> </a:t>
            </a:r>
            <a:r>
              <a:rPr lang="en-US" altLang="ja-JP" b="0" i="0" dirty="0" err="1">
                <a:latin typeface="Arial" charset="0"/>
                <a:cs typeface="ＭＳ Ｐゴシック" charset="0"/>
              </a:rPr>
              <a:t>nating</a:t>
            </a:r>
            <a:r>
              <a:rPr lang="en-US" altLang="ja-JP" b="0" i="0" dirty="0">
                <a:latin typeface="Arial" charset="0"/>
                <a:cs typeface="ＭＳ Ｐゴシック" charset="0"/>
              </a:rPr>
              <a:t> </a:t>
            </a:r>
            <a:r>
              <a:rPr lang="en-US" altLang="ja-JP" b="0" i="0" dirty="0" err="1">
                <a:latin typeface="Arial" charset="0"/>
                <a:cs typeface="ＭＳ Ｐゴシック" charset="0"/>
              </a:rPr>
              <a:t>piliing</a:t>
            </a:r>
            <a:r>
              <a:rPr lang="en-US" altLang="ja-JP" b="0" i="0" dirty="0">
                <a:latin typeface="Arial" charset="0"/>
                <a:cs typeface="ＭＳ Ｐゴシック" charset="0"/>
              </a:rPr>
              <a:t> </a:t>
            </a:r>
            <a:r>
              <a:rPr lang="en-US" altLang="ja-JP" b="0" i="0" dirty="0" err="1">
                <a:latin typeface="Arial" charset="0"/>
                <a:cs typeface="ＭＳ Ｐゴシック" charset="0"/>
              </a:rPr>
              <a:t>sumunod</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udyok</a:t>
            </a:r>
            <a:r>
              <a:rPr lang="en-US" altLang="ja-JP" b="0" i="0" dirty="0">
                <a:latin typeface="Arial" charset="0"/>
                <a:cs typeface="ＭＳ Ｐゴシック" charset="0"/>
              </a:rPr>
              <a:t> ng Banal </a:t>
            </a:r>
            <a:r>
              <a:rPr lang="en-US" altLang="ja-JP" b="0" i="0" dirty="0" err="1">
                <a:latin typeface="Arial" charset="0"/>
                <a:cs typeface="ＭＳ Ｐゴシック" charset="0"/>
              </a:rPr>
              <a:t>na</a:t>
            </a:r>
            <a:r>
              <a:rPr lang="en-US" altLang="ja-JP" b="0" i="0" dirty="0">
                <a:latin typeface="Arial" charset="0"/>
                <a:cs typeface="ＭＳ Ｐゴシック" charset="0"/>
              </a:rPr>
              <a:t> Espiritu at </a:t>
            </a:r>
            <a:r>
              <a:rPr lang="en-US" altLang="ja-JP" b="0" i="0" dirty="0" err="1">
                <a:latin typeface="Arial" charset="0"/>
                <a:cs typeface="ＭＳ Ｐゴシック" charset="0"/>
              </a:rPr>
              <a:t>sundin</a:t>
            </a:r>
            <a:r>
              <a:rPr lang="en-US" altLang="ja-JP" b="0" i="0" dirty="0">
                <a:latin typeface="Arial" charset="0"/>
                <a:cs typeface="ＭＳ Ｐゴシック" charset="0"/>
              </a:rPr>
              <a:t> ang </a:t>
            </a:r>
            <a:r>
              <a:rPr lang="en-US" altLang="ja-JP" b="0" i="0" dirty="0" err="1">
                <a:latin typeface="Arial" charset="0"/>
                <a:cs typeface="ＭＳ Ｐゴシック" charset="0"/>
              </a:rPr>
              <a:t>tinatawagan</a:t>
            </a:r>
            <a:r>
              <a:rPr lang="en-US" altLang="ja-JP" b="0" i="0" dirty="0">
                <a:latin typeface="Arial" charset="0"/>
                <a:cs typeface="ＭＳ Ｐゴシック" charset="0"/>
              </a:rPr>
              <a:t> tayo ng </a:t>
            </a:r>
            <a:r>
              <a:rPr lang="en-US" altLang="ja-JP" b="0" i="0" dirty="0" err="1">
                <a:latin typeface="Arial" charset="0"/>
                <a:cs typeface="ＭＳ Ｐゴシック" charset="0"/>
              </a:rPr>
              <a:t>Diyos</a:t>
            </a:r>
            <a:r>
              <a:rPr lang="en-US" altLang="ja-JP" b="0" i="0" dirty="0">
                <a:latin typeface="Arial" charset="0"/>
                <a:cs typeface="ＭＳ Ｐゴシック" charset="0"/>
              </a:rPr>
              <a:t> </a:t>
            </a:r>
            <a:r>
              <a:rPr lang="en-US" altLang="ja-JP" b="0" i="0" dirty="0" err="1">
                <a:latin typeface="Arial" charset="0"/>
                <a:cs typeface="ＭＳ Ｐゴシック" charset="0"/>
              </a:rPr>
              <a:t>na</a:t>
            </a:r>
            <a:r>
              <a:rPr lang="en-US" altLang="ja-JP" b="0" i="0" dirty="0">
                <a:latin typeface="Arial" charset="0"/>
                <a:cs typeface="ＭＳ Ｐゴシック" charset="0"/>
              </a:rPr>
              <a:t> </a:t>
            </a:r>
            <a:r>
              <a:rPr lang="en-US" altLang="ja-JP" b="0" i="0" dirty="0" err="1">
                <a:latin typeface="Arial" charset="0"/>
                <a:cs typeface="ＭＳ Ｐゴシック" charset="0"/>
              </a:rPr>
              <a:t>gawin</a:t>
            </a:r>
            <a:r>
              <a:rPr lang="en-US" altLang="ja-JP" b="0" i="0" dirty="0">
                <a:latin typeface="Arial" charset="0"/>
                <a:cs typeface="ＭＳ Ｐゴシック" charset="0"/>
              </a:rPr>
              <a:t>. ¶ </a:t>
            </a:r>
            <a:r>
              <a:rPr lang="en-US" altLang="ja-JP" b="0" i="0" dirty="0" err="1">
                <a:latin typeface="Arial" charset="0"/>
                <a:cs typeface="ＭＳ Ｐゴシック" charset="0"/>
              </a:rPr>
              <a:t>Bagaman</a:t>
            </a:r>
            <a:r>
              <a:rPr lang="en-US" altLang="ja-JP" b="0" i="0" dirty="0">
                <a:latin typeface="Arial" charset="0"/>
                <a:cs typeface="ＭＳ Ｐゴシック" charset="0"/>
              </a:rPr>
              <a:t> nag-</a:t>
            </a:r>
            <a:r>
              <a:rPr lang="en-US" altLang="ja-JP" b="0" i="0" dirty="0" err="1">
                <a:latin typeface="Arial" charset="0"/>
                <a:cs typeface="ＭＳ Ｐゴシック" charset="0"/>
              </a:rPr>
              <a:t>aalok</a:t>
            </a:r>
            <a:r>
              <a:rPr lang="en-US" altLang="ja-JP" b="0" i="0" dirty="0">
                <a:latin typeface="Arial" charset="0"/>
                <a:cs typeface="ＭＳ Ｐゴシック" charset="0"/>
              </a:rPr>
              <a:t> ang </a:t>
            </a:r>
            <a:r>
              <a:rPr lang="en-US" altLang="ja-JP" b="0" i="0" dirty="0" err="1">
                <a:latin typeface="Arial" charset="0"/>
                <a:cs typeface="ＭＳ Ｐゴシック" charset="0"/>
              </a:rPr>
              <a:t>Diyos</a:t>
            </a:r>
            <a:r>
              <a:rPr lang="en-US" altLang="ja-JP" b="0" i="0" dirty="0">
                <a:latin typeface="Arial" charset="0"/>
                <a:cs typeface="ＭＳ Ｐゴシック" charset="0"/>
              </a:rPr>
              <a:t>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atin</a:t>
            </a:r>
            <a:r>
              <a:rPr lang="en-US" altLang="ja-JP" b="0" i="0" dirty="0">
                <a:latin typeface="Arial" charset="0"/>
                <a:cs typeface="ＭＳ Ｐゴシック" charset="0"/>
              </a:rPr>
              <a:t> ng </a:t>
            </a:r>
            <a:r>
              <a:rPr lang="en-US" altLang="ja-JP" b="0" i="0" dirty="0" err="1">
                <a:latin typeface="Arial" charset="0"/>
                <a:cs typeface="ＭＳ Ｐゴシック" charset="0"/>
              </a:rPr>
              <a:t>mga</a:t>
            </a:r>
            <a:r>
              <a:rPr lang="en-US" altLang="ja-JP" b="0" i="0" dirty="0">
                <a:latin typeface="Arial" charset="0"/>
                <a:cs typeface="ＭＳ Ｐゴシック" charset="0"/>
              </a:rPr>
              <a:t> </a:t>
            </a:r>
            <a:r>
              <a:rPr lang="en-US" altLang="ja-JP" b="0" i="0" dirty="0" err="1">
                <a:latin typeface="Arial" charset="0"/>
                <a:cs typeface="ＭＳ Ｐゴシック" charset="0"/>
              </a:rPr>
              <a:t>pagpapala</a:t>
            </a:r>
            <a:r>
              <a:rPr lang="en-US" altLang="ja-JP" b="0" i="0" dirty="0">
                <a:latin typeface="Arial" charset="0"/>
                <a:cs typeface="ＭＳ Ｐゴシック" charset="0"/>
              </a:rPr>
              <a:t> at </a:t>
            </a:r>
            <a:r>
              <a:rPr lang="en-US" altLang="ja-JP" b="0" i="0" dirty="0" err="1">
                <a:latin typeface="Arial" charset="0"/>
                <a:cs typeface="ＭＳ Ｐゴシック" charset="0"/>
              </a:rPr>
              <a:t>buhay</a:t>
            </a:r>
            <a:r>
              <a:rPr lang="en-US" altLang="ja-JP" b="0" i="0" dirty="0">
                <a:latin typeface="Arial" charset="0"/>
                <a:cs typeface="ＭＳ Ｐゴシック" charset="0"/>
              </a:rPr>
              <a:t>, </a:t>
            </a:r>
            <a:r>
              <a:rPr lang="en-US" altLang="ja-JP" b="0" i="0" dirty="0" err="1">
                <a:latin typeface="Arial" charset="0"/>
                <a:cs typeface="ＭＳ Ｐゴシック" charset="0"/>
              </a:rPr>
              <a:t>mapipili</a:t>
            </a:r>
            <a:r>
              <a:rPr lang="en-US" altLang="ja-JP" b="0" i="0" dirty="0">
                <a:latin typeface="Arial" charset="0"/>
                <a:cs typeface="ＭＳ Ｐゴシック" charset="0"/>
              </a:rPr>
              <a:t> natin </a:t>
            </a:r>
            <a:r>
              <a:rPr lang="en-US" altLang="ja-JP" b="0" i="0" dirty="0" err="1">
                <a:latin typeface="Arial" charset="0"/>
                <a:cs typeface="ＭＳ Ｐゴシック" charset="0"/>
              </a:rPr>
              <a:t>sa</a:t>
            </a:r>
            <a:r>
              <a:rPr lang="en-US" altLang="ja-JP" b="0" i="0" dirty="0">
                <a:latin typeface="Arial" charset="0"/>
                <a:cs typeface="ＭＳ Ｐゴシック" charset="0"/>
              </a:rPr>
              <a:t> </a:t>
            </a:r>
            <a:r>
              <a:rPr lang="en-US" altLang="ja-JP" b="0" i="0" dirty="0" err="1">
                <a:latin typeface="Arial" charset="0"/>
                <a:cs typeface="ＭＳ Ｐゴシック" charset="0"/>
              </a:rPr>
              <a:t>halip</a:t>
            </a:r>
            <a:r>
              <a:rPr lang="en-US" altLang="ja-JP" b="0" i="0" dirty="0">
                <a:latin typeface="Arial" charset="0"/>
                <a:cs typeface="ＭＳ Ｐゴシック" charset="0"/>
              </a:rPr>
              <a:t> ang </a:t>
            </a:r>
            <a:r>
              <a:rPr lang="en-US" altLang="ja-JP" b="0" i="0" dirty="0" err="1">
                <a:latin typeface="Arial" charset="0"/>
                <a:cs typeface="ＭＳ Ｐゴシック" charset="0"/>
              </a:rPr>
              <a:t>sumpa</a:t>
            </a:r>
            <a:r>
              <a:rPr lang="en-US" altLang="ja-JP" b="0" i="0" dirty="0">
                <a:latin typeface="Arial" charset="0"/>
                <a:cs typeface="ＭＳ Ｐゴシック" charset="0"/>
              </a:rPr>
              <a:t> at </a:t>
            </a:r>
            <a:r>
              <a:rPr lang="en-US" altLang="ja-JP" b="0" i="0" dirty="0" err="1">
                <a:latin typeface="Arial" charset="0"/>
                <a:cs typeface="ＭＳ Ｐゴシック" charset="0"/>
              </a:rPr>
              <a:t>kamatayan</a:t>
            </a:r>
            <a:r>
              <a:rPr lang="en-US" altLang="ja-JP" b="0" i="0" dirty="0">
                <a:latin typeface="Arial" charset="0"/>
                <a:cs typeface="ＭＳ Ｐゴシック" charset="0"/>
              </a:rPr>
              <a:t>. ¶ Hindi </a:t>
            </a:r>
            <a:r>
              <a:rPr lang="en-US" altLang="ja-JP" b="0" i="0" dirty="0" err="1">
                <a:latin typeface="Arial" charset="0"/>
                <a:cs typeface="ＭＳ Ｐゴシック" charset="0"/>
              </a:rPr>
              <a:t>kataka</a:t>
            </a:r>
            <a:r>
              <a:rPr lang="en-US" altLang="ja-JP" b="0" i="0" dirty="0">
                <a:latin typeface="Arial" charset="0"/>
                <a:cs typeface="ＭＳ Ｐゴシック" charset="0"/>
              </a:rPr>
              <a:t>-taka </a:t>
            </a:r>
            <a:r>
              <a:rPr lang="en-US" altLang="ja-JP" b="0" i="0" dirty="0" err="1">
                <a:latin typeface="Arial" charset="0"/>
                <a:cs typeface="ＭＳ Ｐゴシック" charset="0"/>
              </a:rPr>
              <a:t>na</a:t>
            </a:r>
            <a:r>
              <a:rPr lang="en-US" altLang="ja-JP" b="0" i="0" dirty="0">
                <a:latin typeface="Arial" charset="0"/>
                <a:cs typeface="ＭＳ Ｐゴシック" charset="0"/>
              </a:rPr>
              <a:t> </a:t>
            </a:r>
            <a:r>
              <a:rPr lang="en-US" altLang="ja-JP" b="0" i="0" dirty="0" err="1">
                <a:latin typeface="Arial" charset="0"/>
                <a:cs typeface="ＭＳ Ｐゴシック" charset="0"/>
              </a:rPr>
              <a:t>sinasabi</a:t>
            </a:r>
            <a:r>
              <a:rPr lang="en-US" altLang="ja-JP" b="0" i="0" dirty="0">
                <a:latin typeface="Arial" charset="0"/>
                <a:cs typeface="ＭＳ Ｐゴシック" charset="0"/>
              </a:rPr>
              <a:t> ng </a:t>
            </a:r>
            <a:r>
              <a:rPr lang="en-US" altLang="ja-JP" b="0" i="0" dirty="0" err="1">
                <a:latin typeface="Arial" charset="0"/>
                <a:cs typeface="ＭＳ Ｐゴシック" charset="0"/>
              </a:rPr>
              <a:t>Diyos</a:t>
            </a:r>
            <a:r>
              <a:rPr lang="en-US" altLang="ja-JP" b="0" i="0" dirty="0">
                <a:latin typeface="Arial" charset="0"/>
                <a:cs typeface="ＭＳ Ｐゴシック" charset="0"/>
              </a:rPr>
              <a:t>, “ ‘Piliin </a:t>
            </a:r>
            <a:r>
              <a:rPr lang="en-US" altLang="ja-JP" b="0" i="0" dirty="0" err="1">
                <a:latin typeface="Arial" charset="0"/>
                <a:cs typeface="ＭＳ Ｐゴシック" charset="0"/>
              </a:rPr>
              <a:t>mo</a:t>
            </a:r>
            <a:r>
              <a:rPr lang="en-US" altLang="ja-JP" b="0" i="0" dirty="0">
                <a:latin typeface="Arial" charset="0"/>
                <a:cs typeface="ＭＳ Ｐゴシック" charset="0"/>
              </a:rPr>
              <a:t> at ng </a:t>
            </a:r>
            <a:r>
              <a:rPr lang="en-US" altLang="ja-JP" b="0" i="0" dirty="0" err="1">
                <a:latin typeface="Arial" charset="0"/>
                <a:cs typeface="ＭＳ Ｐゴシック" charset="0"/>
              </a:rPr>
              <a:t>iyong</a:t>
            </a:r>
            <a:r>
              <a:rPr lang="en-US" altLang="ja-JP" b="0" i="0" dirty="0">
                <a:latin typeface="Arial" charset="0"/>
                <a:cs typeface="ＭＳ Ｐゴシック" charset="0"/>
              </a:rPr>
              <a:t> </a:t>
            </a:r>
            <a:r>
              <a:rPr lang="en-US" altLang="ja-JP" b="0" i="0" dirty="0" err="1">
                <a:latin typeface="Arial" charset="0"/>
                <a:cs typeface="ＭＳ Ｐゴシック" charset="0"/>
              </a:rPr>
              <a:t>binhi</a:t>
            </a:r>
            <a:r>
              <a:rPr lang="en-US" altLang="ja-JP" b="0" i="0" dirty="0">
                <a:latin typeface="Arial" charset="0"/>
                <a:cs typeface="ＭＳ Ｐゴシック" charset="0"/>
              </a:rPr>
              <a:t> ang </a:t>
            </a:r>
            <a:r>
              <a:rPr lang="en-US" altLang="ja-JP" b="0" i="0" dirty="0" err="1">
                <a:latin typeface="Arial" charset="0"/>
                <a:cs typeface="ＭＳ Ｐゴシック" charset="0"/>
              </a:rPr>
              <a:t>buhay</a:t>
            </a:r>
            <a:r>
              <a:rPr lang="en-US" altLang="ja-JP" b="0" i="0" dirty="0">
                <a:latin typeface="Arial" charset="0"/>
                <a:cs typeface="ＭＳ Ｐゴシック" charset="0"/>
              </a:rPr>
              <a:t> </a:t>
            </a:r>
            <a:r>
              <a:rPr lang="en-US" altLang="ja-JP" b="0" i="0" dirty="0" err="1">
                <a:latin typeface="Arial" charset="0"/>
                <a:cs typeface="ＭＳ Ｐゴシック" charset="0"/>
              </a:rPr>
              <a:t>upang</a:t>
            </a:r>
            <a:r>
              <a:rPr lang="en-US" altLang="ja-JP" b="0" i="0" dirty="0">
                <a:latin typeface="Arial" charset="0"/>
                <a:cs typeface="ＭＳ Ｐゴシック" charset="0"/>
              </a:rPr>
              <a:t> </a:t>
            </a:r>
            <a:r>
              <a:rPr lang="en-US" altLang="ja-JP" b="0" i="0" dirty="0" err="1">
                <a:latin typeface="Arial" charset="0"/>
                <a:cs typeface="ＭＳ Ｐゴシック" charset="0"/>
              </a:rPr>
              <a:t>ikaw</a:t>
            </a:r>
            <a:r>
              <a:rPr lang="en-US" altLang="ja-JP" b="0" i="0" dirty="0">
                <a:latin typeface="Arial" charset="0"/>
                <a:cs typeface="ＭＳ Ｐゴシック" charset="0"/>
              </a:rPr>
              <a:t> ay mabuhay’” (</a:t>
            </a:r>
            <a:r>
              <a:rPr lang="en-US" altLang="ja-JP" b="0" i="1" dirty="0" err="1">
                <a:latin typeface="Arial" charset="0"/>
                <a:cs typeface="ＭＳ Ｐゴシック" charset="0"/>
              </a:rPr>
              <a:t>Deuteronomio</a:t>
            </a:r>
            <a:r>
              <a:rPr lang="en-US" altLang="ja-JP" b="0" i="1" dirty="0">
                <a:latin typeface="Arial" charset="0"/>
                <a:cs typeface="ＭＳ Ｐゴシック" charset="0"/>
              </a:rPr>
              <a:t> 30:19</a:t>
            </a:r>
            <a:r>
              <a:rPr lang="en-US" altLang="ja-JP" b="0" i="0" dirty="0">
                <a:latin typeface="Arial" charset="0"/>
                <a:cs typeface="ＭＳ Ｐゴシック" charset="0"/>
              </a:rPr>
              <a:t>).</a:t>
            </a:r>
          </a:p>
          <a:p>
            <a:pPr eaLnBrk="1" hangingPunct="1">
              <a:lnSpc>
                <a:spcPct val="90000"/>
              </a:lnSpc>
              <a:spcBef>
                <a:spcPct val="0"/>
              </a:spcBef>
            </a:pPr>
            <a:endParaRPr lang="en-US" altLang="ja-JP" b="0" i="0" dirty="0">
              <a:latin typeface="Arial" charset="0"/>
              <a:cs typeface="ＭＳ Ｐゴシック" charset="0"/>
            </a:endParaRPr>
          </a:p>
          <a:p>
            <a:pPr eaLnBrk="1" hangingPunct="1">
              <a:lnSpc>
                <a:spcPct val="90000"/>
              </a:lnSpc>
              <a:spcBef>
                <a:spcPct val="0"/>
              </a:spcBef>
            </a:pPr>
            <a:endParaRPr lang="en-US" altLang="ja-JP" b="0" i="0" dirty="0">
              <a:latin typeface="Arial" charset="0"/>
              <a:cs typeface="ＭＳ Ｐゴシック" charset="0"/>
            </a:endParaRPr>
          </a:p>
        </p:txBody>
      </p:sp>
    </p:spTree>
    <p:extLst>
      <p:ext uri="{BB962C8B-B14F-4D97-AF65-F5344CB8AC3E}">
        <p14:creationId xmlns:p14="http://schemas.microsoft.com/office/powerpoint/2010/main" val="3983337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32</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dirty="0" err="1">
                <a:latin typeface="Arial" charset="0"/>
                <a:ea typeface="ＭＳ Ｐゴシック" pitchFamily="24" charset="-128"/>
                <a:cs typeface="ＭＳ Ｐゴシック" charset="0"/>
              </a:rPr>
              <a:t>Huling</a:t>
            </a:r>
            <a:r>
              <a:rPr lang="en-US" b="1" dirty="0">
                <a:latin typeface="Arial" charset="0"/>
                <a:ea typeface="ＭＳ Ｐゴシック" pitchFamily="24" charset="-128"/>
                <a:cs typeface="ＭＳ Ｐゴシック" charset="0"/>
              </a:rPr>
              <a:t> </a:t>
            </a:r>
            <a:r>
              <a:rPr lang="en-US" b="1" dirty="0" err="1">
                <a:latin typeface="Arial" charset="0"/>
                <a:ea typeface="ＭＳ Ｐゴシック" pitchFamily="24" charset="-128"/>
                <a:cs typeface="ＭＳ Ｐゴシック" charset="0"/>
              </a:rPr>
              <a:t>Salita</a:t>
            </a:r>
            <a:r>
              <a:rPr lang="en-US" b="1" dirty="0">
                <a:latin typeface="Arial" charset="0"/>
                <a:ea typeface="ＭＳ Ｐゴシック" pitchFamily="24" charset="-128"/>
                <a:cs typeface="ＭＳ Ｐゴシック" charset="0"/>
              </a:rPr>
              <a:t>. </a:t>
            </a:r>
            <a:r>
              <a:rPr lang="en-US" dirty="0">
                <a:latin typeface="Arial" charset="0"/>
                <a:ea typeface="ＭＳ Ｐゴシック" charset="0"/>
                <a:cs typeface="ＭＳ Ｐゴシック" charset="0"/>
              </a:rPr>
              <a:t>Sa </a:t>
            </a:r>
            <a:r>
              <a:rPr lang="en-US" dirty="0" err="1">
                <a:latin typeface="Arial" charset="0"/>
                <a:ea typeface="ＭＳ Ｐゴシック" charset="0"/>
                <a:cs typeface="ＭＳ Ｐゴシック" charset="0"/>
              </a:rPr>
              <a:t>pamamagitan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tugon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iniaalok</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Diyos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itinatatag</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relasyon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Kanya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isang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malaking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antas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pinagpapasyahan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sariling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kapalaran</a:t>
            </a:r>
            <a:r>
              <a:rPr lang="en-US"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Huwag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nating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kalilimutan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kaligtasan</a:t>
            </a:r>
            <a:r>
              <a:rPr lang="en-US" b="1" i="1" dirty="0">
                <a:latin typeface="Arial" charset="0"/>
                <a:ea typeface="ＭＳ Ｐゴシック" charset="0"/>
                <a:cs typeface="ＭＳ Ｐゴシック" charset="0"/>
              </a:rPr>
              <a:t> ay </a:t>
            </a:r>
            <a:r>
              <a:rPr lang="en-US" b="1" i="1" dirty="0" err="1">
                <a:latin typeface="Arial" charset="0"/>
                <a:ea typeface="ＭＳ Ｐゴシック" charset="0"/>
                <a:cs typeface="ＭＳ Ｐゴシック" charset="0"/>
              </a:rPr>
              <a:t>nasa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ating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relasyon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Tagapagligtas</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wala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pagging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kaanib</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anumang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relihiyosong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organisasyon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lupa</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relasyong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ito</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rin</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naguudyok</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atin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sundin</a:t>
            </a:r>
            <a:r>
              <a:rPr lang="en-US" b="1" i="1" dirty="0">
                <a:latin typeface="Arial" charset="0"/>
                <a:ea typeface="ＭＳ Ｐゴシック" charset="0"/>
                <a:cs typeface="ＭＳ Ｐゴシック" charset="0"/>
              </a:rPr>
              <a:t> ang lahat ng </a:t>
            </a:r>
            <a:r>
              <a:rPr lang="en-US" b="1" i="1" dirty="0" err="1">
                <a:latin typeface="Arial" charset="0"/>
                <a:ea typeface="ＭＳ Ｐゴシック" charset="0"/>
                <a:cs typeface="ＭＳ Ｐゴシック" charset="0"/>
              </a:rPr>
              <a:t>Kanyang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inuutos</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tuparin</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Kanyang</a:t>
            </a:r>
            <a:r>
              <a:rPr lang="en-US" b="1" i="1" dirty="0">
                <a:latin typeface="Arial" charset="0"/>
                <a:ea typeface="ＭＳ Ｐゴシック" charset="0"/>
                <a:cs typeface="ＭＳ Ｐゴシック" charset="0"/>
              </a:rPr>
              <a:t> banal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kalooban</a:t>
            </a:r>
            <a:r>
              <a:rPr lang="en-US" b="1" i="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pagsunod</a:t>
            </a:r>
            <a:r>
              <a:rPr lang="en-US" dirty="0">
                <a:latin typeface="Arial" charset="0"/>
                <a:ea typeface="ＭＳ Ｐゴシック" charset="0"/>
                <a:cs typeface="ＭＳ Ｐゴシック" charset="0"/>
              </a:rPr>
              <a:t>—ang </a:t>
            </a:r>
            <a:r>
              <a:rPr lang="en-US" dirty="0" err="1">
                <a:latin typeface="Arial" charset="0"/>
                <a:ea typeface="ＭＳ Ｐゴシック" charset="0"/>
                <a:cs typeface="ＭＳ Ｐゴシック" charset="0"/>
              </a:rPr>
              <a:t>paglilingkod</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katapatan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pag-ibig</a:t>
            </a:r>
            <a:r>
              <a:rPr lang="en-US"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ano</a:t>
            </a:r>
            <a:r>
              <a:rPr lang="en-US" b="1" i="1" dirty="0">
                <a:latin typeface="Arial" charset="0"/>
                <a:ea typeface="ＭＳ Ｐゴシック" charset="0"/>
                <a:cs typeface="ＭＳ Ｐゴシック" charset="0"/>
              </a:rPr>
              <a:t> raw ang </a:t>
            </a:r>
            <a:r>
              <a:rPr lang="en-US" b="1" i="1" dirty="0" err="1">
                <a:latin typeface="Arial" charset="0"/>
                <a:ea typeface="ＭＳ Ｐゴシック" charset="0"/>
                <a:cs typeface="ＭＳ Ｐゴシック" charset="0"/>
              </a:rPr>
              <a:t>pagsunod</a:t>
            </a:r>
            <a:r>
              <a:rPr lang="en-US" b="1" i="1"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—ay ang </a:t>
            </a:r>
            <a:r>
              <a:rPr lang="en-US" dirty="0" err="1">
                <a:latin typeface="Arial" charset="0"/>
                <a:ea typeface="ＭＳ Ｐゴシック" charset="0"/>
                <a:cs typeface="ＭＳ Ｐゴシック" charset="0"/>
              </a:rPr>
              <a:t>tunay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tanda</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pagiging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alagad</a:t>
            </a:r>
            <a:r>
              <a:rPr lang="en-US" dirty="0">
                <a:latin typeface="Arial" charset="0"/>
                <a:ea typeface="ＭＳ Ｐゴシック" charset="0"/>
                <a:cs typeface="ＭＳ Ｐゴシック" charset="0"/>
              </a:rPr>
              <a:t>.  </a:t>
            </a:r>
            <a:r>
              <a:rPr lang="en-US" b="1" i="1" dirty="0">
                <a:latin typeface="Arial" charset="0"/>
                <a:ea typeface="ＭＳ Ｐゴシック" charset="0"/>
                <a:cs typeface="ＭＳ Ｐゴシック" charset="0"/>
              </a:rPr>
              <a:t>Mga </a:t>
            </a:r>
            <a:r>
              <a:rPr lang="en-US" b="1" i="1" dirty="0" err="1">
                <a:latin typeface="Arial" charset="0"/>
                <a:ea typeface="ＭＳ Ｐゴシック" charset="0"/>
                <a:cs typeface="ＭＳ Ｐゴシック" charset="0"/>
              </a:rPr>
              <a:t>minamahal</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lohikal</a:t>
            </a:r>
            <a:r>
              <a:rPr lang="en-US" b="1" i="1" dirty="0">
                <a:latin typeface="Arial" charset="0"/>
                <a:ea typeface="ＭＳ Ｐゴシック" charset="0"/>
                <a:cs typeface="ＭＳ Ｐゴシック" charset="0"/>
              </a:rPr>
              <a:t> naman </a:t>
            </a:r>
            <a:r>
              <a:rPr lang="en-US" b="1" i="1" dirty="0" err="1">
                <a:latin typeface="Arial" charset="0"/>
                <a:ea typeface="ＭＳ Ｐゴシック" charset="0"/>
                <a:cs typeface="ＭＳ Ｐゴシック" charset="0"/>
              </a:rPr>
              <a:t>hindi</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ba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hindi</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maaaring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tawaging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alagad</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hindi</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sumusunod</a:t>
            </a:r>
            <a:r>
              <a:rPr lang="en-US" b="1" i="1" dirty="0">
                <a:latin typeface="Arial" charset="0"/>
                <a:ea typeface="ＭＳ Ｐゴシック" charset="0"/>
                <a:cs typeface="ＭＳ Ｐゴシック" charset="0"/>
              </a:rPr>
              <a:t> , o </a:t>
            </a:r>
            <a:r>
              <a:rPr lang="en-US" b="1" i="1" dirty="0" err="1">
                <a:latin typeface="Arial" charset="0"/>
                <a:ea typeface="ＭＳ Ｐゴシック" charset="0"/>
                <a:cs typeface="ＭＳ Ｐゴシック" charset="0"/>
              </a:rPr>
              <a:t>pinipii</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sinusunod</a:t>
            </a:r>
            <a:r>
              <a:rPr lang="en-US" b="1" i="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 Sa </a:t>
            </a:r>
            <a:r>
              <a:rPr lang="en-US" dirty="0" err="1">
                <a:latin typeface="Arial" charset="0"/>
                <a:ea typeface="ＭＳ Ｐゴシック" charset="0"/>
                <a:cs typeface="ＭＳ Ｐゴシック" charset="0"/>
              </a:rPr>
              <a:t>halip</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pinalalaya</a:t>
            </a:r>
            <a:r>
              <a:rPr lang="en-US" dirty="0">
                <a:latin typeface="Arial" charset="0"/>
                <a:ea typeface="ＭＳ Ｐゴシック" charset="0"/>
                <a:cs typeface="ＭＳ Ｐゴシック" charset="0"/>
              </a:rPr>
              <a:t> tayo </a:t>
            </a:r>
            <a:r>
              <a:rPr lang="en-US" dirty="0" err="1">
                <a:latin typeface="Arial" charset="0"/>
                <a:ea typeface="ＭＳ Ｐゴシック" charset="0"/>
                <a:cs typeface="ＭＳ Ｐゴシック" charset="0"/>
              </a:rPr>
              <a:t>mula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pagsunod</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pananampalataya</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pananampalataya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lamang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ginagawa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tayong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kalahok</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biyaya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Cristo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nakapagpapalakas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magawa</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pagsuod</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hinihingi</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Diyos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mula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a:t>
            </a:r>
            <a:r>
              <a:rPr lang="en-US"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Makakasunod</a:t>
            </a:r>
            <a:r>
              <a:rPr lang="en-US" b="1" i="1" dirty="0">
                <a:latin typeface="Arial" charset="0"/>
                <a:ea typeface="ＭＳ Ｐゴシック" charset="0"/>
                <a:cs typeface="ＭＳ Ｐゴシック" charset="0"/>
              </a:rPr>
              <a:t> tayo </a:t>
            </a:r>
            <a:r>
              <a:rPr lang="en-US" b="1" i="1" dirty="0" err="1">
                <a:latin typeface="Arial" charset="0"/>
                <a:ea typeface="ＭＳ Ｐゴシック" charset="0"/>
                <a:cs typeface="ＭＳ Ｐゴシック" charset="0"/>
              </a:rPr>
              <a:t>dahil</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Kanya </a:t>
            </a:r>
            <a:r>
              <a:rPr lang="en-US" b="1" i="1" dirty="0" err="1">
                <a:latin typeface="Arial" charset="0"/>
                <a:ea typeface="ＭＳ Ｐゴシック" charset="0"/>
                <a:cs typeface="ＭＳ Ｐゴシック" charset="0"/>
              </a:rPr>
              <a:t>rin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manggagaling</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kapangyarihan</a:t>
            </a:r>
            <a:r>
              <a:rPr lang="en-US" b="1" i="1" dirty="0">
                <a:latin typeface="Arial" charset="0"/>
                <a:ea typeface="ＭＳ Ｐゴシック" charset="0"/>
                <a:cs typeface="ＭＳ Ｐゴシック" charset="0"/>
              </a:rPr>
              <a:t> para tayo </a:t>
            </a:r>
            <a:r>
              <a:rPr lang="en-US" b="1" i="1" dirty="0" err="1">
                <a:latin typeface="Arial" charset="0"/>
                <a:ea typeface="ＭＳ Ｐゴシック" charset="0"/>
                <a:cs typeface="ＭＳ Ｐゴシック" charset="0"/>
              </a:rPr>
              <a:t>makasunod</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pagsunod</a:t>
            </a:r>
            <a:r>
              <a:rPr lang="en-US" b="1" i="1" dirty="0">
                <a:latin typeface="Arial" charset="0"/>
                <a:ea typeface="ＭＳ Ｐゴシック" charset="0"/>
                <a:cs typeface="ＭＳ Ｐゴシック" charset="0"/>
              </a:rPr>
              <a:t>—ang </a:t>
            </a:r>
            <a:r>
              <a:rPr lang="en-US" b="1" i="1" dirty="0" err="1">
                <a:latin typeface="Arial" charset="0"/>
                <a:ea typeface="ＭＳ Ｐゴシック" charset="0"/>
                <a:cs typeface="ＭＳ Ｐゴシック" charset="0"/>
              </a:rPr>
              <a:t>paglilingkod</a:t>
            </a:r>
            <a:r>
              <a:rPr lang="en-US" b="1" i="1" dirty="0">
                <a:latin typeface="Arial" charset="0"/>
                <a:ea typeface="ＭＳ Ｐゴシック" charset="0"/>
                <a:cs typeface="ＭＳ Ｐゴシック" charset="0"/>
              </a:rPr>
              <a:t> at </a:t>
            </a:r>
            <a:r>
              <a:rPr lang="en-US" b="1" i="1" dirty="0" err="1">
                <a:latin typeface="Arial" charset="0"/>
                <a:ea typeface="ＭＳ Ｐゴシック" charset="0"/>
                <a:cs typeface="ＭＳ Ｐゴシック" charset="0"/>
              </a:rPr>
              <a:t>katapatan</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pag-ibig</a:t>
            </a:r>
            <a:r>
              <a:rPr lang="en-US" b="1" i="1" dirty="0">
                <a:latin typeface="Arial" charset="0"/>
                <a:ea typeface="ＭＳ Ｐゴシック" charset="0"/>
                <a:cs typeface="ＭＳ Ｐゴシック" charset="0"/>
              </a:rPr>
              <a:t>—ay ang </a:t>
            </a:r>
            <a:r>
              <a:rPr lang="en-US" b="1" i="1" dirty="0" err="1">
                <a:latin typeface="Arial" charset="0"/>
                <a:ea typeface="ＭＳ Ｐゴシック" charset="0"/>
                <a:cs typeface="ＭＳ Ｐゴシック" charset="0"/>
              </a:rPr>
              <a:t>tunay</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tanda</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pagiging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alagad</a:t>
            </a:r>
            <a:r>
              <a:rPr lang="en-US" b="1" i="1" dirty="0">
                <a:latin typeface="Arial" charset="0"/>
                <a:ea typeface="ＭＳ Ｐゴシック" charset="0"/>
                <a:cs typeface="ＭＳ Ｐゴシック" charset="0"/>
              </a:rPr>
              <a:t>. Kamusta ka, </a:t>
            </a:r>
            <a:r>
              <a:rPr lang="en-US" b="1" i="1" dirty="0" err="1">
                <a:latin typeface="Arial" charset="0"/>
                <a:ea typeface="ＭＳ Ｐゴシック" charset="0"/>
                <a:cs typeface="ＭＳ Ｐゴシック" charset="0"/>
              </a:rPr>
              <a:t>maitutring</a:t>
            </a:r>
            <a:r>
              <a:rPr lang="en-US" b="1" i="1" dirty="0">
                <a:latin typeface="Arial" charset="0"/>
                <a:ea typeface="ＭＳ Ｐゴシック" charset="0"/>
                <a:cs typeface="ＭＳ Ｐゴシック" charset="0"/>
              </a:rPr>
              <a:t> ka bang </a:t>
            </a:r>
            <a:r>
              <a:rPr lang="en-US" b="1" i="1" dirty="0" err="1">
                <a:latin typeface="Arial" charset="0"/>
                <a:ea typeface="ＭＳ Ｐゴシック" charset="0"/>
                <a:cs typeface="ＭＳ Ｐゴシック" charset="0"/>
              </a:rPr>
              <a:t>tunay</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alagad</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Diyos</a:t>
            </a:r>
            <a:r>
              <a:rPr lang="en-US" b="1"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6164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CD2B84-BB62-7E46-B720-80CCC22E6F8F}" type="slidenum">
              <a:rPr lang="en-US" sz="1200">
                <a:cs typeface="ヒラギノ角ゴ Pro W3" charset="0"/>
              </a:rPr>
              <a:pPr/>
              <a:t>4</a:t>
            </a:fld>
            <a:endParaRPr lang="en-US" sz="1200">
              <a:cs typeface="ヒラギノ角ゴ Pro W3" charset="0"/>
            </a:endParaRPr>
          </a:p>
        </p:txBody>
      </p:sp>
      <p:sp>
        <p:nvSpPr>
          <p:cNvPr id="2050" name="Rectangle 2"/>
          <p:cNvSpPr>
            <a:spLocks noGrp="1" noRot="1" noChangeAspect="1" noChangeArrowheads="1"/>
          </p:cNvSpPr>
          <p:nvPr>
            <p:ph type="sldImg"/>
          </p:nvPr>
        </p:nvSpPr>
        <p:spPr>
          <a:solidFill>
            <a:srgbClr val="FFFFFF"/>
          </a:solidFill>
          <a:ln/>
        </p:spPr>
      </p:sp>
      <p:sp>
        <p:nvSpPr>
          <p:cNvPr id="2051"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i="1">
                <a:latin typeface="Arial" charset="0"/>
                <a:cs typeface="ＭＳ Ｐゴシック" charset="0"/>
              </a:rPr>
              <a:t>Ang </a:t>
            </a:r>
            <a:r>
              <a:rPr lang="en-US" b="1" i="1" err="1">
                <a:latin typeface="Arial" charset="0"/>
                <a:cs typeface="ＭＳ Ｐゴシック" charset="0"/>
              </a:rPr>
              <a:t>pangkalahatang</a:t>
            </a:r>
            <a:r>
              <a:rPr lang="en-US" b="1" i="1">
                <a:latin typeface="Arial" charset="0"/>
                <a:cs typeface="ＭＳ Ｐゴシック" charset="0"/>
              </a:rPr>
              <a:t> </a:t>
            </a:r>
            <a:r>
              <a:rPr lang="en-US" b="1" i="1" err="1">
                <a:latin typeface="Arial" charset="0"/>
                <a:cs typeface="ＭＳ Ｐゴシック" charset="0"/>
              </a:rPr>
              <a:t>ideya</a:t>
            </a:r>
            <a:r>
              <a:rPr lang="en-US" b="1" i="1">
                <a:latin typeface="Arial" charset="0"/>
                <a:cs typeface="ＭＳ Ｐゴシック" charset="0"/>
              </a:rPr>
              <a:t>.  </a:t>
            </a:r>
            <a:r>
              <a:rPr lang="en-US" err="1">
                <a:latin typeface="Arial" charset="0"/>
                <a:ea typeface="ＭＳ Ｐゴシック" charset="0"/>
                <a:cs typeface="ＭＳ Ｐゴシック" charset="0"/>
              </a:rPr>
              <a:t>Ang</a:t>
            </a:r>
            <a:r>
              <a:rPr lang="en-US">
                <a:latin typeface="Arial" charset="0"/>
                <a:ea typeface="ＭＳ Ｐゴシック" charset="0"/>
                <a:cs typeface="ＭＳ Ｐゴシック" charset="0"/>
              </a:rPr>
              <a:t> </a:t>
            </a:r>
            <a:r>
              <a:rPr lang="en-US" err="1">
                <a:latin typeface="Arial" charset="0"/>
                <a:ea typeface="ＭＳ Ｐゴシック" charset="0"/>
                <a:cs typeface="ＭＳ Ｐゴシック" charset="0"/>
              </a:rPr>
              <a:t>Diyos</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ang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siyang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mapagkukunan</a:t>
            </a:r>
            <a:r>
              <a:rPr lang="en-US" baseline="0">
                <a:latin typeface="Arial" charset="0"/>
                <a:ea typeface="ＭＳ Ｐゴシック" charset="0"/>
                <a:cs typeface="ＭＳ Ｐゴシック" charset="0"/>
              </a:rPr>
              <a:t>, at </a:t>
            </a:r>
            <a:r>
              <a:rPr lang="en-US" baseline="0" err="1">
                <a:latin typeface="Arial" charset="0"/>
                <a:ea typeface="ＭＳ Ｐゴシック" charset="0"/>
                <a:cs typeface="ＭＳ Ｐゴシック" charset="0"/>
              </a:rPr>
              <a:t>kapag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tayo’y</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gumawang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kasama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Niya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pahihintulutan</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Niya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tayong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hawakan</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ang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mga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ito</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para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sa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Kanya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Layunin</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Tagapagligtas</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na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ang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tao</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nilinis</a:t>
            </a:r>
            <a:r>
              <a:rPr lang="en-US" baseline="0">
                <a:latin typeface="Arial" charset="0"/>
                <a:ea typeface="ＭＳ Ｐゴシック" charset="0"/>
                <a:cs typeface="ＭＳ Ｐゴシック" charset="0"/>
              </a:rPr>
              <a:t> at </a:t>
            </a:r>
            <a:r>
              <a:rPr lang="en-US" baseline="0" err="1">
                <a:latin typeface="Arial" charset="0"/>
                <a:ea typeface="ＭＳ Ｐゴシック" charset="0"/>
                <a:cs typeface="ＭＳ Ｐゴシック" charset="0"/>
              </a:rPr>
              <a:t>binanal</a:t>
            </a:r>
            <a:r>
              <a:rPr lang="en-US" baseline="0">
                <a:latin typeface="Arial" charset="0"/>
                <a:ea typeface="ＭＳ Ｐゴシック" charset="0"/>
                <a:cs typeface="ＭＳ Ｐゴシック" charset="0"/>
              </a:rPr>
              <a:t> ay </a:t>
            </a:r>
            <a:r>
              <a:rPr lang="en-US" baseline="0" err="1">
                <a:latin typeface="Arial" charset="0"/>
                <a:ea typeface="ＭＳ Ｐゴシック" charset="0"/>
                <a:cs typeface="ＭＳ Ｐゴシック" charset="0"/>
              </a:rPr>
              <a:t>maging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Kanyang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matulunging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kamay</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Dahil</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sa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malaking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pribilehiyong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ito</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ating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pasalamatan</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Siya</a:t>
            </a:r>
            <a:r>
              <a:rPr lang="en-US" baseline="0">
                <a:latin typeface="Arial" charset="0"/>
                <a:ea typeface="ＭＳ Ｐゴシック" charset="0"/>
                <a:cs typeface="ＭＳ Ｐゴシック" charset="0"/>
              </a:rPr>
              <a:t>.... </a:t>
            </a:r>
            <a:r>
              <a:rPr lang="en-US" b="1" i="1" baseline="0" err="1">
                <a:latin typeface="Arial" charset="0"/>
                <a:ea typeface="ＭＳ Ｐゴシック" charset="0"/>
                <a:cs typeface="ＭＳ Ｐゴシック" charset="0"/>
              </a:rPr>
              <a:t>Ang</a:t>
            </a:r>
            <a:r>
              <a:rPr lang="en-US" b="1" i="1" baseline="0">
                <a:latin typeface="Arial" charset="0"/>
                <a:ea typeface="ＭＳ Ｐゴシック" charset="0"/>
                <a:cs typeface="ＭＳ Ｐゴシック" charset="0"/>
              </a:rPr>
              <a:t> </a:t>
            </a:r>
            <a:r>
              <a:rPr lang="en-US" b="1" i="1" baseline="0" err="1">
                <a:latin typeface="Arial" charset="0"/>
                <a:ea typeface="ＭＳ Ｐゴシック" charset="0"/>
                <a:cs typeface="ＭＳ Ｐゴシック" charset="0"/>
              </a:rPr>
              <a:t>payo</a:t>
            </a:r>
            <a:r>
              <a:rPr lang="en-US" b="1" i="1" baseline="0">
                <a:latin typeface="Arial" charset="0"/>
                <a:ea typeface="ＭＳ Ｐゴシック" charset="0"/>
                <a:cs typeface="ＭＳ Ｐゴシック" charset="0"/>
              </a:rPr>
              <a:t> </a:t>
            </a:r>
            <a:r>
              <a:rPr lang="en-US" b="1" i="1" baseline="0" err="1">
                <a:latin typeface="Arial" charset="0"/>
                <a:ea typeface="ＭＳ Ｐゴシック" charset="0"/>
                <a:cs typeface="ＭＳ Ｐゴシック" charset="0"/>
              </a:rPr>
              <a:t>si</a:t>
            </a:r>
            <a:r>
              <a:rPr lang="en-US" b="1" i="1" baseline="0">
                <a:latin typeface="Arial" charset="0"/>
                <a:ea typeface="ＭＳ Ｐゴシック" charset="0"/>
                <a:cs typeface="ＭＳ Ｐゴシック" charset="0"/>
              </a:rPr>
              <a:t> Solomon </a:t>
            </a:r>
            <a:r>
              <a:rPr lang="en-US" b="1" i="1" baseline="0" err="1">
                <a:latin typeface="Arial" charset="0"/>
                <a:ea typeface="ＭＳ Ｐゴシック" charset="0"/>
                <a:cs typeface="ＭＳ Ｐゴシック" charset="0"/>
              </a:rPr>
              <a:t>na</a:t>
            </a:r>
            <a:r>
              <a:rPr lang="en-US" b="1" i="1" baseline="0">
                <a:latin typeface="Arial" charset="0"/>
                <a:ea typeface="ＭＳ Ｐゴシック" charset="0"/>
                <a:cs typeface="ＭＳ Ｐゴシック" charset="0"/>
              </a:rPr>
              <a:t> </a:t>
            </a:r>
            <a:r>
              <a:rPr lang="en-US" b="1" i="1" baseline="0" err="1">
                <a:latin typeface="Arial" charset="0"/>
                <a:ea typeface="ＭＳ Ｐゴシック" charset="0"/>
                <a:cs typeface="ＭＳ Ｐゴシック" charset="0"/>
              </a:rPr>
              <a:t>marapat</a:t>
            </a:r>
            <a:r>
              <a:rPr lang="en-US" b="1" i="1" baseline="0">
                <a:latin typeface="Arial" charset="0"/>
                <a:ea typeface="ＭＳ Ｐゴシック" charset="0"/>
                <a:cs typeface="ＭＳ Ｐゴシック" charset="0"/>
              </a:rPr>
              <a:t> </a:t>
            </a:r>
            <a:r>
              <a:rPr lang="en-US" b="1" i="1" baseline="0" err="1">
                <a:latin typeface="Arial" charset="0"/>
                <a:ea typeface="ＭＳ Ｐゴシック" charset="0"/>
                <a:cs typeface="ＭＳ Ｐゴシック" charset="0"/>
              </a:rPr>
              <a:t>nating</a:t>
            </a:r>
            <a:r>
              <a:rPr lang="en-US" b="1" i="1" baseline="0">
                <a:latin typeface="Arial" charset="0"/>
                <a:ea typeface="ＭＳ Ｐゴシック" charset="0"/>
                <a:cs typeface="ＭＳ Ｐゴシック" charset="0"/>
              </a:rPr>
              <a:t> </a:t>
            </a:r>
            <a:r>
              <a:rPr lang="en-US" b="1" i="1" baseline="0" err="1">
                <a:latin typeface="Arial" charset="0"/>
                <a:ea typeface="ＭＳ Ｐゴシック" charset="0"/>
                <a:cs typeface="ＭＳ Ｐゴシック" charset="0"/>
              </a:rPr>
              <a:t>tugon</a:t>
            </a:r>
            <a:r>
              <a:rPr lang="en-US" b="1" i="1" baseline="0">
                <a:latin typeface="Arial" charset="0"/>
                <a:ea typeface="ＭＳ Ｐゴシック" charset="0"/>
                <a:cs typeface="ＭＳ Ｐゴシック" charset="0"/>
              </a:rPr>
              <a:t> ay</a:t>
            </a:r>
            <a:r>
              <a:rPr lang="en-US" baseline="0">
                <a:latin typeface="Arial" charset="0"/>
                <a:ea typeface="ＭＳ Ｐゴシック" charset="0"/>
                <a:cs typeface="ＭＳ Ｐゴシック" charset="0"/>
              </a:rPr>
              <a:t> ¶ “</a:t>
            </a:r>
            <a:r>
              <a:rPr lang="en-US" baseline="0" err="1">
                <a:latin typeface="Arial" charset="0"/>
                <a:ea typeface="ＭＳ Ｐゴシック" charset="0"/>
                <a:cs typeface="ＭＳ Ｐゴシック" charset="0"/>
              </a:rPr>
              <a:t>Parangalan</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mo</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ang</a:t>
            </a:r>
            <a:r>
              <a:rPr lang="en-US" baseline="0">
                <a:latin typeface="Arial" charset="0"/>
                <a:ea typeface="ＭＳ Ｐゴシック" charset="0"/>
                <a:cs typeface="ＭＳ Ｐゴシック" charset="0"/>
              </a:rPr>
              <a:t> </a:t>
            </a:r>
            <a:r>
              <a:rPr lang="en-US" cap="small" baseline="0" err="1">
                <a:latin typeface="Arial" charset="0"/>
                <a:ea typeface="ＭＳ Ｐゴシック" charset="0"/>
                <a:cs typeface="ＭＳ Ｐゴシック" charset="0"/>
              </a:rPr>
              <a:t>Panginoon</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mula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sa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iyong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kayamanan</a:t>
            </a:r>
            <a:r>
              <a:rPr lang="en-US" baseline="0">
                <a:latin typeface="Arial" charset="0"/>
                <a:ea typeface="ＭＳ Ｐゴシック" charset="0"/>
                <a:cs typeface="ＭＳ Ｐゴシック" charset="0"/>
              </a:rPr>
              <a:t>, at </a:t>
            </a:r>
            <a:r>
              <a:rPr lang="en-US" baseline="0" err="1">
                <a:latin typeface="Arial" charset="0"/>
                <a:ea typeface="ＭＳ Ｐゴシック" charset="0"/>
                <a:cs typeface="ＭＳ Ｐゴシック" charset="0"/>
              </a:rPr>
              <a:t>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mga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unang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bunga</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lahat</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mong</a:t>
            </a:r>
            <a:r>
              <a:rPr lang="en-US" baseline="0">
                <a:latin typeface="Arial" charset="0"/>
                <a:ea typeface="ＭＳ Ｐゴシック" charset="0"/>
                <a:cs typeface="ＭＳ Ｐゴシック" charset="0"/>
              </a:rPr>
              <a:t> </a:t>
            </a:r>
            <a:r>
              <a:rPr lang="en-US" baseline="0" err="1">
                <a:latin typeface="Arial" charset="0"/>
                <a:ea typeface="ＭＳ Ｐゴシック" charset="0"/>
                <a:cs typeface="ＭＳ Ｐゴシック" charset="0"/>
              </a:rPr>
              <a:t>ani</a:t>
            </a:r>
            <a:r>
              <a:rPr lang="en-US" baseline="0">
                <a:latin typeface="Arial" charset="0"/>
                <a:ea typeface="ＭＳ Ｐゴシック" charset="0"/>
                <a:cs typeface="ＭＳ Ｐゴシック" charset="0"/>
              </a:rPr>
              <a:t>“ (</a:t>
            </a:r>
            <a:r>
              <a:rPr lang="en-US" i="1" baseline="0" err="1">
                <a:latin typeface="Arial" charset="0"/>
                <a:ea typeface="ＭＳ Ｐゴシック" charset="0"/>
                <a:cs typeface="ＭＳ Ｐゴシック" charset="0"/>
              </a:rPr>
              <a:t>Kawikaan</a:t>
            </a:r>
            <a:r>
              <a:rPr lang="en-US" i="1" baseline="0">
                <a:latin typeface="Arial" charset="0"/>
                <a:ea typeface="ＭＳ Ｐゴシック" charset="0"/>
                <a:cs typeface="ＭＳ Ｐゴシック" charset="0"/>
              </a:rPr>
              <a:t> 3:9</a:t>
            </a:r>
            <a:r>
              <a:rPr lang="en-US" i="0" baseline="0">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5FA1052F-00C8-5644-955E-2375F462C414}" type="slidenum">
              <a:rPr lang="en-US" sz="1200"/>
              <a:pPr/>
              <a:t>5</a:t>
            </a:fld>
            <a:endParaRPr lang="en-US" sz="1200"/>
          </a:p>
        </p:txBody>
      </p:sp>
      <p:sp>
        <p:nvSpPr>
          <p:cNvPr id="4098" name="Rectangle 2"/>
          <p:cNvSpPr>
            <a:spLocks noGrp="1" noRot="1" noChangeAspect="1" noChangeArrowheads="1"/>
          </p:cNvSpPr>
          <p:nvPr>
            <p:ph type="sldImg"/>
          </p:nvPr>
        </p:nvSpPr>
        <p:spPr>
          <a:solidFill>
            <a:srgbClr val="FFFFFF"/>
          </a:solidFill>
          <a:ln/>
        </p:spPr>
      </p:sp>
      <p:sp>
        <p:nvSpPr>
          <p:cNvPr id="40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Arial" charset="0"/>
                <a:cs typeface="ＭＳ Ｐゴシック" charset="0"/>
              </a:rPr>
              <a:t>Ang </a:t>
            </a:r>
            <a:r>
              <a:rPr lang="en-US" b="1" err="1">
                <a:latin typeface="Arial" charset="0"/>
                <a:cs typeface="ＭＳ Ｐゴシック" charset="0"/>
              </a:rPr>
              <a:t>Ating</a:t>
            </a:r>
            <a:r>
              <a:rPr lang="en-US" b="1">
                <a:latin typeface="Arial" charset="0"/>
                <a:cs typeface="ＭＳ Ｐゴシック" charset="0"/>
              </a:rPr>
              <a:t> </a:t>
            </a:r>
            <a:r>
              <a:rPr lang="en-US" b="1" err="1">
                <a:latin typeface="Arial" charset="0"/>
                <a:cs typeface="ＭＳ Ｐゴシック" charset="0"/>
              </a:rPr>
              <a:t>Pangkalahatang</a:t>
            </a:r>
            <a:r>
              <a:rPr lang="en-US" b="1">
                <a:latin typeface="Arial" charset="0"/>
                <a:cs typeface="ＭＳ Ｐゴシック" charset="0"/>
              </a:rPr>
              <a:t> </a:t>
            </a:r>
            <a:r>
              <a:rPr lang="en-US" b="1" err="1">
                <a:latin typeface="Arial" charset="0"/>
                <a:cs typeface="ＭＳ Ｐゴシック" charset="0"/>
              </a:rPr>
              <a:t>Mithiin</a:t>
            </a:r>
            <a:r>
              <a:rPr lang="en-US" b="1">
                <a:latin typeface="Arial" charset="0"/>
                <a:cs typeface="ＭＳ Ｐゴシック" charset="0"/>
              </a:rPr>
              <a:t>. </a:t>
            </a:r>
            <a:r>
              <a:rPr lang="en-US" b="1" i="1" u="none" strike="noStrike" baseline="0" err="1">
                <a:latin typeface="Arial" charset="0"/>
                <a:cs typeface="ＭＳ Ｐゴシック" charset="0"/>
              </a:rPr>
              <a:t>Dalawa</a:t>
            </a:r>
            <a:r>
              <a:rPr lang="en-US" b="1" i="1" u="none" strike="noStrike" baseline="0">
                <a:latin typeface="Arial" charset="0"/>
                <a:cs typeface="ＭＳ Ｐゴシック" charset="0"/>
              </a:rPr>
              <a:t>. 1) </a:t>
            </a:r>
            <a:r>
              <a:rPr lang="en-US" b="1" i="1" u="none" strike="noStrike" baseline="0" err="1">
                <a:latin typeface="Arial" charset="0"/>
                <a:cs typeface="ＭＳ Ｐゴシック" charset="0"/>
              </a:rPr>
              <a:t>Mapalalim</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ang</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ating</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pananampalataya’t</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pagtitiwala</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sa</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Diyos</a:t>
            </a:r>
            <a:r>
              <a:rPr lang="en-US" b="1" i="1" u="none" strike="noStrike" baseline="0">
                <a:latin typeface="Arial" charset="0"/>
                <a:cs typeface="ＭＳ Ｐゴシック" charset="0"/>
              </a:rPr>
              <a:t>. 2) </a:t>
            </a:r>
            <a:r>
              <a:rPr lang="en-US" b="1" i="1" u="none" strike="noStrike" baseline="0" err="1">
                <a:latin typeface="Arial" charset="0"/>
                <a:cs typeface="ＭＳ Ｐゴシック" charset="0"/>
              </a:rPr>
              <a:t>Maging</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tapat</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na</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katiwala</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para</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sa</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Kanya</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Lagi</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nating</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isaisip</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ito</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tuwing</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ating</a:t>
            </a:r>
            <a:r>
              <a:rPr lang="en-US" b="1" i="1" u="none" strike="noStrike" baseline="0">
                <a:latin typeface="Arial" charset="0"/>
                <a:cs typeface="ＭＳ Ｐゴシック" charset="0"/>
              </a:rPr>
              <a:t> </a:t>
            </a:r>
            <a:r>
              <a:rPr lang="en-US" b="1" i="1" u="none" strike="noStrike" baseline="0" err="1">
                <a:latin typeface="Arial" charset="0"/>
                <a:cs typeface="ＭＳ Ｐゴシック" charset="0"/>
              </a:rPr>
              <a:t>pag-aaralan</a:t>
            </a:r>
            <a:r>
              <a:rPr lang="en-US" b="1" i="1" u="none" strike="noStrike" baseline="0">
                <a:latin typeface="Arial" charset="0"/>
                <a:cs typeface="ＭＳ Ｐゴシック" charset="0"/>
              </a:rPr>
              <a:t> ang </a:t>
            </a:r>
            <a:r>
              <a:rPr lang="en-US" b="1" i="1" u="none" strike="noStrike" baseline="0" err="1">
                <a:latin typeface="Arial" charset="0"/>
                <a:cs typeface="ＭＳ Ｐゴシック" charset="0"/>
              </a:rPr>
              <a:t>liksyon</a:t>
            </a:r>
            <a:r>
              <a:rPr lang="en-US" b="1" i="1" u="none" strike="noStrike" baseline="0">
                <a:latin typeface="Arial" charset="0"/>
                <a:cs typeface="ＭＳ Ｐゴシック" charset="0"/>
              </a:rPr>
              <a:t>.</a:t>
            </a:r>
            <a:endParaRPr lang="en-US" u="none" strike="sngStrike">
              <a:latin typeface="Arial"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6</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cs typeface="ＭＳ Ｐゴシック" charset="0"/>
              </a:rPr>
              <a:t>Ang </a:t>
            </a:r>
            <a:r>
              <a:rPr lang="en-US" dirty="0" err="1">
                <a:latin typeface="Arial" charset="0"/>
                <a:cs typeface="ＭＳ Ｐゴシック" charset="0"/>
              </a:rPr>
              <a:t>Tipan</a:t>
            </a:r>
            <a:r>
              <a:rPr lang="en-US" dirty="0">
                <a:latin typeface="Arial" charset="0"/>
                <a:cs typeface="ＭＳ Ｐゴシック" charset="0"/>
              </a:rPr>
              <a:t> ng </a:t>
            </a:r>
            <a:r>
              <a:rPr lang="en-US" dirty="0" err="1">
                <a:latin typeface="Arial" charset="0"/>
                <a:cs typeface="ＭＳ Ｐゴシック" charset="0"/>
              </a:rPr>
              <a:t>Diyos</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Atin</a:t>
            </a:r>
            <a:r>
              <a:rPr lang="en-US" dirty="0">
                <a:latin typeface="Arial" charset="0"/>
                <a:cs typeface="ＭＳ Ｐゴシック" charset="0"/>
              </a:rPr>
              <a:t>. </a:t>
            </a:r>
            <a:r>
              <a:rPr lang="en-US" b="1" i="1" baseline="0" dirty="0">
                <a:latin typeface="Arial" charset="0"/>
                <a:cs typeface="ＭＳ Ｐゴシック" charset="0"/>
              </a:rPr>
              <a:t>Bago tayo </a:t>
            </a:r>
            <a:r>
              <a:rPr lang="en-US" b="1" i="1" baseline="0" dirty="0" err="1">
                <a:latin typeface="Arial" charset="0"/>
                <a:cs typeface="ＭＳ Ｐゴシック" charset="0"/>
              </a:rPr>
              <a:t>pumalaot</a:t>
            </a:r>
            <a:r>
              <a:rPr lang="en-US" b="1" i="1" baseline="0" dirty="0">
                <a:latin typeface="Arial" charset="0"/>
                <a:cs typeface="ＭＳ Ｐゴシック" charset="0"/>
              </a:rPr>
              <a:t> ay </a:t>
            </a:r>
            <a:r>
              <a:rPr lang="en-US" b="1" i="1" baseline="0" dirty="0" err="1">
                <a:latin typeface="Arial" charset="0"/>
                <a:cs typeface="ＭＳ Ｐゴシック" charset="0"/>
              </a:rPr>
              <a:t>manalangin</a:t>
            </a:r>
            <a:r>
              <a:rPr lang="en-US" b="1" i="1" baseline="0" dirty="0">
                <a:latin typeface="Arial" charset="0"/>
                <a:cs typeface="ＭＳ Ｐゴシック" charset="0"/>
              </a:rPr>
              <a:t> </a:t>
            </a:r>
            <a:r>
              <a:rPr lang="en-US" b="1" i="1" baseline="0" dirty="0" err="1">
                <a:latin typeface="Arial" charset="0"/>
                <a:cs typeface="ＭＳ Ｐゴシック" charset="0"/>
              </a:rPr>
              <a:t>muna</a:t>
            </a:r>
            <a:r>
              <a:rPr lang="en-US" b="1" i="1" baseline="0" dirty="0">
                <a:latin typeface="Arial" charset="0"/>
                <a:cs typeface="ＭＳ Ｐゴシック" charset="0"/>
              </a:rPr>
              <a:t> tayo. </a:t>
            </a:r>
            <a:r>
              <a:rPr lang="en-US" b="1" i="1" baseline="0" dirty="0" err="1">
                <a:latin typeface="Arial" charset="0"/>
                <a:cs typeface="ＭＳ Ｐゴシック" charset="0"/>
              </a:rPr>
              <a:t>Panginoong</a:t>
            </a:r>
            <a:r>
              <a:rPr lang="en-US" b="1" i="1" baseline="0" dirty="0">
                <a:latin typeface="Arial" charset="0"/>
                <a:cs typeface="ＭＳ Ｐゴシック" charset="0"/>
              </a:rPr>
              <a:t> </a:t>
            </a:r>
            <a:r>
              <a:rPr lang="en-US" b="1" i="1" baseline="0" dirty="0" err="1">
                <a:latin typeface="Arial" charset="0"/>
                <a:cs typeface="ＭＳ Ｐゴシック" charset="0"/>
              </a:rPr>
              <a:t>Diyos</a:t>
            </a:r>
            <a:r>
              <a:rPr lang="en-US" b="1" i="1" baseline="0" dirty="0">
                <a:latin typeface="Arial" charset="0"/>
                <a:cs typeface="ＭＳ Ｐゴシック" charset="0"/>
              </a:rPr>
              <a:t>, Ama naming </a:t>
            </a:r>
            <a:r>
              <a:rPr lang="en-US" b="1" i="1" baseline="0" dirty="0" err="1">
                <a:latin typeface="Arial" charset="0"/>
                <a:cs typeface="ＭＳ Ｐゴシック" charset="0"/>
              </a:rPr>
              <a:t>nasa</a:t>
            </a:r>
            <a:r>
              <a:rPr lang="en-US" b="1" i="1" baseline="0" dirty="0">
                <a:latin typeface="Arial" charset="0"/>
                <a:cs typeface="ＭＳ Ｐゴシック" charset="0"/>
              </a:rPr>
              <a:t> </a:t>
            </a:r>
            <a:r>
              <a:rPr lang="en-US" b="1" i="1" baseline="0" dirty="0" err="1">
                <a:latin typeface="Arial" charset="0"/>
                <a:cs typeface="ＭＳ Ｐゴシック" charset="0"/>
              </a:rPr>
              <a:t>langit</a:t>
            </a:r>
            <a:r>
              <a:rPr lang="en-US" b="1" i="1" baseline="0" dirty="0">
                <a:latin typeface="Arial" charset="0"/>
                <a:cs typeface="ＭＳ Ｐゴシック" charset="0"/>
              </a:rPr>
              <a:t>, salamat po </a:t>
            </a:r>
            <a:r>
              <a:rPr lang="en-US" b="1" i="1" baseline="0" dirty="0" err="1">
                <a:latin typeface="Arial" charset="0"/>
                <a:cs typeface="ＭＳ Ｐゴシック" charset="0"/>
              </a:rPr>
              <a:t>sa</a:t>
            </a:r>
            <a:r>
              <a:rPr lang="en-US" b="1" i="1" baseline="0" dirty="0">
                <a:latin typeface="Arial" charset="0"/>
                <a:cs typeface="ＭＳ Ｐゴシック" charset="0"/>
              </a:rPr>
              <a:t> </a:t>
            </a:r>
            <a:r>
              <a:rPr lang="en-US" b="1" i="1" baseline="0" dirty="0" err="1">
                <a:latin typeface="Arial" charset="0"/>
                <a:cs typeface="ＭＳ Ｐゴシック" charset="0"/>
              </a:rPr>
              <a:t>ministeryo</a:t>
            </a:r>
            <a:r>
              <a:rPr lang="en-US" b="1" i="1" baseline="0" dirty="0">
                <a:latin typeface="Arial" charset="0"/>
                <a:cs typeface="ＭＳ Ｐゴシック" charset="0"/>
              </a:rPr>
              <a:t> ng </a:t>
            </a:r>
            <a:r>
              <a:rPr lang="en-US" b="1" i="1" baseline="0" dirty="0" err="1">
                <a:latin typeface="Arial" charset="0"/>
                <a:cs typeface="ＭＳ Ｐゴシック" charset="0"/>
              </a:rPr>
              <a:t>Inyong</a:t>
            </a:r>
            <a:r>
              <a:rPr lang="en-US" b="1" i="1" baseline="0" dirty="0">
                <a:latin typeface="Arial" charset="0"/>
                <a:cs typeface="ＭＳ Ｐゴシック" charset="0"/>
              </a:rPr>
              <a:t> Espiritu. Ang Espiritu ng </a:t>
            </a:r>
            <a:r>
              <a:rPr lang="en-US" b="1" i="1" baseline="0" dirty="0" err="1">
                <a:latin typeface="Arial" charset="0"/>
                <a:cs typeface="ＭＳ Ｐゴシック" charset="0"/>
              </a:rPr>
              <a:t>katotohanan</a:t>
            </a:r>
            <a:r>
              <a:rPr lang="en-US" b="1" i="1" baseline="0" dirty="0">
                <a:latin typeface="Arial" charset="0"/>
                <a:cs typeface="ＭＳ Ｐゴシック" charset="0"/>
              </a:rPr>
              <a:t> </a:t>
            </a:r>
            <a:r>
              <a:rPr lang="en-US" b="1" i="1" baseline="0" dirty="0" err="1">
                <a:latin typeface="Arial" charset="0"/>
                <a:cs typeface="ＭＳ Ｐゴシック" charset="0"/>
              </a:rPr>
              <a:t>na</a:t>
            </a:r>
            <a:r>
              <a:rPr lang="en-US" b="1" i="1" baseline="0" dirty="0">
                <a:latin typeface="Arial" charset="0"/>
                <a:cs typeface="ＭＳ Ｐゴシック" charset="0"/>
              </a:rPr>
              <a:t> </a:t>
            </a:r>
            <a:r>
              <a:rPr lang="en-US" b="1" i="1" baseline="0" dirty="0" err="1">
                <a:latin typeface="Arial" charset="0"/>
                <a:cs typeface="ＭＳ Ｐゴシック" charset="0"/>
              </a:rPr>
              <a:t>aakay</a:t>
            </a:r>
            <a:r>
              <a:rPr lang="en-US" b="1" i="1" baseline="0" dirty="0">
                <a:latin typeface="Arial" charset="0"/>
                <a:cs typeface="ＭＳ Ｐゴシック" charset="0"/>
              </a:rPr>
              <a:t> </a:t>
            </a:r>
            <a:r>
              <a:rPr lang="en-US" b="1" i="1" baseline="0" dirty="0" err="1">
                <a:latin typeface="Arial" charset="0"/>
                <a:cs typeface="ＭＳ Ｐゴシック" charset="0"/>
              </a:rPr>
              <a:t>sa</a:t>
            </a:r>
            <a:r>
              <a:rPr lang="en-US" b="1" i="1" baseline="0" dirty="0">
                <a:latin typeface="Arial" charset="0"/>
                <a:cs typeface="ＭＳ Ｐゴシック" charset="0"/>
              </a:rPr>
              <a:t> amin </a:t>
            </a:r>
            <a:r>
              <a:rPr lang="en-US" b="1" i="1" baseline="0" dirty="0" err="1">
                <a:latin typeface="Arial" charset="0"/>
                <a:cs typeface="ＭＳ Ｐゴシック" charset="0"/>
              </a:rPr>
              <a:t>sa</a:t>
            </a:r>
            <a:r>
              <a:rPr lang="en-US" b="1" i="1" baseline="0" dirty="0">
                <a:latin typeface="Arial" charset="0"/>
                <a:cs typeface="ＭＳ Ｐゴシック" charset="0"/>
              </a:rPr>
              <a:t> lahat ng </a:t>
            </a:r>
            <a:r>
              <a:rPr lang="en-US" b="1" i="1" baseline="0" dirty="0" err="1">
                <a:latin typeface="Arial" charset="0"/>
                <a:cs typeface="ＭＳ Ｐゴシック" charset="0"/>
              </a:rPr>
              <a:t>katotohanan</a:t>
            </a:r>
            <a:r>
              <a:rPr lang="en-US" b="1" i="1" baseline="0" dirty="0">
                <a:latin typeface="Arial" charset="0"/>
                <a:cs typeface="ＭＳ Ｐゴシック" charset="0"/>
              </a:rPr>
              <a:t>. Salamat po </a:t>
            </a:r>
            <a:r>
              <a:rPr lang="en-US" b="1" i="1" baseline="0" dirty="0" err="1">
                <a:latin typeface="Arial" charset="0"/>
                <a:cs typeface="ＭＳ Ｐゴシック" charset="0"/>
              </a:rPr>
              <a:t>sa</a:t>
            </a:r>
            <a:r>
              <a:rPr lang="en-US" b="1" i="1" baseline="0" dirty="0">
                <a:latin typeface="Arial" charset="0"/>
                <a:cs typeface="ＭＳ Ｐゴシック" charset="0"/>
              </a:rPr>
              <a:t> </a:t>
            </a:r>
            <a:r>
              <a:rPr lang="en-US" b="1" i="1" baseline="0" dirty="0" err="1">
                <a:latin typeface="Arial" charset="0"/>
                <a:cs typeface="ＭＳ Ｐゴシック" charset="0"/>
              </a:rPr>
              <a:t>ngalan</a:t>
            </a:r>
            <a:r>
              <a:rPr lang="en-US" b="1" i="1" baseline="0" dirty="0">
                <a:latin typeface="Arial" charset="0"/>
                <a:cs typeface="ＭＳ Ｐゴシック" charset="0"/>
              </a:rPr>
              <a:t> ng </a:t>
            </a:r>
            <a:r>
              <a:rPr lang="en-US" b="1" i="1" baseline="0" dirty="0" err="1">
                <a:latin typeface="Arial" charset="0"/>
                <a:cs typeface="ＭＳ Ｐゴシック" charset="0"/>
              </a:rPr>
              <a:t>Panginoong</a:t>
            </a:r>
            <a:r>
              <a:rPr lang="en-US" b="1" i="1" baseline="0" dirty="0">
                <a:latin typeface="Arial" charset="0"/>
                <a:cs typeface="ＭＳ Ｐゴシック" charset="0"/>
              </a:rPr>
              <a:t> Jesus, Amen.</a:t>
            </a:r>
            <a:endParaRPr lang="en-US" dirty="0">
              <a:latin typeface="Arial" charset="0"/>
              <a:cs typeface="ＭＳ Ｐゴシック" charset="0"/>
            </a:endParaRPr>
          </a:p>
          <a:p>
            <a:pPr eaLnBrk="1" hangingPunct="1"/>
            <a:endParaRPr lang="en-US" dirty="0">
              <a:latin typeface="Arial"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5FA1052F-00C8-5644-955E-2375F462C414}" type="slidenum">
              <a:rPr lang="en-US" sz="1200"/>
              <a:pPr/>
              <a:t>7</a:t>
            </a:fld>
            <a:endParaRPr lang="en-US" sz="1200"/>
          </a:p>
        </p:txBody>
      </p:sp>
      <p:sp>
        <p:nvSpPr>
          <p:cNvPr id="4098" name="Rectangle 2"/>
          <p:cNvSpPr>
            <a:spLocks noGrp="1" noRot="1" noChangeAspect="1" noChangeArrowheads="1"/>
          </p:cNvSpPr>
          <p:nvPr>
            <p:ph type="sldImg"/>
          </p:nvPr>
        </p:nvSpPr>
        <p:spPr>
          <a:solidFill>
            <a:srgbClr val="FFFFFF"/>
          </a:solidFill>
          <a:ln/>
        </p:spPr>
      </p:sp>
      <p:sp>
        <p:nvSpPr>
          <p:cNvPr id="40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Ang </a:t>
            </a:r>
            <a:r>
              <a:rPr lang="en-US" b="1" dirty="0" err="1">
                <a:latin typeface="Arial" charset="0"/>
                <a:cs typeface="ＭＳ Ｐゴシック" charset="0"/>
              </a:rPr>
              <a:t>Mithiin</a:t>
            </a:r>
            <a:r>
              <a:rPr lang="en-US" b="1" dirty="0">
                <a:latin typeface="Arial" charset="0"/>
                <a:cs typeface="ＭＳ Ｐゴシック" charset="0"/>
              </a:rPr>
              <a:t> </a:t>
            </a:r>
            <a:r>
              <a:rPr lang="en-US" b="1" dirty="0" err="1">
                <a:latin typeface="Arial" charset="0"/>
                <a:cs typeface="ＭＳ Ｐゴシック" charset="0"/>
              </a:rPr>
              <a:t>sa</a:t>
            </a:r>
            <a:r>
              <a:rPr lang="en-US" b="1" dirty="0">
                <a:latin typeface="Arial" charset="0"/>
                <a:cs typeface="ＭＳ Ｐゴシック" charset="0"/>
              </a:rPr>
              <a:t> </a:t>
            </a:r>
            <a:r>
              <a:rPr lang="en-US" b="1" dirty="0" err="1">
                <a:latin typeface="Arial" charset="0"/>
                <a:cs typeface="ＭＳ Ｐゴシック" charset="0"/>
              </a:rPr>
              <a:t>Linggong</a:t>
            </a:r>
            <a:r>
              <a:rPr lang="en-US" b="1" dirty="0">
                <a:latin typeface="Arial" charset="0"/>
                <a:cs typeface="ＭＳ Ｐゴシック" charset="0"/>
              </a:rPr>
              <a:t> Ito. </a:t>
            </a:r>
            <a:r>
              <a:rPr lang="en-US" b="1" i="1" u="none" strike="noStrike" dirty="0" err="1">
                <a:latin typeface="Arial" charset="0"/>
                <a:cs typeface="ＭＳ Ｐゴシック" charset="0"/>
              </a:rPr>
              <a:t>Upang</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matutunan</a:t>
            </a:r>
            <a:r>
              <a:rPr lang="en-US" b="1" i="1" u="none" strike="noStrike" dirty="0">
                <a:latin typeface="Arial" charset="0"/>
                <a:cs typeface="ＭＳ Ｐゴシック" charset="0"/>
              </a:rPr>
              <a:t> ang </a:t>
            </a:r>
            <a:r>
              <a:rPr lang="en-US" b="1" i="1" u="none" strike="noStrike" dirty="0" err="1">
                <a:latin typeface="Arial" charset="0"/>
                <a:cs typeface="ＭＳ Ｐゴシック" charset="0"/>
              </a:rPr>
              <a:t>mga</a:t>
            </a:r>
            <a:r>
              <a:rPr lang="en-US" b="1" i="1" u="none" strike="noStrike" dirty="0">
                <a:latin typeface="Arial" charset="0"/>
                <a:cs typeface="ＭＳ Ｐゴシック" charset="0"/>
              </a:rPr>
              <a:t> bilateral </a:t>
            </a:r>
            <a:r>
              <a:rPr lang="en-US" b="1" i="1" u="none" strike="noStrike" dirty="0" err="1">
                <a:latin typeface="Arial" charset="0"/>
                <a:cs typeface="ＭＳ Ｐゴシック" charset="0"/>
              </a:rPr>
              <a:t>na</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tipan</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sa</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pagitan</a:t>
            </a:r>
            <a:r>
              <a:rPr lang="en-US" b="1" i="1" u="none" strike="noStrike" dirty="0">
                <a:latin typeface="Arial" charset="0"/>
                <a:cs typeface="ＭＳ Ｐゴシック" charset="0"/>
              </a:rPr>
              <a:t> ng </a:t>
            </a:r>
            <a:r>
              <a:rPr lang="en-US" b="1" i="1" u="none" strike="noStrike" dirty="0" err="1">
                <a:latin typeface="Arial" charset="0"/>
                <a:cs typeface="ＭＳ Ｐゴシック" charset="0"/>
              </a:rPr>
              <a:t>Diyos</a:t>
            </a:r>
            <a:r>
              <a:rPr lang="en-US" b="1" i="1" u="none" strike="noStrike" dirty="0">
                <a:latin typeface="Arial" charset="0"/>
                <a:cs typeface="ＭＳ Ｐゴシック" charset="0"/>
              </a:rPr>
              <a:t> at </a:t>
            </a:r>
            <a:r>
              <a:rPr lang="en-US" b="1" i="1" u="none" strike="noStrike" dirty="0" err="1">
                <a:latin typeface="Arial" charset="0"/>
                <a:cs typeface="ＭＳ Ｐゴシック" charset="0"/>
              </a:rPr>
              <a:t>Kanyang</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mga</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anak</a:t>
            </a:r>
            <a:r>
              <a:rPr lang="en-US" b="1" i="1" u="none" strike="noStrike" dirty="0">
                <a:latin typeface="Arial" charset="0"/>
                <a:cs typeface="ＭＳ Ｐゴシック" charset="0"/>
              </a:rPr>
              <a:t>. ¶ </a:t>
            </a:r>
            <a:r>
              <a:rPr lang="en-US" b="1" i="1" u="none" strike="noStrike" dirty="0" err="1">
                <a:latin typeface="Arial" charset="0"/>
                <a:cs typeface="ＭＳ Ｐゴシック" charset="0"/>
              </a:rPr>
              <a:t>Upang</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pagtibayin</a:t>
            </a:r>
            <a:r>
              <a:rPr lang="en-US" b="1" i="1" u="none" strike="noStrike" dirty="0">
                <a:latin typeface="Arial" charset="0"/>
                <a:cs typeface="ＭＳ Ｐゴシック" charset="0"/>
              </a:rPr>
              <a:t> ang </a:t>
            </a:r>
            <a:r>
              <a:rPr lang="en-US" b="1" i="1" u="none" strike="noStrike" dirty="0" err="1">
                <a:latin typeface="Arial" charset="0"/>
                <a:cs typeface="ＭＳ Ｐゴシック" charset="0"/>
              </a:rPr>
              <a:t>bahagi</a:t>
            </a:r>
            <a:r>
              <a:rPr lang="en-US" b="1" i="1" u="none" strike="noStrike" dirty="0">
                <a:latin typeface="Arial" charset="0"/>
                <a:cs typeface="ＭＳ Ｐゴシック" charset="0"/>
              </a:rPr>
              <a:t> natin ng </a:t>
            </a:r>
            <a:r>
              <a:rPr lang="en-US" b="1" i="1" u="none" strike="noStrike" dirty="0" err="1">
                <a:latin typeface="Arial" charset="0"/>
                <a:cs typeface="ＭＳ Ｐゴシック" charset="0"/>
              </a:rPr>
              <a:t>kasunduan</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sa</a:t>
            </a:r>
            <a:r>
              <a:rPr lang="en-US" b="1" i="1" u="none" strike="noStrike" dirty="0">
                <a:latin typeface="Arial" charset="0"/>
                <a:cs typeface="ＭＳ Ｐゴシック" charset="0"/>
              </a:rPr>
              <a:t> </a:t>
            </a:r>
            <a:r>
              <a:rPr lang="en-US" b="1" i="1" u="none" strike="noStrike" dirty="0" err="1">
                <a:latin typeface="Arial" charset="0"/>
                <a:cs typeface="ＭＳ Ｐゴシック" charset="0"/>
              </a:rPr>
              <a:t>pamamagitan</a:t>
            </a:r>
            <a:r>
              <a:rPr lang="en-US" b="1" i="1" u="none" strike="noStrike" dirty="0">
                <a:latin typeface="Arial" charset="0"/>
                <a:cs typeface="ＭＳ Ｐゴシック" charset="0"/>
              </a:rPr>
              <a:t> ng </a:t>
            </a:r>
            <a:r>
              <a:rPr lang="en-US" b="1" i="1" u="none" strike="noStrike" dirty="0" err="1">
                <a:latin typeface="Arial" charset="0"/>
                <a:cs typeface="ＭＳ Ｐゴシック" charset="0"/>
              </a:rPr>
              <a:t>biyaya</a:t>
            </a:r>
            <a:r>
              <a:rPr lang="en-US" b="1" i="1" u="none" strike="noStrike" dirty="0">
                <a:latin typeface="Arial" charset="0"/>
                <a:cs typeface="ＭＳ Ｐゴシック" charset="0"/>
              </a:rPr>
              <a:t> ng </a:t>
            </a:r>
            <a:r>
              <a:rPr lang="en-US" b="1" i="1" u="none" strike="noStrike" dirty="0" err="1">
                <a:latin typeface="Arial" charset="0"/>
                <a:cs typeface="ＭＳ Ｐゴシック" charset="0"/>
              </a:rPr>
              <a:t>Diyos</a:t>
            </a:r>
            <a:r>
              <a:rPr lang="en-US" b="1" i="1" u="none" strike="noStrike" dirty="0">
                <a:latin typeface="Arial" charset="0"/>
                <a:cs typeface="ＭＳ Ｐゴシック" charset="0"/>
              </a:rPr>
              <a:t>.</a:t>
            </a:r>
            <a:endParaRPr lang="en-US" strike="noStrike" dirty="0">
              <a:latin typeface="Arial"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8</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cs typeface="ＭＳ Ｐゴシック" charset="0"/>
              </a:rPr>
              <a:t>Susing</a:t>
            </a:r>
            <a:r>
              <a:rPr lang="en-US" b="1" dirty="0">
                <a:latin typeface="Arial" charset="0"/>
                <a:cs typeface="ＭＳ Ｐゴシック" charset="0"/>
              </a:rPr>
              <a:t> </a:t>
            </a:r>
            <a:r>
              <a:rPr lang="en-US" b="1" dirty="0" err="1">
                <a:latin typeface="Arial" charset="0"/>
                <a:cs typeface="ＭＳ Ｐゴシック" charset="0"/>
              </a:rPr>
              <a:t>Talata</a:t>
            </a:r>
            <a:r>
              <a:rPr lang="en-US" b="1" dirty="0">
                <a:latin typeface="Arial" charset="0"/>
                <a:cs typeface="ＭＳ Ｐゴシック" charset="0"/>
              </a:rPr>
              <a:t>.</a:t>
            </a:r>
            <a:r>
              <a:rPr lang="en-US" dirty="0">
                <a:latin typeface="Arial" charset="0"/>
                <a:cs typeface="ＭＳ Ｐゴシック" charset="0"/>
              </a:rPr>
              <a:t> “Kung </a:t>
            </a:r>
            <a:r>
              <a:rPr lang="en-US" dirty="0" err="1">
                <a:latin typeface="Arial" charset="0"/>
                <a:cs typeface="ＭＳ Ｐゴシック" charset="0"/>
              </a:rPr>
              <a:t>susundin</a:t>
            </a:r>
            <a:r>
              <a:rPr lang="en-US" dirty="0">
                <a:latin typeface="Arial" charset="0"/>
                <a:cs typeface="ＭＳ Ｐゴシック" charset="0"/>
              </a:rPr>
              <a:t> </a:t>
            </a:r>
            <a:r>
              <a:rPr lang="en-US" dirty="0" err="1">
                <a:latin typeface="Arial" charset="0"/>
                <a:cs typeface="ＭＳ Ｐゴシック" charset="0"/>
              </a:rPr>
              <a:t>mo</a:t>
            </a:r>
            <a:r>
              <a:rPr lang="en-US" dirty="0">
                <a:latin typeface="Arial" charset="0"/>
                <a:cs typeface="ＭＳ Ｐゴシック" charset="0"/>
              </a:rPr>
              <a:t> ang </a:t>
            </a:r>
            <a:r>
              <a:rPr lang="en-US" dirty="0" err="1">
                <a:latin typeface="Arial" charset="0"/>
                <a:cs typeface="ＭＳ Ｐゴシック" charset="0"/>
              </a:rPr>
              <a:t>tinig</a:t>
            </a:r>
            <a:r>
              <a:rPr lang="en-US" dirty="0">
                <a:latin typeface="Arial" charset="0"/>
                <a:cs typeface="ＭＳ Ｐゴシック" charset="0"/>
              </a:rPr>
              <a:t> 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mong</a:t>
            </a:r>
            <a:r>
              <a:rPr lang="en-US" dirty="0">
                <a:latin typeface="Arial" charset="0"/>
                <a:cs typeface="ＭＳ Ｐゴシック" charset="0"/>
              </a:rPr>
              <a:t> </a:t>
            </a:r>
            <a:r>
              <a:rPr lang="en-US" dirty="0" err="1">
                <a:latin typeface="Arial" charset="0"/>
                <a:cs typeface="ＭＳ Ｐゴシック" charset="0"/>
              </a:rPr>
              <a:t>Diyos</a:t>
            </a:r>
            <a:r>
              <a:rPr lang="en-US" dirty="0">
                <a:latin typeface="Arial" charset="0"/>
                <a:cs typeface="ＭＳ Ｐゴシック" charset="0"/>
              </a:rPr>
              <a:t> at </a:t>
            </a:r>
            <a:r>
              <a:rPr lang="en-US" dirty="0" err="1">
                <a:latin typeface="Arial" charset="0"/>
                <a:cs typeface="ＭＳ Ｐゴシック" charset="0"/>
              </a:rPr>
              <a:t>maingat</a:t>
            </a:r>
            <a:r>
              <a:rPr lang="en-US" dirty="0">
                <a:latin typeface="Arial" charset="0"/>
                <a:cs typeface="ＭＳ Ｐゴシック" charset="0"/>
              </a:rPr>
              <a:t> </a:t>
            </a:r>
            <a:r>
              <a:rPr lang="en-US" dirty="0" err="1">
                <a:latin typeface="Arial" charset="0"/>
                <a:cs typeface="ＭＳ Ｐゴシック" charset="0"/>
              </a:rPr>
              <a:t>mong</a:t>
            </a:r>
            <a:r>
              <a:rPr lang="en-US" dirty="0">
                <a:latin typeface="Arial" charset="0"/>
                <a:cs typeface="ＭＳ Ｐゴシック" charset="0"/>
              </a:rPr>
              <a:t> </a:t>
            </a:r>
            <a:r>
              <a:rPr lang="en-US" dirty="0" err="1">
                <a:latin typeface="Arial" charset="0"/>
                <a:cs typeface="ＭＳ Ｐゴシック" charset="0"/>
              </a:rPr>
              <a:t>gagawin</a:t>
            </a:r>
            <a:r>
              <a:rPr lang="en-US" dirty="0">
                <a:latin typeface="Arial" charset="0"/>
                <a:cs typeface="ＭＳ Ｐゴシック" charset="0"/>
              </a:rPr>
              <a:t> ang lahat ng </a:t>
            </a:r>
            <a:r>
              <a:rPr lang="en-US" dirty="0" err="1">
                <a:latin typeface="Arial" charset="0"/>
                <a:cs typeface="ＭＳ Ｐゴシック" charset="0"/>
              </a:rPr>
              <a:t>kanyang</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utos</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aking</a:t>
            </a:r>
            <a:r>
              <a:rPr lang="en-US" dirty="0">
                <a:latin typeface="Arial" charset="0"/>
                <a:cs typeface="ＭＳ Ｐゴシック" charset="0"/>
              </a:rPr>
              <a:t> </a:t>
            </a:r>
            <a:r>
              <a:rPr lang="en-US" dirty="0" err="1">
                <a:latin typeface="Arial" charset="0"/>
                <a:cs typeface="ＭＳ Ｐゴシック" charset="0"/>
              </a:rPr>
              <a:t>iniuutos</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iyo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araw</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ito</a:t>
            </a:r>
            <a:r>
              <a:rPr lang="en-US" dirty="0">
                <a:latin typeface="Arial" charset="0"/>
                <a:cs typeface="ＭＳ Ｐゴシック" charset="0"/>
              </a:rPr>
              <a:t>, </a:t>
            </a:r>
            <a:r>
              <a:rPr lang="en-US" dirty="0" err="1">
                <a:latin typeface="Arial" charset="0"/>
                <a:cs typeface="ＭＳ Ｐゴシック" charset="0"/>
              </a:rPr>
              <a:t>itataas</a:t>
            </a:r>
            <a:r>
              <a:rPr lang="en-US" dirty="0">
                <a:latin typeface="Arial" charset="0"/>
                <a:cs typeface="ＭＳ Ｐゴシック" charset="0"/>
              </a:rPr>
              <a:t> ka 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mong</a:t>
            </a:r>
            <a:r>
              <a:rPr lang="en-US" dirty="0">
                <a:latin typeface="Arial" charset="0"/>
                <a:cs typeface="ＭＳ Ｐゴシック" charset="0"/>
              </a:rPr>
              <a:t> </a:t>
            </a:r>
            <a:r>
              <a:rPr lang="en-US" dirty="0" err="1">
                <a:latin typeface="Arial" charset="0"/>
                <a:cs typeface="ＭＳ Ｐゴシック" charset="0"/>
              </a:rPr>
              <a:t>Diyos</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lahat ng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bansa</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lupa</a:t>
            </a:r>
            <a:r>
              <a:rPr lang="en-US" dirty="0">
                <a:latin typeface="Arial" charset="0"/>
                <a:cs typeface="ＭＳ Ｐゴシック" charset="0"/>
              </a:rPr>
              <a:t>;</a:t>
            </a:r>
            <a:r>
              <a:rPr lang="en-US" baseline="0" dirty="0">
                <a:latin typeface="Arial" charset="0"/>
                <a:cs typeface="ＭＳ Ｐゴシック" charset="0"/>
              </a:rPr>
              <a:t> ¶ </a:t>
            </a:r>
            <a:r>
              <a:rPr lang="en-US" dirty="0">
                <a:latin typeface="Arial" charset="0"/>
                <a:cs typeface="ＭＳ Ｐゴシック" charset="0"/>
              </a:rPr>
              <a:t>at ang lahat ng </a:t>
            </a:r>
            <a:r>
              <a:rPr lang="en-US" dirty="0" err="1">
                <a:latin typeface="Arial" charset="0"/>
                <a:cs typeface="ＭＳ Ｐゴシック" charset="0"/>
              </a:rPr>
              <a:t>pagpapalang</a:t>
            </a:r>
            <a:r>
              <a:rPr lang="en-US" dirty="0">
                <a:latin typeface="Arial" charset="0"/>
                <a:cs typeface="ＭＳ Ｐゴシック" charset="0"/>
              </a:rPr>
              <a:t> </a:t>
            </a:r>
            <a:r>
              <a:rPr lang="en-US" dirty="0" err="1">
                <a:latin typeface="Arial" charset="0"/>
                <a:cs typeface="ＭＳ Ｐゴシック" charset="0"/>
              </a:rPr>
              <a:t>ito</a:t>
            </a:r>
            <a:r>
              <a:rPr lang="en-US" dirty="0">
                <a:latin typeface="Arial" charset="0"/>
                <a:cs typeface="ＭＳ Ｐゴシック" charset="0"/>
              </a:rPr>
              <a:t> ay </a:t>
            </a:r>
            <a:r>
              <a:rPr lang="en-US" dirty="0" err="1">
                <a:latin typeface="Arial" charset="0"/>
                <a:cs typeface="ＭＳ Ｐゴシック" charset="0"/>
              </a:rPr>
              <a:t>darating</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iyo</a:t>
            </a:r>
            <a:r>
              <a:rPr lang="en-US" dirty="0">
                <a:latin typeface="Arial" charset="0"/>
                <a:cs typeface="ＭＳ Ｐゴシック" charset="0"/>
              </a:rPr>
              <a:t> at </a:t>
            </a:r>
            <a:r>
              <a:rPr lang="en-US" dirty="0" err="1">
                <a:latin typeface="Arial" charset="0"/>
                <a:cs typeface="ＭＳ Ｐゴシック" charset="0"/>
              </a:rPr>
              <a:t>aabot</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iyo</a:t>
            </a:r>
            <a:r>
              <a:rPr lang="en-US" dirty="0">
                <a:latin typeface="Arial" charset="0"/>
                <a:cs typeface="ＭＳ Ｐゴシック" charset="0"/>
              </a:rPr>
              <a:t>, kung </a:t>
            </a:r>
            <a:r>
              <a:rPr lang="en-US" dirty="0" err="1">
                <a:latin typeface="Arial" charset="0"/>
                <a:cs typeface="ＭＳ Ｐゴシック" charset="0"/>
              </a:rPr>
              <a:t>iyong</a:t>
            </a:r>
            <a:r>
              <a:rPr lang="en-US" dirty="0">
                <a:latin typeface="Arial" charset="0"/>
                <a:cs typeface="ＭＳ Ｐゴシック" charset="0"/>
              </a:rPr>
              <a:t> </a:t>
            </a:r>
            <a:r>
              <a:rPr lang="en-US" dirty="0" err="1">
                <a:latin typeface="Arial" charset="0"/>
                <a:cs typeface="ＭＳ Ｐゴシック" charset="0"/>
              </a:rPr>
              <a:t>susundin</a:t>
            </a:r>
            <a:r>
              <a:rPr lang="en-US" dirty="0">
                <a:latin typeface="Arial" charset="0"/>
                <a:cs typeface="ＭＳ Ｐゴシック" charset="0"/>
              </a:rPr>
              <a:t> ang </a:t>
            </a:r>
            <a:r>
              <a:rPr lang="en-US" dirty="0" err="1">
                <a:latin typeface="Arial" charset="0"/>
                <a:cs typeface="ＭＳ Ｐゴシック" charset="0"/>
              </a:rPr>
              <a:t>tinig</a:t>
            </a:r>
            <a:r>
              <a:rPr lang="en-US" dirty="0">
                <a:latin typeface="Arial" charset="0"/>
                <a:cs typeface="ＭＳ Ｐゴシック" charset="0"/>
              </a:rPr>
              <a:t> 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mong</a:t>
            </a:r>
            <a:r>
              <a:rPr lang="en-US" dirty="0">
                <a:latin typeface="Arial" charset="0"/>
                <a:cs typeface="ＭＳ Ｐゴシック" charset="0"/>
              </a:rPr>
              <a:t> </a:t>
            </a:r>
            <a:r>
              <a:rPr lang="en-US" dirty="0" err="1">
                <a:latin typeface="Arial" charset="0"/>
                <a:cs typeface="ＭＳ Ｐゴシック" charset="0"/>
              </a:rPr>
              <a:t>Diyos</a:t>
            </a:r>
            <a:r>
              <a:rPr lang="en-US" dirty="0">
                <a:latin typeface="Arial" charset="0"/>
                <a:cs typeface="ＭＳ Ｐゴシック" charset="0"/>
              </a:rPr>
              <a:t>. </a:t>
            </a:r>
            <a:r>
              <a:rPr lang="en-US" altLang="ja-JP" i="1" dirty="0">
                <a:latin typeface="Arial" charset="0"/>
                <a:cs typeface="ＭＳ Ｐゴシック" charset="0"/>
              </a:rPr>
              <a:t>(</a:t>
            </a:r>
            <a:r>
              <a:rPr lang="en-US" altLang="ja-JP" i="1" dirty="0" err="1">
                <a:latin typeface="Arial" charset="0"/>
                <a:cs typeface="ＭＳ Ｐゴシック" charset="0"/>
              </a:rPr>
              <a:t>Deuteronomio</a:t>
            </a:r>
            <a:r>
              <a:rPr lang="en-US" altLang="ja-JP" i="1" dirty="0">
                <a:latin typeface="Arial" charset="0"/>
                <a:cs typeface="ＭＳ Ｐゴシック" charset="0"/>
              </a:rPr>
              <a:t> 28:1, 2).</a:t>
            </a:r>
            <a:endParaRPr lang="en-US" dirty="0">
              <a:latin typeface="Arial"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9</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err="1">
                <a:latin typeface="Arial" charset="0"/>
                <a:cs typeface="ＭＳ Ｐゴシック" charset="0"/>
              </a:rPr>
              <a:t>Panimulang</a:t>
            </a:r>
            <a:r>
              <a:rPr lang="en-US" b="1" dirty="0">
                <a:latin typeface="Arial" charset="0"/>
                <a:cs typeface="ＭＳ Ｐゴシック" charset="0"/>
              </a:rPr>
              <a:t> </a:t>
            </a:r>
            <a:r>
              <a:rPr lang="en-US" b="1" dirty="0" err="1">
                <a:latin typeface="Arial" charset="0"/>
                <a:cs typeface="ＭＳ Ｐゴシック" charset="0"/>
              </a:rPr>
              <a:t>Salita</a:t>
            </a:r>
            <a:r>
              <a:rPr lang="en-US" b="1" dirty="0">
                <a:latin typeface="Arial" charset="0"/>
                <a:cs typeface="ＭＳ Ｐゴシック" charset="0"/>
              </a:rPr>
              <a:t>. </a:t>
            </a:r>
            <a:r>
              <a:rPr lang="en-US" dirty="0">
                <a:latin typeface="Arial" charset="0"/>
                <a:cs typeface="ＭＳ Ｐゴシック" charset="0"/>
              </a:rPr>
              <a:t>•</a:t>
            </a:r>
            <a:r>
              <a:rPr lang="en-US" dirty="0" err="1">
                <a:latin typeface="Arial" charset="0"/>
                <a:cs typeface="ＭＳ Ｐゴシック" charset="0"/>
              </a:rPr>
              <a:t>Dalawang</a:t>
            </a:r>
            <a:r>
              <a:rPr lang="en-US" dirty="0">
                <a:latin typeface="Arial" charset="0"/>
                <a:cs typeface="ＭＳ Ｐゴシック" charset="0"/>
              </a:rPr>
              <a:t> </a:t>
            </a:r>
            <a:r>
              <a:rPr lang="en-US" dirty="0" err="1">
                <a:latin typeface="Arial" charset="0"/>
                <a:cs typeface="ＭＳ Ｐゴシック" charset="0"/>
              </a:rPr>
              <a:t>uri</a:t>
            </a:r>
            <a:r>
              <a:rPr lang="en-US" dirty="0">
                <a:latin typeface="Arial" charset="0"/>
                <a:cs typeface="ＭＳ Ｐゴシック" charset="0"/>
              </a:rPr>
              <a:t> ng </a:t>
            </a:r>
            <a:r>
              <a:rPr lang="en-US" dirty="0" err="1">
                <a:latin typeface="Arial" charset="0"/>
                <a:cs typeface="ＭＳ Ｐゴシック" charset="0"/>
              </a:rPr>
              <a:t>tipan</a:t>
            </a:r>
            <a:r>
              <a:rPr lang="en-US" dirty="0">
                <a:latin typeface="Arial" charset="0"/>
                <a:cs typeface="ＭＳ Ｐゴシック" charset="0"/>
              </a:rPr>
              <a:t>. ¶ Bilateral. </a:t>
            </a:r>
            <a:r>
              <a:rPr lang="en-US" dirty="0" err="1">
                <a:latin typeface="Arial" charset="0"/>
                <a:cs typeface="ＭＳ Ｐゴシック" charset="0"/>
              </a:rPr>
              <a:t>Parehong</a:t>
            </a:r>
            <a:r>
              <a:rPr lang="en-US" dirty="0">
                <a:latin typeface="Arial" charset="0"/>
                <a:cs typeface="ＭＳ Ｐゴシック" charset="0"/>
              </a:rPr>
              <a:t> </a:t>
            </a:r>
            <a:r>
              <a:rPr lang="en-US" dirty="0" err="1">
                <a:latin typeface="Arial" charset="0"/>
                <a:cs typeface="ＭＳ Ｐゴシック" charset="0"/>
              </a:rPr>
              <a:t>partido</a:t>
            </a:r>
            <a:r>
              <a:rPr lang="en-US" dirty="0">
                <a:latin typeface="Arial" charset="0"/>
                <a:cs typeface="ＭＳ Ｐゴシック" charset="0"/>
              </a:rPr>
              <a:t> (</a:t>
            </a:r>
            <a:r>
              <a:rPr lang="en-US" dirty="0" err="1">
                <a:latin typeface="Arial" charset="0"/>
                <a:cs typeface="ＭＳ Ｐゴシック" charset="0"/>
              </a:rPr>
              <a:t>Diyos</a:t>
            </a:r>
            <a:r>
              <a:rPr lang="en-US" dirty="0">
                <a:latin typeface="Arial" charset="0"/>
                <a:cs typeface="ＭＳ Ｐゴシック" charset="0"/>
              </a:rPr>
              <a:t>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tao</a:t>
            </a:r>
            <a:r>
              <a:rPr lang="en-US" dirty="0">
                <a:latin typeface="Arial" charset="0"/>
                <a:cs typeface="ＭＳ Ｐゴシック" charset="0"/>
              </a:rPr>
              <a:t>) ay may </a:t>
            </a:r>
            <a:r>
              <a:rPr lang="en-US" dirty="0" err="1">
                <a:latin typeface="Arial" charset="0"/>
                <a:cs typeface="ＭＳ Ｐゴシック" charset="0"/>
              </a:rPr>
              <a:t>bahagi</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gagampanan</a:t>
            </a:r>
            <a:r>
              <a:rPr lang="en-US" dirty="0">
                <a:latin typeface="Arial" charset="0"/>
                <a:cs typeface="ＭＳ Ｐゴシック" charset="0"/>
              </a:rPr>
              <a:t>. “</a:t>
            </a:r>
            <a:r>
              <a:rPr lang="en-US" dirty="0" err="1">
                <a:latin typeface="Arial" charset="0"/>
                <a:cs typeface="ＭＳ Ｐゴシック" charset="0"/>
              </a:rPr>
              <a:t>Gagawin</a:t>
            </a:r>
            <a:r>
              <a:rPr lang="en-US" dirty="0">
                <a:latin typeface="Arial" charset="0"/>
                <a:cs typeface="ＭＳ Ｐゴシック" charset="0"/>
              </a:rPr>
              <a:t> ko </a:t>
            </a:r>
            <a:r>
              <a:rPr lang="en-US" dirty="0" err="1">
                <a:latin typeface="Arial" charset="0"/>
                <a:cs typeface="ＭＳ Ｐゴシック" charset="0"/>
              </a:rPr>
              <a:t>ito</a:t>
            </a:r>
            <a:r>
              <a:rPr lang="en-US" dirty="0">
                <a:latin typeface="Arial" charset="0"/>
                <a:cs typeface="ＭＳ Ｐゴシック" charset="0"/>
              </a:rPr>
              <a:t> kung </a:t>
            </a:r>
            <a:r>
              <a:rPr lang="en-US" dirty="0" err="1">
                <a:latin typeface="Arial" charset="0"/>
                <a:cs typeface="ＭＳ Ｐゴシック" charset="0"/>
              </a:rPr>
              <a:t>gagawin</a:t>
            </a:r>
            <a:r>
              <a:rPr lang="en-US" dirty="0">
                <a:latin typeface="Arial" charset="0"/>
                <a:cs typeface="ＭＳ Ｐゴシック" charset="0"/>
              </a:rPr>
              <a:t> </a:t>
            </a:r>
            <a:r>
              <a:rPr lang="en-US" dirty="0" err="1">
                <a:latin typeface="Arial" charset="0"/>
                <a:cs typeface="ＭＳ Ｐゴシック" charset="0"/>
              </a:rPr>
              <a:t>mo</a:t>
            </a:r>
            <a:r>
              <a:rPr lang="en-US" dirty="0">
                <a:latin typeface="Arial" charset="0"/>
                <a:cs typeface="ＭＳ Ｐゴシック" charset="0"/>
              </a:rPr>
              <a:t> ‘yon.” </a:t>
            </a:r>
            <a:r>
              <a:rPr lang="en-US" b="1" i="1" dirty="0">
                <a:latin typeface="Arial" charset="0"/>
                <a:cs typeface="ＭＳ Ｐゴシック" charset="0"/>
              </a:rPr>
              <a:t>Ang </a:t>
            </a:r>
            <a:r>
              <a:rPr lang="en-US" b="1" i="1" dirty="0" err="1">
                <a:latin typeface="Arial" charset="0"/>
                <a:cs typeface="ＭＳ Ｐゴシック" charset="0"/>
              </a:rPr>
              <a:t>ikikilos</a:t>
            </a:r>
            <a:r>
              <a:rPr lang="en-US" b="1" i="1" dirty="0">
                <a:latin typeface="Arial" charset="0"/>
                <a:cs typeface="ＭＳ Ｐゴシック" charset="0"/>
              </a:rPr>
              <a:t> ng </a:t>
            </a:r>
            <a:r>
              <a:rPr lang="en-US" b="1" i="1" dirty="0" err="1">
                <a:latin typeface="Arial" charset="0"/>
                <a:cs typeface="ＭＳ Ｐゴシック" charset="0"/>
              </a:rPr>
              <a:t>Diyos</a:t>
            </a:r>
            <a:r>
              <a:rPr lang="en-US" b="1" i="1" dirty="0">
                <a:latin typeface="Arial" charset="0"/>
                <a:cs typeface="ＭＳ Ｐゴシック" charset="0"/>
              </a:rPr>
              <a:t> ay </a:t>
            </a:r>
            <a:r>
              <a:rPr lang="en-US" b="1" i="1" dirty="0" err="1">
                <a:latin typeface="Arial" charset="0"/>
                <a:cs typeface="ＭＳ Ｐゴシック" charset="0"/>
              </a:rPr>
              <a:t>ayon</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gagawin</a:t>
            </a:r>
            <a:r>
              <a:rPr lang="en-US" b="1" i="1" dirty="0">
                <a:latin typeface="Arial" charset="0"/>
                <a:cs typeface="ＭＳ Ｐゴシック" charset="0"/>
              </a:rPr>
              <a:t> o </a:t>
            </a:r>
            <a:r>
              <a:rPr lang="en-US" b="1" i="1" dirty="0" err="1">
                <a:latin typeface="Arial" charset="0"/>
                <a:cs typeface="ＭＳ Ｐゴシック" charset="0"/>
              </a:rPr>
              <a:t>hindi</a:t>
            </a:r>
            <a:r>
              <a:rPr lang="en-US" b="1" i="1" dirty="0">
                <a:latin typeface="Arial" charset="0"/>
                <a:cs typeface="ＭＳ Ｐゴシック" charset="0"/>
              </a:rPr>
              <a:t> </a:t>
            </a:r>
            <a:r>
              <a:rPr lang="en-US" b="1" i="1" dirty="0" err="1">
                <a:latin typeface="Arial" charset="0"/>
                <a:cs typeface="ＭＳ Ｐゴシック" charset="0"/>
              </a:rPr>
              <a:t>gagawin</a:t>
            </a:r>
            <a:r>
              <a:rPr lang="en-US" b="1" i="1" dirty="0">
                <a:latin typeface="Arial" charset="0"/>
                <a:cs typeface="ＭＳ Ｐゴシック" charset="0"/>
              </a:rPr>
              <a:t> ng </a:t>
            </a:r>
            <a:r>
              <a:rPr lang="en-US" b="1" i="1" dirty="0" err="1">
                <a:latin typeface="Arial" charset="0"/>
                <a:cs typeface="ＭＳ Ｐゴシック" charset="0"/>
              </a:rPr>
              <a:t>tao</a:t>
            </a:r>
            <a:r>
              <a:rPr lang="en-US" b="1" i="1" dirty="0">
                <a:latin typeface="Arial" charset="0"/>
                <a:cs typeface="ＭＳ Ｐゴシック" charset="0"/>
              </a:rPr>
              <a:t>. </a:t>
            </a:r>
            <a:r>
              <a:rPr lang="en-US" dirty="0">
                <a:latin typeface="Arial" charset="0"/>
                <a:cs typeface="ＭＳ Ｐゴシック" charset="0"/>
              </a:rPr>
              <a:t>¶ •Unilateral. “</a:t>
            </a:r>
            <a:r>
              <a:rPr lang="en-US" dirty="0" err="1">
                <a:latin typeface="Arial" charset="0"/>
                <a:cs typeface="ＭＳ Ｐゴシック" charset="0"/>
              </a:rPr>
              <a:t>Gagawin</a:t>
            </a:r>
            <a:r>
              <a:rPr lang="en-US" dirty="0">
                <a:latin typeface="Arial" charset="0"/>
                <a:cs typeface="ＭＳ Ｐゴシック" charset="0"/>
              </a:rPr>
              <a:t> ko </a:t>
            </a:r>
            <a:r>
              <a:rPr lang="en-US" dirty="0" err="1">
                <a:latin typeface="Arial" charset="0"/>
                <a:cs typeface="ＭＳ Ｐゴシック" charset="0"/>
              </a:rPr>
              <a:t>ito</a:t>
            </a:r>
            <a:r>
              <a:rPr lang="en-US" dirty="0">
                <a:latin typeface="Arial" charset="0"/>
                <a:cs typeface="ＭＳ Ｐゴシック" charset="0"/>
              </a:rPr>
              <a:t> </a:t>
            </a:r>
            <a:r>
              <a:rPr lang="en-US" dirty="0" err="1">
                <a:latin typeface="Arial" charset="0"/>
                <a:cs typeface="ＭＳ Ｐゴシック" charset="0"/>
              </a:rPr>
              <a:t>kahit</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may </a:t>
            </a:r>
            <a:r>
              <a:rPr lang="en-US" dirty="0" err="1">
                <a:latin typeface="Arial" charset="0"/>
                <a:cs typeface="ＭＳ Ｐゴシック" charset="0"/>
              </a:rPr>
              <a:t>gagawin</a:t>
            </a:r>
            <a:r>
              <a:rPr lang="en-US" dirty="0">
                <a:latin typeface="Arial" charset="0"/>
                <a:cs typeface="ＭＳ Ｐゴシック" charset="0"/>
              </a:rPr>
              <a:t> ka o </a:t>
            </a:r>
            <a:r>
              <a:rPr lang="en-US" dirty="0" err="1">
                <a:latin typeface="Arial" charset="0"/>
                <a:cs typeface="ＭＳ Ｐゴシック" charset="0"/>
              </a:rPr>
              <a:t>wala</a:t>
            </a:r>
            <a:r>
              <a:rPr lang="en-US" dirty="0">
                <a:latin typeface="Arial" charset="0"/>
                <a:cs typeface="ＭＳ Ｐゴシック" charset="0"/>
              </a:rPr>
              <a:t>.” ¶ </a:t>
            </a:r>
            <a:r>
              <a:rPr lang="en-US" dirty="0" err="1">
                <a:latin typeface="Arial" charset="0"/>
                <a:cs typeface="ＭＳ Ｐゴシック" charset="0"/>
              </a:rPr>
              <a:t>Matapos</a:t>
            </a:r>
            <a:r>
              <a:rPr lang="en-US" dirty="0">
                <a:latin typeface="Arial" charset="0"/>
                <a:cs typeface="ＭＳ Ｐゴシック" charset="0"/>
              </a:rPr>
              <a:t> ang Baha, </a:t>
            </a:r>
            <a:r>
              <a:rPr lang="en-US" dirty="0" err="1">
                <a:latin typeface="Arial" charset="0"/>
                <a:cs typeface="ＭＳ Ｐゴシック" charset="0"/>
              </a:rPr>
              <a:t>nangako</a:t>
            </a:r>
            <a:r>
              <a:rPr lang="en-US" dirty="0">
                <a:latin typeface="Arial" charset="0"/>
                <a:cs typeface="ＭＳ Ｐゴシック" charset="0"/>
              </a:rPr>
              <a:t> ang </a:t>
            </a:r>
            <a:r>
              <a:rPr lang="en-US" dirty="0" err="1">
                <a:latin typeface="Arial" charset="0"/>
                <a:cs typeface="ＭＳ Ｐゴシック" charset="0"/>
              </a:rPr>
              <a:t>Diyos</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hinding-hindi</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muling</a:t>
            </a:r>
            <a:r>
              <a:rPr lang="en-US" dirty="0">
                <a:latin typeface="Arial" charset="0"/>
                <a:cs typeface="ＭＳ Ｐゴシック" charset="0"/>
              </a:rPr>
              <a:t> </a:t>
            </a:r>
            <a:r>
              <a:rPr lang="en-US" dirty="0" err="1">
                <a:latin typeface="Arial" charset="0"/>
                <a:cs typeface="ＭＳ Ｐゴシック" charset="0"/>
              </a:rPr>
              <a:t>magkakaroon</a:t>
            </a:r>
            <a:r>
              <a:rPr lang="en-US" dirty="0">
                <a:latin typeface="Arial" charset="0"/>
                <a:cs typeface="ＭＳ Ｐゴシック" charset="0"/>
              </a:rPr>
              <a:t> ng </a:t>
            </a:r>
            <a:r>
              <a:rPr lang="en-US" dirty="0" err="1">
                <a:latin typeface="Arial" charset="0"/>
                <a:cs typeface="ＭＳ Ｐゴシック" charset="0"/>
              </a:rPr>
              <a:t>baha</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aapawan</a:t>
            </a:r>
            <a:r>
              <a:rPr lang="en-US" dirty="0">
                <a:latin typeface="Arial" charset="0"/>
                <a:cs typeface="ＭＳ Ｐゴシック" charset="0"/>
              </a:rPr>
              <a:t> ang </a:t>
            </a:r>
            <a:r>
              <a:rPr lang="en-US" dirty="0" err="1">
                <a:latin typeface="Arial" charset="0"/>
                <a:cs typeface="ＭＳ Ｐゴシック" charset="0"/>
              </a:rPr>
              <a:t>lupa</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kabila</a:t>
            </a:r>
            <a:r>
              <a:rPr lang="en-US" dirty="0">
                <a:latin typeface="Arial" charset="0"/>
                <a:cs typeface="ＭＳ Ｐゴシック" charset="0"/>
              </a:rPr>
              <a:t> ng </a:t>
            </a:r>
            <a:r>
              <a:rPr lang="en-US" dirty="0" err="1">
                <a:latin typeface="Arial" charset="0"/>
                <a:cs typeface="ＭＳ Ｐゴシック" charset="0"/>
              </a:rPr>
              <a:t>ating</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kilos.</a:t>
            </a:r>
            <a:r>
              <a:rPr lang="en-US" b="1" i="1" dirty="0">
                <a:latin typeface="Arial" charset="0"/>
                <a:cs typeface="ＭＳ Ｐゴシック" charset="0"/>
              </a:rPr>
              <a:t> Ang </a:t>
            </a:r>
            <a:r>
              <a:rPr lang="en-US" b="1" i="1" dirty="0" err="1">
                <a:latin typeface="Arial" charset="0"/>
                <a:cs typeface="ＭＳ Ｐゴシック" charset="0"/>
              </a:rPr>
              <a:t>kapasyahan</a:t>
            </a:r>
            <a:r>
              <a:rPr lang="en-US" b="1" i="1" dirty="0">
                <a:latin typeface="Arial" charset="0"/>
                <a:cs typeface="ＭＳ Ｐゴシック" charset="0"/>
              </a:rPr>
              <a:t> ng </a:t>
            </a:r>
            <a:r>
              <a:rPr lang="en-US" b="1" i="1" dirty="0" err="1">
                <a:latin typeface="Arial" charset="0"/>
                <a:cs typeface="ＭＳ Ｐゴシック" charset="0"/>
              </a:rPr>
              <a:t>Diyos</a:t>
            </a:r>
            <a:r>
              <a:rPr lang="en-US" b="1" i="1" dirty="0">
                <a:latin typeface="Arial" charset="0"/>
                <a:cs typeface="ＭＳ Ｐゴシック" charset="0"/>
              </a:rPr>
              <a:t> ay </a:t>
            </a:r>
            <a:r>
              <a:rPr lang="en-US" b="1" i="1" dirty="0" err="1">
                <a:latin typeface="Arial" charset="0"/>
                <a:cs typeface="ＭＳ Ｐゴシック" charset="0"/>
              </a:rPr>
              <a:t>hindi</a:t>
            </a:r>
            <a:r>
              <a:rPr lang="en-US" b="1" i="1" dirty="0">
                <a:latin typeface="Arial" charset="0"/>
                <a:cs typeface="ＭＳ Ｐゴシック" charset="0"/>
              </a:rPr>
              <a:t> </a:t>
            </a:r>
            <a:r>
              <a:rPr lang="en-US" b="1" i="1" dirty="0" err="1">
                <a:latin typeface="Arial" charset="0"/>
                <a:cs typeface="ＭＳ Ｐゴシック" charset="0"/>
              </a:rPr>
              <a:t>bilang</a:t>
            </a:r>
            <a:r>
              <a:rPr lang="en-US" b="1" i="1" dirty="0">
                <a:latin typeface="Arial" charset="0"/>
                <a:cs typeface="ＭＳ Ｐゴシック" charset="0"/>
              </a:rPr>
              <a:t> </a:t>
            </a:r>
            <a:r>
              <a:rPr lang="en-US" b="1" i="1" dirty="0" err="1">
                <a:latin typeface="Arial" charset="0"/>
                <a:cs typeface="ＭＳ Ｐゴシック" charset="0"/>
              </a:rPr>
              <a:t>tugon</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gagawin</a:t>
            </a:r>
            <a:r>
              <a:rPr lang="en-US" b="1" i="1" dirty="0">
                <a:latin typeface="Arial" charset="0"/>
                <a:cs typeface="ＭＳ Ｐゴシック" charset="0"/>
              </a:rPr>
              <a:t> o </a:t>
            </a:r>
            <a:r>
              <a:rPr lang="en-US" b="1" i="1" dirty="0" err="1">
                <a:latin typeface="Arial" charset="0"/>
                <a:cs typeface="ＭＳ Ｐゴシック" charset="0"/>
              </a:rPr>
              <a:t>hindi</a:t>
            </a:r>
            <a:r>
              <a:rPr lang="en-US" b="1" i="1" dirty="0">
                <a:latin typeface="Arial" charset="0"/>
                <a:cs typeface="ＭＳ Ｐゴシック" charset="0"/>
              </a:rPr>
              <a:t> </a:t>
            </a:r>
            <a:r>
              <a:rPr lang="en-US" b="1" i="1" dirty="0" err="1">
                <a:latin typeface="Arial" charset="0"/>
                <a:cs typeface="ＭＳ Ｐゴシック" charset="0"/>
              </a:rPr>
              <a:t>gagawin</a:t>
            </a:r>
            <a:r>
              <a:rPr lang="en-US" b="1" i="1" dirty="0">
                <a:latin typeface="Arial" charset="0"/>
                <a:cs typeface="ＭＳ Ｐゴシック" charset="0"/>
              </a:rPr>
              <a:t> ng </a:t>
            </a:r>
            <a:r>
              <a:rPr lang="en-US" b="1" i="1" dirty="0" err="1">
                <a:latin typeface="Arial" charset="0"/>
                <a:cs typeface="ＭＳ Ｐゴシック" charset="0"/>
              </a:rPr>
              <a:t>tao</a:t>
            </a:r>
            <a:r>
              <a:rPr lang="en-US" b="1" i="1" dirty="0">
                <a:latin typeface="Arial" charset="0"/>
                <a:cs typeface="ＭＳ Ｐゴシック" charset="0"/>
              </a:rPr>
              <a:t>.</a:t>
            </a:r>
            <a:endParaRPr lang="en-US" dirty="0">
              <a:latin typeface="Arial" charset="0"/>
              <a:cs typeface="ＭＳ Ｐゴシック" charset="0"/>
            </a:endParaRPr>
          </a:p>
          <a:p>
            <a:pPr eaLnBrk="1" hangingPunct="1"/>
            <a:endParaRPr lang="en-US" dirty="0">
              <a:latin typeface="Arial" charset="0"/>
              <a:cs typeface="ＭＳ Ｐゴシック" charset="0"/>
            </a:endParaRPr>
          </a:p>
          <a:p>
            <a:pPr eaLnBrk="1" hangingPunct="1"/>
            <a:endParaRPr lang="en-US" dirty="0">
              <a:latin typeface="Arial"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02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cover_123C.jpg"/>
          <p:cNvPicPr>
            <a:picLocks noChangeAspect="1"/>
          </p:cNvPicPr>
          <p:nvPr/>
        </p:nvPicPr>
        <p:blipFill rotWithShape="1">
          <a:blip r:embed="rId14">
            <a:extLst>
              <a:ext uri="{28A0092B-C50C-407E-A947-70E740481C1C}">
                <a14:useLocalDpi xmlns:a14="http://schemas.microsoft.com/office/drawing/2010/main" val="0"/>
              </a:ext>
            </a:extLst>
          </a:blip>
          <a:srcRect r="4253"/>
          <a:stretch/>
        </p:blipFill>
        <p:spPr>
          <a:xfrm>
            <a:off x="899593" y="12700"/>
            <a:ext cx="814908" cy="1124744"/>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14" name="Text Box 26"/>
          <p:cNvSpPr txBox="1">
            <a:spLocks noChangeArrowheads="1"/>
          </p:cNvSpPr>
          <p:nvPr/>
        </p:nvSpPr>
        <p:spPr bwMode="auto">
          <a:xfrm>
            <a:off x="-31750" y="530225"/>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defRPr/>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algn="ctr">
              <a:lnSpc>
                <a:spcPct val="90000"/>
              </a:lnSpc>
              <a:defRPr/>
            </a:pPr>
            <a:r>
              <a:rPr lang="en-US" sz="3600" dirty="0">
                <a:latin typeface="Times New Roman" panose="02020603050405020304" pitchFamily="18" charset="0"/>
                <a:cs typeface="Times New Roman" panose="02020603050405020304" pitchFamily="18" charset="0"/>
              </a:rPr>
              <a:t>Jan • Feb • Mar 2023</a:t>
            </a:r>
          </a:p>
        </p:txBody>
      </p:sp>
      <p:sp>
        <p:nvSpPr>
          <p:cNvPr id="6147" name="Text Box 22"/>
          <p:cNvSpPr txBox="1">
            <a:spLocks noChangeArrowheads="1"/>
          </p:cNvSpPr>
          <p:nvPr/>
        </p:nvSpPr>
        <p:spPr bwMode="auto">
          <a:xfrm>
            <a:off x="0" y="6021388"/>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algn="ctr"/>
            <a:r>
              <a:rPr lang="en-US" sz="2400" dirty="0" err="1">
                <a:latin typeface="Arial" panose="020B0604020202020204" pitchFamily="34" charset="0"/>
                <a:cs typeface="Arial" panose="020B0604020202020204" pitchFamily="34" charset="0"/>
              </a:rPr>
              <a:t>powerpoint</a:t>
            </a:r>
            <a:r>
              <a:rPr lang="en-US" sz="2400" dirty="0">
                <a:latin typeface="Arial" panose="020B0604020202020204" pitchFamily="34" charset="0"/>
                <a:cs typeface="Arial" panose="020B0604020202020204" pitchFamily="34" charset="0"/>
              </a:rPr>
              <a:t> presentation designed by claro </a:t>
            </a:r>
            <a:r>
              <a:rPr lang="en-US" sz="2400" dirty="0" err="1">
                <a:latin typeface="Arial" panose="020B0604020202020204" pitchFamily="34" charset="0"/>
                <a:cs typeface="Arial" panose="020B0604020202020204" pitchFamily="34" charset="0"/>
              </a:rPr>
              <a:t>ruiz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vicente</a:t>
            </a:r>
            <a:endParaRPr lang="en-US" sz="2400" dirty="0">
              <a:latin typeface="Arial" panose="020B0604020202020204" pitchFamily="34" charset="0"/>
              <a:cs typeface="Arial" panose="020B0604020202020204" pitchFamily="34" charset="0"/>
            </a:endParaRPr>
          </a:p>
        </p:txBody>
      </p:sp>
      <p:pic>
        <p:nvPicPr>
          <p:cNvPr id="6148"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2487613"/>
            <a:ext cx="2292350" cy="223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783013"/>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1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4164013"/>
            <a:ext cx="366713" cy="533400"/>
          </a:xfrm>
          <a:prstGeom prst="rect">
            <a:avLst/>
          </a:prstGeom>
          <a:noFill/>
          <a:effectLst>
            <a:outerShdw blurRad="63500" dist="38099" dir="2700000" algn="ctr" rotWithShape="0">
              <a:schemeClr val="bg1">
                <a:alpha val="74998"/>
              </a:schemeClr>
            </a:outerShdw>
          </a:effectLst>
        </p:spPr>
      </p:pic>
      <p:pic>
        <p:nvPicPr>
          <p:cNvPr id="6151" name="Picture 8" descr="CRV30Dec20_414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6513" y="2225675"/>
            <a:ext cx="122396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7062"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5" name="Text Box 4"/>
          <p:cNvSpPr txBox="1">
            <a:spLocks noChangeArrowheads="1"/>
          </p:cNvSpPr>
          <p:nvPr/>
        </p:nvSpPr>
        <p:spPr bwMode="auto">
          <a:xfrm>
            <a:off x="539552" y="1377849"/>
            <a:ext cx="8604448"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80000" eaLnBrk="1" hangingPunct="1">
              <a:spcBef>
                <a:spcPts val="0"/>
              </a:spcBef>
              <a:spcAft>
                <a:spcPts val="0"/>
              </a:spcAft>
              <a:tabLst>
                <a:tab pos="708025" algn="l"/>
              </a:tabLst>
            </a:pPr>
            <a:r>
              <a:rPr lang="en-US" sz="3600" dirty="0">
                <a:latin typeface="Arial" panose="020B0604020202020204" pitchFamily="34" charset="0"/>
                <a:cs typeface="Arial" panose="020B0604020202020204" pitchFamily="34" charset="0"/>
              </a:rPr>
              <a:t>1. Covenants and </a:t>
            </a:r>
            <a:r>
              <a:rPr lang="en-US" sz="3600" b="1" spc="100" dirty="0">
                <a:latin typeface="Arial" panose="020B0604020202020204" pitchFamily="34" charset="0"/>
                <a:cs typeface="Arial" panose="020B0604020202020204" pitchFamily="34" charset="0"/>
              </a:rPr>
              <a:t>Responses	</a:t>
            </a:r>
            <a:r>
              <a:rPr lang="en-US" sz="3600" dirty="0">
                <a:latin typeface="Arial" panose="020B0604020202020204" pitchFamily="34" charset="0"/>
                <a:cs typeface="Arial" panose="020B0604020202020204" pitchFamily="34" charset="0"/>
              </a:rPr>
              <a:t>           </a:t>
            </a:r>
          </a:p>
          <a:p>
            <a:pPr marL="180000" eaLnBrk="1" hangingPunct="1">
              <a:spcBef>
                <a:spcPts val="0"/>
              </a:spcBef>
              <a:tabLst>
                <a:tab pos="708025"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 Salvation</a:t>
            </a:r>
            <a:r>
              <a:rPr lang="en-US" sz="3600" i="1" dirty="0">
                <a:latin typeface="Arial" panose="020B0604020202020204" pitchFamily="34" charset="0"/>
                <a:cs typeface="Arial" panose="020B0604020202020204" pitchFamily="34" charset="0"/>
              </a:rPr>
              <a:t>. 1 John 5:13.</a:t>
            </a:r>
          </a:p>
          <a:p>
            <a:pPr marL="180000" eaLnBrk="1" hangingPunct="1">
              <a:spcBef>
                <a:spcPts val="0"/>
              </a:spcBef>
              <a:spcAft>
                <a:spcPts val="1200"/>
              </a:spcAft>
              <a:tabLst>
                <a:tab pos="708025"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 Diligently Hearken</a:t>
            </a:r>
            <a:r>
              <a:rPr lang="en-US" sz="3600" i="1" dirty="0">
                <a:latin typeface="Arial" panose="020B0604020202020204" pitchFamily="34" charset="0"/>
                <a:cs typeface="Arial" panose="020B0604020202020204" pitchFamily="34" charset="0"/>
              </a:rPr>
              <a:t>. Deut. 28:1–14. </a:t>
            </a:r>
          </a:p>
          <a:p>
            <a:pPr marL="180000" eaLnBrk="1" hangingPunct="1">
              <a:spcBef>
                <a:spcPts val="0"/>
              </a:spcBef>
              <a:spcAft>
                <a:spcPts val="0"/>
              </a:spcAft>
              <a:tabLst>
                <a:tab pos="708025" algn="l"/>
              </a:tabLst>
            </a:pPr>
            <a:r>
              <a:rPr lang="en-US" sz="3600" dirty="0">
                <a:latin typeface="Arial" panose="020B0604020202020204" pitchFamily="34" charset="0"/>
                <a:cs typeface="Arial" panose="020B0604020202020204" pitchFamily="34" charset="0"/>
              </a:rPr>
              <a:t>2. </a:t>
            </a:r>
            <a:r>
              <a:rPr lang="en-US" sz="3600" b="1" spc="100" dirty="0">
                <a:latin typeface="Arial" panose="020B0604020202020204" pitchFamily="34" charset="0"/>
                <a:cs typeface="Arial" panose="020B0604020202020204" pitchFamily="34" charset="0"/>
              </a:rPr>
              <a:t>Honor</a:t>
            </a:r>
            <a:r>
              <a:rPr lang="en-US" sz="3600" dirty="0">
                <a:latin typeface="Arial" panose="020B0604020202020204" pitchFamily="34" charset="0"/>
                <a:cs typeface="Arial" panose="020B0604020202020204" pitchFamily="34" charset="0"/>
              </a:rPr>
              <a:t> the Lord	                          </a:t>
            </a:r>
          </a:p>
          <a:p>
            <a:pPr marL="180000" eaLnBrk="1" hangingPunct="1">
              <a:spcBef>
                <a:spcPts val="0"/>
              </a:spcBef>
              <a:tabLst>
                <a:tab pos="708025" algn="l"/>
              </a:tabLst>
            </a:pPr>
            <a:r>
              <a:rPr lang="en-US" sz="3600" dirty="0">
                <a:latin typeface="Arial" panose="020B0604020202020204" pitchFamily="34" charset="0"/>
                <a:cs typeface="Arial" panose="020B0604020202020204" pitchFamily="34" charset="0"/>
              </a:rPr>
              <a:t>	a. First Fruits</a:t>
            </a:r>
            <a:r>
              <a:rPr lang="en-US" sz="3600" i="1" dirty="0">
                <a:latin typeface="Arial" panose="020B0604020202020204" pitchFamily="34" charset="0"/>
                <a:cs typeface="Arial" panose="020B0604020202020204" pitchFamily="34" charset="0"/>
              </a:rPr>
              <a:t>. Prov. 3:9</a:t>
            </a:r>
          </a:p>
          <a:p>
            <a:pPr marL="180000" eaLnBrk="1" hangingPunct="1">
              <a:spcBef>
                <a:spcPts val="0"/>
              </a:spcBef>
              <a:spcAft>
                <a:spcPts val="1200"/>
              </a:spcAft>
              <a:tabLst>
                <a:tab pos="708025"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 Tithe</a:t>
            </a:r>
            <a:r>
              <a:rPr lang="en-US" sz="3600" i="1" dirty="0">
                <a:latin typeface="Arial" panose="020B0604020202020204" pitchFamily="34" charset="0"/>
                <a:cs typeface="Arial" panose="020B0604020202020204" pitchFamily="34" charset="0"/>
              </a:rPr>
              <a:t>. Mal. 3:8.               </a:t>
            </a:r>
          </a:p>
          <a:p>
            <a:pPr marL="180000" eaLnBrk="1" hangingPunct="1">
              <a:spcBef>
                <a:spcPts val="0"/>
              </a:spcBef>
              <a:spcAft>
                <a:spcPts val="0"/>
              </a:spcAft>
              <a:tabLst>
                <a:tab pos="708025" algn="l"/>
              </a:tabLst>
            </a:pPr>
            <a:r>
              <a:rPr lang="en-US" sz="3600" dirty="0">
                <a:latin typeface="Arial" panose="020B0604020202020204" pitchFamily="34" charset="0"/>
                <a:cs typeface="Arial" panose="020B0604020202020204" pitchFamily="34" charset="0"/>
              </a:rPr>
              <a:t>3. God </a:t>
            </a:r>
            <a:r>
              <a:rPr lang="en-US" sz="3600" b="1" spc="100" dirty="0">
                <a:latin typeface="Arial" panose="020B0604020202020204" pitchFamily="34" charset="0"/>
                <a:cs typeface="Arial" panose="020B0604020202020204" pitchFamily="34" charset="0"/>
              </a:rPr>
              <a:t>First</a:t>
            </a:r>
            <a:r>
              <a:rPr lang="en-US" sz="3600" dirty="0">
                <a:latin typeface="Arial" panose="020B0604020202020204" pitchFamily="34" charset="0"/>
                <a:cs typeface="Arial" panose="020B0604020202020204" pitchFamily="34" charset="0"/>
              </a:rPr>
              <a:t>                                       </a:t>
            </a:r>
          </a:p>
          <a:p>
            <a:pPr marL="180000" eaLnBrk="1" hangingPunct="1">
              <a:spcBef>
                <a:spcPts val="0"/>
              </a:spcBef>
              <a:spcAft>
                <a:spcPts val="1200"/>
              </a:spcAft>
              <a:tabLst>
                <a:tab pos="708025" algn="l"/>
              </a:tabLst>
            </a:pPr>
            <a:r>
              <a:rPr lang="en-US" sz="3600" dirty="0">
                <a:latin typeface="Arial" panose="020B0604020202020204" pitchFamily="34" charset="0"/>
                <a:cs typeface="Arial" panose="020B0604020202020204" pitchFamily="34" charset="0"/>
              </a:rPr>
              <a:t>	His Kingdom and Righteousness.</a:t>
            </a:r>
            <a:r>
              <a:rPr lang="en-US" sz="3600" i="1" dirty="0">
                <a:latin typeface="Arial" panose="020B0604020202020204" pitchFamily="34" charset="0"/>
                <a:cs typeface="Arial" panose="020B0604020202020204" pitchFamily="34" charset="0"/>
              </a:rPr>
              <a:t> 	Matt. 6:33.</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10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Covenants and Responses</a:t>
            </a:r>
          </a:p>
          <a:p>
            <a:pPr marL="36000">
              <a:defRPr/>
            </a:pPr>
            <a:r>
              <a:rPr lang="en-US" sz="3200" b="1" cap="small" spc="50" dirty="0">
                <a:latin typeface="Times New Roman" panose="02020603050405020304" pitchFamily="18" charset="0"/>
                <a:cs typeface="Times New Roman" panose="02020603050405020304" pitchFamily="18" charset="0"/>
              </a:rPr>
              <a:t>a. Salvation		           </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79892" y="2060848"/>
            <a:ext cx="9028612" cy="3168352"/>
          </a:xfrm>
          <a:prstGeom prst="rect">
            <a:avLst/>
          </a:prstGeom>
        </p:spPr>
      </p:pic>
      <p:sp>
        <p:nvSpPr>
          <p:cNvPr id="9" name="Rectangle 8"/>
          <p:cNvSpPr/>
          <p:nvPr/>
        </p:nvSpPr>
        <p:spPr bwMode="auto">
          <a:xfrm>
            <a:off x="0" y="1916832"/>
            <a:ext cx="9144000" cy="33843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327320"/>
            <a:ext cx="9144000" cy="5162504"/>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1 John 5:13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4200"/>
              </a:spcAft>
              <a:tabLst/>
              <a:defRPr/>
            </a:pPr>
            <a:r>
              <a:rPr lang="en-US" sz="3600" dirty="0">
                <a:latin typeface="Arial" panose="020B0604020202020204" pitchFamily="34" charset="0"/>
                <a:cs typeface="Arial" panose="020B0604020202020204" pitchFamily="34" charset="0"/>
              </a:rPr>
              <a:t>“These things I have written to you          who believe in the name of the Son of    God, that you may know that you have eternal life,</a:t>
            </a:r>
          </a:p>
          <a:p>
            <a:pPr algn="ctr" eaLnBrk="1" hangingPunct="1">
              <a:spcBef>
                <a:spcPts val="0"/>
              </a:spcBef>
              <a:spcAft>
                <a:spcPts val="600"/>
              </a:spcAft>
              <a:tabLs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3000"/>
              </a:spcAft>
              <a:tabLst/>
              <a:defRPr/>
            </a:pPr>
            <a:r>
              <a:rPr lang="en-US" sz="3600" dirty="0">
                <a:latin typeface="Arial" panose="020B0604020202020204" pitchFamily="34" charset="0"/>
                <a:cs typeface="Arial" panose="020B0604020202020204" pitchFamily="34" charset="0"/>
              </a:rPr>
              <a:t>and that you may continue to believe in    the name of the Son of God.” </a:t>
            </a:r>
            <a:endParaRPr lang="en-US" sz="3600" dirty="0">
              <a:solidFill>
                <a:srgbClr val="C0C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nodeType="afterGroup">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nodeType="afterGroup">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3" presetClass="entr" presetSubtype="5"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vertical)">
                                      <p:cBhvr>
                                        <p:cTn id="26" dur="2000"/>
                                        <p:tgtEl>
                                          <p:spTgt spid="7"/>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6E60907-ACA9-4D95-4626-3BCA08FA6953}"/>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96000" eaLnBrk="1" hangingPunct="1">
              <a:spcBef>
                <a:spcPts val="0"/>
              </a:spcBef>
              <a:defRPr/>
            </a:pPr>
            <a:r>
              <a:rPr lang="en-US" sz="3600">
                <a:solidFill>
                  <a:schemeClr val="bg1"/>
                </a:solidFill>
                <a:latin typeface="Arial" panose="020B0604020202020204" pitchFamily="34" charset="0"/>
                <a:cs typeface="Arial" panose="020B0604020202020204" pitchFamily="34" charset="0"/>
              </a:rPr>
              <a:t>The death of Christ on Calvary made salvation possible for every person          who has ever lived. Salvation is not unilateral—it is not given to everyone, regardless of what they do. The belief that everyone will be saved is called “universalism.” </a:t>
            </a:r>
            <a:r>
              <a:rPr lang="en-US" sz="3600">
                <a:latin typeface="Arial" panose="020B0604020202020204" pitchFamily="34" charset="0"/>
                <a:cs typeface="Arial" panose="020B0604020202020204" pitchFamily="34" charset="0"/>
              </a:rPr>
              <a:t>Jesus clearly taught that, though He died for all humanity, many travel the broad way to destruction and eternal death (</a:t>
            </a:r>
            <a:r>
              <a:rPr lang="en-US" sz="3600" i="1">
                <a:latin typeface="Arial" panose="020B0604020202020204" pitchFamily="34" charset="0"/>
                <a:cs typeface="Arial" panose="020B0604020202020204" pitchFamily="34" charset="0"/>
              </a:rPr>
              <a:t>Matt. 7:13, 14</a:t>
            </a:r>
            <a:r>
              <a:rPr lang="en-US" sz="3600">
                <a:latin typeface="Arial" panose="020B0604020202020204" pitchFamily="34" charset="0"/>
                <a:cs typeface="Arial" panose="020B0604020202020204" pitchFamily="34" charset="0"/>
              </a:rPr>
              <a:t>).</a:t>
            </a:r>
          </a:p>
        </p:txBody>
      </p:sp>
      <p:sp>
        <p:nvSpPr>
          <p:cNvPr id="2" name="Text Box 3">
            <a:extLst>
              <a:ext uri="{FF2B5EF4-FFF2-40B4-BE49-F238E27FC236}">
                <a16:creationId xmlns:a16="http://schemas.microsoft.com/office/drawing/2014/main" id="{56D96C55-2D4C-3FEA-CA37-255BFADFB118}"/>
              </a:ext>
            </a:extLst>
          </p:cNvPr>
          <p:cNvSpPr txBox="1">
            <a:spLocks noChangeArrowheads="1"/>
          </p:cNvSpPr>
          <p:nvPr/>
        </p:nvSpPr>
        <p:spPr bwMode="auto">
          <a:xfrm>
            <a:off x="0" y="1196752"/>
            <a:ext cx="9144000" cy="3971408"/>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96000" eaLnBrk="1" hangingPunct="1">
              <a:spcBef>
                <a:spcPts val="0"/>
              </a:spcBef>
              <a:defRPr/>
            </a:pPr>
            <a:r>
              <a:rPr lang="en-US" sz="3600" dirty="0">
                <a:solidFill>
                  <a:schemeClr val="bg1"/>
                </a:solidFill>
                <a:latin typeface="Arial" panose="020B0604020202020204" pitchFamily="34" charset="0"/>
                <a:cs typeface="Arial" panose="020B0604020202020204" pitchFamily="34" charset="0"/>
              </a:rPr>
              <a:t>The death of Christ on Calvary made salvation possible for every person          who has ever lived. </a:t>
            </a:r>
            <a:r>
              <a:rPr lang="en-US" sz="3600" dirty="0">
                <a:latin typeface="Arial" panose="020B0604020202020204" pitchFamily="34" charset="0"/>
                <a:cs typeface="Arial" panose="020B0604020202020204" pitchFamily="34" charset="0"/>
              </a:rPr>
              <a:t>Salvation is not unilateral—it is not given to everyone, regardless of what they do. The belief  that everyone will be saved is called “universalism.”</a:t>
            </a:r>
          </a:p>
        </p:txBody>
      </p:sp>
      <p:sp>
        <p:nvSpPr>
          <p:cNvPr id="6" name="Text Box 2"/>
          <p:cNvSpPr txBox="1">
            <a:spLocks noChangeArrowheads="1"/>
          </p:cNvSpPr>
          <p:nvPr/>
        </p:nvSpPr>
        <p:spPr bwMode="auto">
          <a:xfrm>
            <a:off x="1715474" y="6350"/>
            <a:ext cx="7428525"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Covenants and Responses	</a:t>
            </a:r>
          </a:p>
          <a:p>
            <a:pPr marL="36000">
              <a:defRPr/>
            </a:pPr>
            <a:r>
              <a:rPr lang="en-US" sz="3200" b="1" cap="small" spc="50" dirty="0">
                <a:latin typeface="Times New Roman" panose="02020603050405020304" pitchFamily="18" charset="0"/>
                <a:cs typeface="Times New Roman" panose="02020603050405020304" pitchFamily="18" charset="0"/>
              </a:rPr>
              <a:t>a. Salvation</a:t>
            </a:r>
          </a:p>
        </p:txBody>
      </p:sp>
      <p:sp>
        <p:nvSpPr>
          <p:cNvPr id="5" name="Text Box 3"/>
          <p:cNvSpPr txBox="1">
            <a:spLocks noChangeArrowheads="1"/>
          </p:cNvSpPr>
          <p:nvPr/>
        </p:nvSpPr>
        <p:spPr bwMode="auto">
          <a:xfrm>
            <a:off x="0" y="1196752"/>
            <a:ext cx="9144000" cy="1755417"/>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96000" eaLnBrk="1" hangingPunct="1">
              <a:spcBef>
                <a:spcPts val="0"/>
              </a:spcBef>
              <a:defRPr/>
            </a:pPr>
            <a:r>
              <a:rPr lang="en-US" sz="3600" dirty="0">
                <a:latin typeface="Arial" panose="020B0604020202020204" pitchFamily="34" charset="0"/>
                <a:cs typeface="Arial" panose="020B0604020202020204" pitchFamily="34" charset="0"/>
              </a:rPr>
              <a:t>The death of Christ on Calvary made salvation </a:t>
            </a:r>
            <a:r>
              <a:rPr lang="en-US" sz="3600" dirty="0">
                <a:solidFill>
                  <a:schemeClr val="tx2"/>
                </a:solidFill>
                <a:latin typeface="Arial" panose="020B0604020202020204" pitchFamily="34" charset="0"/>
                <a:cs typeface="Arial" panose="020B0604020202020204" pitchFamily="34" charset="0"/>
              </a:rPr>
              <a:t>possible for every person          </a:t>
            </a:r>
            <a:r>
              <a:rPr lang="en-US" sz="3600" dirty="0">
                <a:latin typeface="Arial" panose="020B0604020202020204" pitchFamily="34" charset="0"/>
                <a:cs typeface="Arial" panose="020B0604020202020204" pitchFamily="34" charset="0"/>
              </a:rPr>
              <a:t>who has ever lived.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1000"/>
      <p:bldP spid="2" grpId="0" build="p" autoUpdateAnimBg="0" advAuto="1000"/>
      <p:bldP spid="5"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a. Salvation	</a:t>
            </a:r>
          </a:p>
          <a:p>
            <a:pPr marL="36000">
              <a:defRPr/>
            </a:pPr>
            <a:r>
              <a:rPr lang="en-US" sz="3200" b="1" cap="small" spc="50" dirty="0">
                <a:latin typeface="Times New Roman" panose="02020603050405020304" pitchFamily="18" charset="0"/>
                <a:cs typeface="Times New Roman" panose="02020603050405020304" pitchFamily="18" charset="0"/>
              </a:rPr>
              <a:t>How People Receive It</a:t>
            </a:r>
          </a:p>
        </p:txBody>
      </p:sp>
      <p:sp>
        <p:nvSpPr>
          <p:cNvPr id="5" name="Text Box 3"/>
          <p:cNvSpPr txBox="1">
            <a:spLocks noChangeArrowheads="1"/>
          </p:cNvSpPr>
          <p:nvPr/>
        </p:nvSpPr>
        <p:spPr bwMode="auto">
          <a:xfrm>
            <a:off x="0" y="1456393"/>
            <a:ext cx="9144000" cy="5140959"/>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spcAft>
                <a:spcPts val="1200"/>
              </a:spcAft>
              <a:tabLst>
                <a:tab pos="873125" algn="l"/>
              </a:tabLst>
              <a:defRPr/>
            </a:pPr>
            <a:r>
              <a:rPr lang="en-US" sz="3600" dirty="0">
                <a:latin typeface="Arial" panose="020B0604020202020204" pitchFamily="34" charset="0"/>
                <a:cs typeface="Arial" panose="020B0604020202020204" pitchFamily="34" charset="0"/>
              </a:rPr>
              <a:t>(1) 1 John 5:13, “Believe in the name of 	the Son of God.”</a:t>
            </a:r>
          </a:p>
          <a:p>
            <a:pPr marL="179388" eaLnBrk="1" hangingPunct="1">
              <a:spcBef>
                <a:spcPts val="0"/>
              </a:spcBef>
              <a:spcAft>
                <a:spcPts val="1200"/>
              </a:spcAft>
              <a:tabLst>
                <a:tab pos="873125" algn="l"/>
              </a:tabLst>
              <a:defRPr/>
            </a:pPr>
            <a:r>
              <a:rPr lang="en-US" sz="3600" dirty="0">
                <a:latin typeface="Arial" panose="020B0604020202020204" pitchFamily="34" charset="0"/>
                <a:cs typeface="Arial" panose="020B0604020202020204" pitchFamily="34" charset="0"/>
              </a:rPr>
              <a:t>(2) Matt. 10:22, “Endure to the end.”</a:t>
            </a:r>
          </a:p>
          <a:p>
            <a:pPr marL="179388" eaLnBrk="1" hangingPunct="1">
              <a:spcBef>
                <a:spcPts val="0"/>
              </a:spcBef>
              <a:spcAft>
                <a:spcPts val="1200"/>
              </a:spcAft>
              <a:tabLst>
                <a:tab pos="873125" algn="l"/>
              </a:tabLst>
              <a:defRPr/>
            </a:pPr>
            <a:r>
              <a:rPr lang="en-US" sz="3600" dirty="0">
                <a:latin typeface="Arial" panose="020B0604020202020204" pitchFamily="34" charset="0"/>
                <a:cs typeface="Arial" panose="020B0604020202020204" pitchFamily="34" charset="0"/>
              </a:rPr>
              <a:t>(3) John 6:29,  “Believe in Him whom 	[God] sent.”</a:t>
            </a:r>
          </a:p>
          <a:p>
            <a:pPr marL="179388" eaLnBrk="1" hangingPunct="1">
              <a:spcBef>
                <a:spcPts val="0"/>
              </a:spcBef>
              <a:spcAft>
                <a:spcPts val="1200"/>
              </a:spcAft>
              <a:tabLst>
                <a:tab pos="873125" algn="l"/>
              </a:tabLst>
              <a:defRPr/>
            </a:pPr>
            <a:r>
              <a:rPr lang="en-US" sz="3600" dirty="0">
                <a:latin typeface="Arial" panose="020B0604020202020204" pitchFamily="34" charset="0"/>
                <a:cs typeface="Arial" panose="020B0604020202020204" pitchFamily="34" charset="0"/>
              </a:rPr>
              <a:t>(4) 1 Pet. 1:10, 11, “Inquired, searched.”</a:t>
            </a:r>
          </a:p>
          <a:p>
            <a:pPr marL="179388" eaLnBrk="1" hangingPunct="1">
              <a:spcBef>
                <a:spcPts val="0"/>
              </a:spcBef>
              <a:spcAft>
                <a:spcPts val="1200"/>
              </a:spcAft>
              <a:tabLst>
                <a:tab pos="873125" algn="l"/>
              </a:tabLst>
              <a:defRPr/>
            </a:pPr>
            <a:r>
              <a:rPr lang="en-US" sz="3600" dirty="0">
                <a:latin typeface="Arial" panose="020B0604020202020204" pitchFamily="34" charset="0"/>
                <a:cs typeface="Arial" panose="020B0604020202020204" pitchFamily="34" charset="0"/>
              </a:rPr>
              <a:t>(5) 2 Tim. 4:6–8, Paul “fought a good fight, 	finished my course, kept the faith.”</a:t>
            </a:r>
          </a:p>
        </p:txBody>
      </p:sp>
    </p:spTree>
    <p:extLst>
      <p:ext uri="{BB962C8B-B14F-4D97-AF65-F5344CB8AC3E}">
        <p14:creationId xmlns:p14="http://schemas.microsoft.com/office/powerpoint/2010/main" val="36062247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5AEF8A9D-DFE1-B6A4-13D3-2A28425C5B24}"/>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59388" eaLnBrk="1" hangingPunct="1">
              <a:spcBef>
                <a:spcPts val="0"/>
              </a:spcBef>
              <a:spcAft>
                <a:spcPts val="1200"/>
              </a:spcAft>
              <a:tabLst>
                <a:tab pos="873125" algn="l"/>
              </a:tabLst>
              <a:defRPr/>
            </a:pPr>
            <a:r>
              <a:rPr lang="en-US" sz="3600" dirty="0">
                <a:solidFill>
                  <a:schemeClr val="bg1"/>
                </a:solidFill>
                <a:latin typeface="Arial" panose="020B0604020202020204" pitchFamily="34" charset="0"/>
                <a:cs typeface="Arial" panose="020B0604020202020204" pitchFamily="34" charset="0"/>
              </a:rPr>
              <a:t>Paul, though, was always very clear that salvation is by faith alone, not by the deeds of the law, and so here he is not somehow looking at his works or achievements as earning him merit with God. </a:t>
            </a:r>
            <a:r>
              <a:rPr lang="en-US" sz="3600" dirty="0">
                <a:latin typeface="Arial" panose="020B0604020202020204" pitchFamily="34" charset="0"/>
                <a:cs typeface="Arial" panose="020B0604020202020204" pitchFamily="34" charset="0"/>
              </a:rPr>
              <a:t>The “crown of righteousness” awaiting him is the </a:t>
            </a:r>
            <a:r>
              <a:rPr lang="en-US" sz="3600" dirty="0">
                <a:solidFill>
                  <a:schemeClr val="tx2"/>
                </a:solidFill>
                <a:latin typeface="Arial" panose="020B0604020202020204" pitchFamily="34" charset="0"/>
                <a:cs typeface="Arial" panose="020B0604020202020204" pitchFamily="34" charset="0"/>
              </a:rPr>
              <a:t>righteousness of  Jesus</a:t>
            </a:r>
            <a:r>
              <a:rPr lang="en-US" sz="3600" dirty="0">
                <a:latin typeface="Arial" panose="020B0604020202020204" pitchFamily="34" charset="0"/>
                <a:cs typeface="Arial" panose="020B0604020202020204" pitchFamily="34" charset="0"/>
              </a:rPr>
              <a:t>, which Paul, by faith, has claimed  for himself and has held on to until the end  of his life.</a:t>
            </a:r>
          </a:p>
        </p:txBody>
      </p:sp>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How People Receive It	</a:t>
            </a:r>
          </a:p>
          <a:p>
            <a:pPr marL="36000">
              <a:defRPr/>
            </a:pPr>
            <a:r>
              <a:rPr lang="en-US" sz="3200" b="1" cap="small" spc="50" dirty="0">
                <a:latin typeface="Times New Roman" panose="02020603050405020304" pitchFamily="18" charset="0"/>
                <a:cs typeface="Times New Roman" panose="02020603050405020304" pitchFamily="18" charset="0"/>
              </a:rPr>
              <a:t>Paul’s Example</a:t>
            </a:r>
          </a:p>
        </p:txBody>
      </p:sp>
      <p:sp>
        <p:nvSpPr>
          <p:cNvPr id="5" name="Text Box 3"/>
          <p:cNvSpPr txBox="1">
            <a:spLocks noChangeArrowheads="1"/>
          </p:cNvSpPr>
          <p:nvPr/>
        </p:nvSpPr>
        <p:spPr bwMode="auto">
          <a:xfrm>
            <a:off x="0" y="1268760"/>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59388" eaLnBrk="1" hangingPunct="1">
              <a:spcBef>
                <a:spcPts val="0"/>
              </a:spcBef>
              <a:spcAft>
                <a:spcPts val="1200"/>
              </a:spcAft>
              <a:tabLst>
                <a:tab pos="873125" algn="l"/>
              </a:tabLst>
              <a:defRPr/>
            </a:pPr>
            <a:r>
              <a:rPr lang="en-US" sz="3600" dirty="0">
                <a:latin typeface="Arial" panose="020B0604020202020204" pitchFamily="34" charset="0"/>
                <a:cs typeface="Arial" panose="020B0604020202020204" pitchFamily="34" charset="0"/>
              </a:rPr>
              <a:t>Paul, though, was always very clear that </a:t>
            </a:r>
            <a:r>
              <a:rPr lang="en-US" sz="3600" dirty="0">
                <a:solidFill>
                  <a:schemeClr val="tx2"/>
                </a:solidFill>
                <a:latin typeface="Arial" panose="020B0604020202020204" pitchFamily="34" charset="0"/>
                <a:cs typeface="Arial" panose="020B0604020202020204" pitchFamily="34" charset="0"/>
              </a:rPr>
              <a:t>salvation is by faith alone</a:t>
            </a:r>
            <a:r>
              <a:rPr lang="en-US" sz="3600" dirty="0">
                <a:latin typeface="Arial" panose="020B0604020202020204" pitchFamily="34" charset="0"/>
                <a:cs typeface="Arial" panose="020B0604020202020204" pitchFamily="34" charset="0"/>
              </a:rPr>
              <a:t>, not by the deeds of the law, and so here he is not somehow looking at his works or achievements as earning him merit with God. </a:t>
            </a:r>
          </a:p>
        </p:txBody>
      </p:sp>
    </p:spTree>
    <p:extLst>
      <p:ext uri="{BB962C8B-B14F-4D97-AF65-F5344CB8AC3E}">
        <p14:creationId xmlns:p14="http://schemas.microsoft.com/office/powerpoint/2010/main" val="19350080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1000"/>
      <p:bldP spid="5"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550350" indent="-514350">
              <a:buAutoNum type="arabicPeriod"/>
              <a:defRPr/>
            </a:pPr>
            <a:r>
              <a:rPr lang="en-US" sz="3200" i="1" dirty="0">
                <a:solidFill>
                  <a:srgbClr val="FFFF00"/>
                </a:solidFill>
                <a:latin typeface="Times New Roman" panose="02020603050405020304" pitchFamily="18" charset="0"/>
                <a:cs typeface="Times New Roman" panose="02020603050405020304" pitchFamily="18" charset="0"/>
              </a:rPr>
              <a:t>Covenants and Responses	</a:t>
            </a:r>
          </a:p>
          <a:p>
            <a:pPr marL="36000">
              <a:defRPr/>
            </a:pPr>
            <a:r>
              <a:rPr lang="en-US" sz="3200" b="1" cap="small" spc="50" dirty="0">
                <a:latin typeface="Times New Roman" panose="02020603050405020304" pitchFamily="18" charset="0"/>
                <a:cs typeface="Times New Roman" panose="02020603050405020304" pitchFamily="18" charset="0"/>
              </a:rPr>
              <a:t>b. Diligently Hearken</a:t>
            </a:r>
          </a:p>
        </p:txBody>
      </p:sp>
      <p:pic>
        <p:nvPicPr>
          <p:cNvPr id="2" name="Picture 1" descr="prov-03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324" y="1979861"/>
            <a:ext cx="4369916" cy="3567044"/>
          </a:xfrm>
          <a:prstGeom prst="rect">
            <a:avLst/>
          </a:prstGeom>
        </p:spPr>
      </p:pic>
      <p:sp>
        <p:nvSpPr>
          <p:cNvPr id="8" name="Rectangle 7"/>
          <p:cNvSpPr/>
          <p:nvPr/>
        </p:nvSpPr>
        <p:spPr bwMode="auto">
          <a:xfrm>
            <a:off x="2195736" y="1916832"/>
            <a:ext cx="4680520"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0" y="1196975"/>
            <a:ext cx="9144000" cy="573189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fi-FI" sz="3600" dirty="0" err="1">
                <a:latin typeface="Times New Roman" panose="02020603050405020304" pitchFamily="18" charset="0"/>
                <a:cs typeface="Times New Roman" panose="02020603050405020304" pitchFamily="18" charset="0"/>
              </a:rPr>
              <a:t>Deuteronomy</a:t>
            </a:r>
            <a:r>
              <a:rPr lang="fi-FI" sz="3600" dirty="0">
                <a:latin typeface="Times New Roman" panose="02020603050405020304" pitchFamily="18" charset="0"/>
                <a:cs typeface="Times New Roman" panose="02020603050405020304" pitchFamily="18" charset="0"/>
              </a:rPr>
              <a:t> 28:1, 2 </a:t>
            </a:r>
            <a:r>
              <a:rPr lang="en-US" sz="2800" dirty="0">
                <a:latin typeface="Times New Roman" panose="02020603050405020304" pitchFamily="18" charset="0"/>
                <a:cs typeface="Times New Roman" panose="02020603050405020304" pitchFamily="18" charset="0"/>
              </a:rPr>
              <a:t>NLT</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“If you fully obey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your God and carefully keep all his commands that I am giving you today,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your God will set you high above all  the nations of the world.</a:t>
            </a:r>
          </a:p>
          <a:p>
            <a:pPr algn="ctr" eaLnBrk="1" hangingPunct="1">
              <a:spcBef>
                <a:spcPts val="0"/>
              </a:spcBef>
              <a:spcAft>
                <a:spcPts val="60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defRPr/>
            </a:pPr>
            <a:endParaRPr lang="en-US" sz="3600" dirty="0">
              <a:latin typeface="Arial" panose="020B0604020202020204" pitchFamily="34" charset="0"/>
              <a:cs typeface="Arial" panose="020B0604020202020204" pitchFamily="34" charset="0"/>
            </a:endParaRPr>
          </a:p>
          <a:p>
            <a:pPr algn="ctr" eaLnBrk="1" hangingPunct="1">
              <a:spcBef>
                <a:spcPts val="0"/>
              </a:spcBef>
              <a:defRPr/>
            </a:pPr>
            <a:endParaRPr lang="en-US" sz="3600" dirty="0">
              <a:latin typeface="Arial" panose="020B0604020202020204" pitchFamily="34" charset="0"/>
              <a:cs typeface="Arial" panose="020B0604020202020204" pitchFamily="34" charset="0"/>
            </a:endParaRPr>
          </a:p>
          <a:p>
            <a:pPr algn="ctr" eaLnBrk="1" hangingPunct="1">
              <a:spcBef>
                <a:spcPts val="0"/>
              </a:spcBef>
              <a:defRPr/>
            </a:pPr>
            <a:r>
              <a:rPr lang="en-US" sz="3600" dirty="0">
                <a:latin typeface="Arial" panose="020B0604020202020204" pitchFamily="34" charset="0"/>
                <a:cs typeface="Arial" panose="020B0604020202020204" pitchFamily="34" charset="0"/>
              </a:rPr>
              <a:t>You will experience all these blessings if you obey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your God.”</a:t>
            </a:r>
          </a:p>
        </p:txBody>
      </p:sp>
    </p:spTree>
    <p:extLst>
      <p:ext uri="{BB962C8B-B14F-4D97-AF65-F5344CB8AC3E}">
        <p14:creationId xmlns:p14="http://schemas.microsoft.com/office/powerpoint/2010/main" val="579715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nodeType="afterGroup">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hidden"/>
                                      </p:to>
                                    </p:set>
                                  </p:childTnLst>
                                </p:cTn>
                              </p:par>
                              <p:par>
                                <p:cTn id="24" presetID="3" presetClass="entr" presetSubtype="5"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vertical)">
                                      <p:cBhvr>
                                        <p:cTn id="26" dur="2000"/>
                                        <p:tgtEl>
                                          <p:spTgt spid="2"/>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CCE06CC-FEC9-7A0B-3C28-E8CBD7841350}"/>
              </a:ext>
            </a:extLst>
          </p:cNvPr>
          <p:cNvSpPr txBox="1">
            <a:spLocks noChangeArrowheads="1"/>
          </p:cNvSpPr>
          <p:nvPr/>
        </p:nvSpPr>
        <p:spPr bwMode="auto">
          <a:xfrm>
            <a:off x="0" y="1495882"/>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0"/>
              </a:spcAft>
              <a:defRPr/>
            </a:pPr>
            <a:r>
              <a:rPr lang="en-US" sz="3600">
                <a:solidFill>
                  <a:schemeClr val="bg1"/>
                </a:solidFill>
                <a:latin typeface="Arial" panose="020B0604020202020204" pitchFamily="34" charset="0"/>
                <a:cs typeface="Arial" panose="020B0604020202020204" pitchFamily="34" charset="0"/>
              </a:rPr>
              <a:t>In Deuteronomy, Moses reviews God’s faithful dealings with Israel. He recounts the travels from Mount Sinai to Kadesh Barnea on the edge of the Promised Land, as well as the rebellion and the 40 years  of wilderness wandering. </a:t>
            </a:r>
            <a:r>
              <a:rPr lang="en-US" sz="3600">
                <a:latin typeface="Arial" panose="020B0604020202020204" pitchFamily="34" charset="0"/>
                <a:cs typeface="Arial" panose="020B0604020202020204" pitchFamily="34" charset="0"/>
              </a:rPr>
              <a:t>He restated the </a:t>
            </a:r>
            <a:r>
              <a:rPr lang="en-US" sz="3600" b="1">
                <a:solidFill>
                  <a:schemeClr val="tx2"/>
                </a:solidFill>
                <a:latin typeface="Arial" panose="020B0604020202020204" pitchFamily="34" charset="0"/>
                <a:cs typeface="Arial" panose="020B0604020202020204" pitchFamily="34" charset="0"/>
              </a:rPr>
              <a:t>Ten Commandments</a:t>
            </a:r>
            <a:r>
              <a:rPr lang="en-US" sz="3600">
                <a:latin typeface="Arial" panose="020B0604020202020204" pitchFamily="34" charset="0"/>
                <a:cs typeface="Arial" panose="020B0604020202020204" pitchFamily="34" charset="0"/>
              </a:rPr>
              <a:t>, the requirements  of the </a:t>
            </a:r>
            <a:r>
              <a:rPr lang="en-US" sz="3600" b="1">
                <a:solidFill>
                  <a:schemeClr val="tx2"/>
                </a:solidFill>
                <a:latin typeface="Arial" panose="020B0604020202020204" pitchFamily="34" charset="0"/>
                <a:cs typeface="Arial" panose="020B0604020202020204" pitchFamily="34" charset="0"/>
              </a:rPr>
              <a:t>tithe</a:t>
            </a:r>
            <a:r>
              <a:rPr lang="en-US" sz="3600">
                <a:latin typeface="Arial" panose="020B0604020202020204" pitchFamily="34" charset="0"/>
                <a:cs typeface="Arial" panose="020B0604020202020204" pitchFamily="34" charset="0"/>
              </a:rPr>
              <a:t> and the central </a:t>
            </a:r>
            <a:r>
              <a:rPr lang="en-US" sz="3600" b="1">
                <a:latin typeface="Arial" panose="020B0604020202020204" pitchFamily="34" charset="0"/>
                <a:cs typeface="Arial" panose="020B0604020202020204" pitchFamily="34" charset="0"/>
              </a:rPr>
              <a:t>s</a:t>
            </a:r>
            <a:r>
              <a:rPr lang="en-US" sz="3600" b="1">
                <a:solidFill>
                  <a:schemeClr val="tx2"/>
                </a:solidFill>
                <a:latin typeface="Arial" panose="020B0604020202020204" pitchFamily="34" charset="0"/>
                <a:cs typeface="Arial" panose="020B0604020202020204" pitchFamily="34" charset="0"/>
              </a:rPr>
              <a:t>torehouse</a:t>
            </a:r>
            <a:r>
              <a:rPr lang="en-US" sz="3600">
                <a:latin typeface="Arial" panose="020B0604020202020204" pitchFamily="34" charset="0"/>
                <a:cs typeface="Arial" panose="020B0604020202020204" pitchFamily="34" charset="0"/>
              </a:rPr>
              <a:t>. </a:t>
            </a:r>
          </a:p>
        </p:txBody>
      </p:sp>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108000">
              <a:defRPr/>
            </a:pPr>
            <a:r>
              <a:rPr lang="en-US" sz="3200" i="1" spc="-50" dirty="0">
                <a:solidFill>
                  <a:srgbClr val="FFFF00"/>
                </a:solidFill>
                <a:latin typeface="Times New Roman" panose="02020603050405020304" pitchFamily="18" charset="0"/>
                <a:cs typeface="Times New Roman" panose="02020603050405020304" pitchFamily="18" charset="0"/>
              </a:rPr>
              <a:t>b. Diligently Hearken	</a:t>
            </a:r>
          </a:p>
          <a:p>
            <a:pPr marL="108000">
              <a:defRPr/>
            </a:pPr>
            <a:r>
              <a:rPr lang="en-US" sz="3200" b="1" cap="small" spc="-50" dirty="0">
                <a:latin typeface="Times New Roman" panose="02020603050405020304" pitchFamily="18" charset="0"/>
                <a:cs typeface="Times New Roman" panose="02020603050405020304" pitchFamily="18" charset="0"/>
              </a:rPr>
              <a:t>Requirements</a:t>
            </a:r>
          </a:p>
        </p:txBody>
      </p:sp>
      <p:sp>
        <p:nvSpPr>
          <p:cNvPr id="5" name="Text Box 3"/>
          <p:cNvSpPr txBox="1">
            <a:spLocks noChangeArrowheads="1"/>
          </p:cNvSpPr>
          <p:nvPr/>
        </p:nvSpPr>
        <p:spPr bwMode="auto">
          <a:xfrm>
            <a:off x="0" y="1495882"/>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0"/>
              </a:spcAft>
              <a:defRPr/>
            </a:pPr>
            <a:r>
              <a:rPr lang="en-US" sz="3600" dirty="0">
                <a:latin typeface="Arial" panose="020B0604020202020204" pitchFamily="34" charset="0"/>
                <a:cs typeface="Arial" panose="020B0604020202020204" pitchFamily="34" charset="0"/>
              </a:rPr>
              <a:t>In Deuteronomy, Moses reviews God’s </a:t>
            </a:r>
            <a:r>
              <a:rPr lang="en-US" sz="3600" dirty="0">
                <a:solidFill>
                  <a:schemeClr val="tx2"/>
                </a:solidFill>
                <a:latin typeface="Arial" panose="020B0604020202020204" pitchFamily="34" charset="0"/>
                <a:cs typeface="Arial" panose="020B0604020202020204" pitchFamily="34" charset="0"/>
              </a:rPr>
              <a:t>faithful dealings </a:t>
            </a:r>
            <a:r>
              <a:rPr lang="en-US" sz="3600" dirty="0">
                <a:latin typeface="Arial" panose="020B0604020202020204" pitchFamily="34" charset="0"/>
                <a:cs typeface="Arial" panose="020B0604020202020204" pitchFamily="34" charset="0"/>
              </a:rPr>
              <a:t>with Israel. He recounts the travels from Mount Sinai to Kadesh Barnea on the edge of the Promised Land, as well as the rebellion and the 40 years  of wilderness wandering. </a:t>
            </a:r>
          </a:p>
        </p:txBody>
      </p:sp>
    </p:spTree>
    <p:extLst>
      <p:ext uri="{BB962C8B-B14F-4D97-AF65-F5344CB8AC3E}">
        <p14:creationId xmlns:p14="http://schemas.microsoft.com/office/powerpoint/2010/main" val="2463069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1000"/>
      <p:bldP spid="5"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b. Diligently Hearken	</a:t>
            </a:r>
          </a:p>
          <a:p>
            <a:pPr marL="36000">
              <a:defRPr/>
            </a:pPr>
            <a:r>
              <a:rPr lang="en-US" sz="3200" b="1" cap="small" spc="50" dirty="0">
                <a:latin typeface="Times New Roman" panose="02020603050405020304" pitchFamily="18" charset="0"/>
                <a:cs typeface="Times New Roman" panose="02020603050405020304" pitchFamily="18" charset="0"/>
              </a:rPr>
              <a:t>Requirements</a:t>
            </a:r>
          </a:p>
        </p:txBody>
      </p:sp>
      <p:sp>
        <p:nvSpPr>
          <p:cNvPr id="5" name="Text Box 3"/>
          <p:cNvSpPr txBox="1">
            <a:spLocks noChangeArrowheads="1"/>
          </p:cNvSpPr>
          <p:nvPr/>
        </p:nvSpPr>
        <p:spPr bwMode="auto">
          <a:xfrm>
            <a:off x="0" y="1312957"/>
            <a:ext cx="9144000" cy="535640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But the </a:t>
            </a:r>
            <a:r>
              <a:rPr lang="en-US" sz="5400" dirty="0">
                <a:latin typeface="Arial" panose="020B0604020202020204" pitchFamily="34" charset="0"/>
                <a:cs typeface="Arial" panose="020B0604020202020204" pitchFamily="34" charset="0"/>
              </a:rPr>
              <a:t>primary focus </a:t>
            </a:r>
            <a:r>
              <a:rPr lang="en-US" sz="3600" dirty="0">
                <a:latin typeface="Arial" panose="020B0604020202020204" pitchFamily="34" charset="0"/>
                <a:cs typeface="Arial" panose="020B0604020202020204" pitchFamily="34" charset="0"/>
              </a:rPr>
              <a:t>of           Deuteronomy is the counsel to                </a:t>
            </a:r>
            <a:r>
              <a:rPr lang="en-US" sz="5400" dirty="0">
                <a:latin typeface="Arial" panose="020B0604020202020204" pitchFamily="34" charset="0"/>
                <a:cs typeface="Arial" panose="020B0604020202020204" pitchFamily="34" charset="0"/>
              </a:rPr>
              <a:t>obey</a:t>
            </a:r>
            <a:r>
              <a:rPr lang="en-US" sz="3600" dirty="0">
                <a:latin typeface="Arial" panose="020B0604020202020204" pitchFamily="34" charset="0"/>
                <a:cs typeface="Arial" panose="020B0604020202020204" pitchFamily="34" charset="0"/>
              </a:rPr>
              <a:t> God and </a:t>
            </a:r>
            <a:r>
              <a:rPr lang="en-US" sz="5400" dirty="0">
                <a:latin typeface="Arial" panose="020B0604020202020204" pitchFamily="34" charset="0"/>
                <a:cs typeface="Arial" panose="020B0604020202020204" pitchFamily="34" charset="0"/>
              </a:rPr>
              <a:t>receive</a:t>
            </a:r>
            <a:r>
              <a:rPr lang="en-US" sz="3600" dirty="0">
                <a:latin typeface="Arial" panose="020B0604020202020204" pitchFamily="34" charset="0"/>
                <a:cs typeface="Arial" panose="020B0604020202020204" pitchFamily="34" charset="0"/>
              </a:rPr>
              <a:t> His blessings.</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Moses portrays God as One who                 has the </a:t>
            </a:r>
            <a:r>
              <a:rPr lang="en-US" sz="5400" dirty="0">
                <a:latin typeface="Arial" panose="020B0604020202020204" pitchFamily="34" charset="0"/>
                <a:cs typeface="Arial" panose="020B0604020202020204" pitchFamily="34" charset="0"/>
              </a:rPr>
              <a:t>ability</a:t>
            </a:r>
            <a:r>
              <a:rPr lang="en-US" sz="3600" dirty="0">
                <a:latin typeface="Arial" panose="020B0604020202020204" pitchFamily="34" charset="0"/>
                <a:cs typeface="Arial" panose="020B0604020202020204" pitchFamily="34" charset="0"/>
              </a:rPr>
              <a:t>,                                                   and the </a:t>
            </a:r>
            <a:r>
              <a:rPr lang="en-US" sz="5400" dirty="0">
                <a:latin typeface="Arial" panose="020B0604020202020204" pitchFamily="34" charset="0"/>
                <a:cs typeface="Arial" panose="020B0604020202020204" pitchFamily="34" charset="0"/>
              </a:rPr>
              <a:t>desire</a:t>
            </a:r>
            <a:r>
              <a:rPr lang="en-US" sz="3600" dirty="0">
                <a:latin typeface="Arial" panose="020B0604020202020204" pitchFamily="34" charset="0"/>
                <a:cs typeface="Arial" panose="020B0604020202020204" pitchFamily="34" charset="0"/>
              </a:rPr>
              <a:t>,                                                  to </a:t>
            </a:r>
            <a:r>
              <a:rPr lang="en-US" sz="5400" dirty="0">
                <a:latin typeface="Arial" panose="020B0604020202020204" pitchFamily="34" charset="0"/>
                <a:cs typeface="Arial" panose="020B0604020202020204" pitchFamily="34" charset="0"/>
              </a:rPr>
              <a:t>care</a:t>
            </a:r>
            <a:r>
              <a:rPr lang="en-US" sz="3600" dirty="0">
                <a:latin typeface="Arial" panose="020B0604020202020204" pitchFamily="34" charset="0"/>
                <a:cs typeface="Arial" panose="020B0604020202020204" pitchFamily="34" charset="0"/>
              </a:rPr>
              <a:t> for His people.</a:t>
            </a:r>
          </a:p>
        </p:txBody>
      </p:sp>
    </p:spTree>
    <p:extLst>
      <p:ext uri="{BB962C8B-B14F-4D97-AF65-F5344CB8AC3E}">
        <p14:creationId xmlns:p14="http://schemas.microsoft.com/office/powerpoint/2010/main" val="2956541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b. Diligently Hearken	</a:t>
            </a:r>
          </a:p>
          <a:p>
            <a:pPr marL="36000">
              <a:defRPr/>
            </a:pPr>
            <a:r>
              <a:rPr lang="en-US" sz="3200" b="1" cap="small" spc="50" dirty="0">
                <a:latin typeface="Times New Roman" panose="02020603050405020304" pitchFamily="18" charset="0"/>
                <a:cs typeface="Times New Roman" panose="02020603050405020304" pitchFamily="18" charset="0"/>
              </a:rPr>
              <a:t>Requirements</a:t>
            </a:r>
          </a:p>
        </p:txBody>
      </p:sp>
      <p:sp>
        <p:nvSpPr>
          <p:cNvPr id="5" name="Text Box 3"/>
          <p:cNvSpPr txBox="1">
            <a:spLocks noChangeArrowheads="1"/>
          </p:cNvSpPr>
          <p:nvPr/>
        </p:nvSpPr>
        <p:spPr bwMode="auto">
          <a:xfrm>
            <a:off x="0" y="1445940"/>
            <a:ext cx="9144000" cy="523329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spcAft>
                <a:spcPts val="1200"/>
              </a:spcAft>
              <a:tabLst>
                <a:tab pos="463550" algn="l"/>
                <a:tab pos="2778125" algn="l"/>
              </a:tabLst>
              <a:defRPr/>
            </a:pPr>
            <a:r>
              <a:rPr lang="en-US" sz="3600" dirty="0">
                <a:latin typeface="Arial" panose="020B0604020202020204" pitchFamily="34" charset="0"/>
                <a:cs typeface="Arial" panose="020B0604020202020204" pitchFamily="34" charset="0"/>
              </a:rPr>
              <a:t>Moises’ words, “If thou shalt hearken </a:t>
            </a:r>
            <a:r>
              <a:rPr lang="en-US" sz="3600" spc="-50" dirty="0">
                <a:latin typeface="Arial" panose="020B0604020202020204" pitchFamily="34" charset="0"/>
                <a:cs typeface="Arial" panose="020B0604020202020204" pitchFamily="34" charset="0"/>
              </a:rPr>
              <a:t>diligently,” let them know that their eternal destiny was at stake here. What a powerful </a:t>
            </a:r>
            <a:r>
              <a:rPr lang="en-US" sz="3600" dirty="0">
                <a:latin typeface="Arial" panose="020B0604020202020204" pitchFamily="34" charset="0"/>
                <a:cs typeface="Arial" panose="020B0604020202020204" pitchFamily="34" charset="0"/>
              </a:rPr>
              <a:t>manifestation of the reality of free choice.</a:t>
            </a:r>
          </a:p>
          <a:p>
            <a:pPr marL="180000" eaLnBrk="1" hangingPunct="1">
              <a:spcBef>
                <a:spcPts val="0"/>
              </a:spcBef>
              <a:spcAft>
                <a:spcPts val="0"/>
              </a:spcAft>
              <a:tabLst>
                <a:tab pos="463550" algn="l"/>
                <a:tab pos="2778125" algn="l"/>
              </a:tabLst>
              <a:defRPr/>
            </a:pPr>
            <a:r>
              <a:rPr lang="en-US" sz="3600" spc="-50" dirty="0">
                <a:latin typeface="Arial" panose="020B0604020202020204" pitchFamily="34" charset="0"/>
                <a:cs typeface="Arial" panose="020B0604020202020204" pitchFamily="34" charset="0"/>
              </a:rPr>
              <a:t>They were God’s chosen nation, recipients  of great blessings and great promises, but </a:t>
            </a:r>
            <a:r>
              <a:rPr lang="en-US" sz="3600" dirty="0">
                <a:latin typeface="Arial" panose="020B0604020202020204" pitchFamily="34" charset="0"/>
                <a:cs typeface="Arial" panose="020B0604020202020204" pitchFamily="34" charset="0"/>
              </a:rPr>
              <a:t>those blessings and promises were not unconditional. They needed to be </a:t>
            </a:r>
            <a:r>
              <a:rPr lang="en-US" sz="3600" dirty="0">
                <a:solidFill>
                  <a:schemeClr val="tx2"/>
                </a:solidFill>
                <a:latin typeface="Arial" panose="020B0604020202020204" pitchFamily="34" charset="0"/>
                <a:cs typeface="Arial" panose="020B0604020202020204" pitchFamily="34" charset="0"/>
              </a:rPr>
              <a:t>accepted</a:t>
            </a:r>
            <a:r>
              <a:rPr lang="en-US" sz="3600" dirty="0">
                <a:latin typeface="Arial" panose="020B0604020202020204" pitchFamily="34" charset="0"/>
                <a:cs typeface="Arial" panose="020B0604020202020204" pitchFamily="34" charset="0"/>
              </a:rPr>
              <a:t>, </a:t>
            </a:r>
            <a:r>
              <a:rPr lang="en-US" sz="3600" dirty="0">
                <a:solidFill>
                  <a:schemeClr val="tx2"/>
                </a:solidFill>
                <a:latin typeface="Arial" panose="020B0604020202020204" pitchFamily="34" charset="0"/>
                <a:cs typeface="Arial" panose="020B0604020202020204" pitchFamily="34" charset="0"/>
              </a:rPr>
              <a:t>received</a:t>
            </a:r>
            <a:r>
              <a:rPr lang="en-US" sz="3600" dirty="0">
                <a:latin typeface="Arial" panose="020B0604020202020204" pitchFamily="34" charset="0"/>
                <a:cs typeface="Arial" panose="020B0604020202020204" pitchFamily="34" charset="0"/>
              </a:rPr>
              <a:t>, and </a:t>
            </a:r>
            <a:r>
              <a:rPr lang="en-US" sz="3600" dirty="0">
                <a:solidFill>
                  <a:schemeClr val="tx2"/>
                </a:solidFill>
                <a:latin typeface="Arial" panose="020B0604020202020204" pitchFamily="34" charset="0"/>
                <a:cs typeface="Arial" panose="020B0604020202020204" pitchFamily="34" charset="0"/>
              </a:rPr>
              <a:t>acted upon</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7237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b. Diligently Hearken	</a:t>
            </a:r>
          </a:p>
          <a:p>
            <a:pPr marL="36000">
              <a:defRPr/>
            </a:pPr>
            <a:r>
              <a:rPr lang="en-US" sz="3200" b="1" cap="small" spc="50" dirty="0">
                <a:latin typeface="Times New Roman" panose="02020603050405020304" pitchFamily="18" charset="0"/>
                <a:cs typeface="Times New Roman" panose="02020603050405020304" pitchFamily="18" charset="0"/>
              </a:rPr>
              <a:t>Blessings</a:t>
            </a:r>
          </a:p>
        </p:txBody>
      </p:sp>
      <p:sp>
        <p:nvSpPr>
          <p:cNvPr id="2" name="Text Box 3">
            <a:extLst>
              <a:ext uri="{FF2B5EF4-FFF2-40B4-BE49-F238E27FC236}">
                <a16:creationId xmlns:a16="http://schemas.microsoft.com/office/drawing/2014/main" id="{D6371414-1D67-190A-7B36-DEF97C2CEAFD}"/>
              </a:ext>
            </a:extLst>
          </p:cNvPr>
          <p:cNvSpPr txBox="1">
            <a:spLocks noChangeArrowheads="1"/>
          </p:cNvSpPr>
          <p:nvPr/>
        </p:nvSpPr>
        <p:spPr bwMode="auto">
          <a:xfrm>
            <a:off x="0" y="1445940"/>
            <a:ext cx="9144000" cy="467929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a:spcAft>
                <a:spcPts val="1200"/>
              </a:spcAft>
            </a:pPr>
            <a:r>
              <a:rPr lang="en-PH" sz="3600" b="1" baseline="30000" dirty="0">
                <a:latin typeface="Arial" panose="020B0604020202020204" pitchFamily="34" charset="0"/>
                <a:cs typeface="Arial" panose="020B0604020202020204" pitchFamily="34" charset="0"/>
              </a:rPr>
              <a:t>11 </a:t>
            </a:r>
            <a:r>
              <a:rPr lang="en-PH" sz="3600" dirty="0">
                <a:latin typeface="Arial" panose="020B0604020202020204" pitchFamily="34" charset="0"/>
                <a:cs typeface="Arial" panose="020B0604020202020204" pitchFamily="34" charset="0"/>
              </a:rPr>
              <a:t>And the Lord shall make thee plenteous in </a:t>
            </a:r>
            <a:r>
              <a:rPr lang="en-PH" sz="3600" dirty="0">
                <a:solidFill>
                  <a:schemeClr val="tx2"/>
                </a:solidFill>
                <a:latin typeface="Arial" panose="020B0604020202020204" pitchFamily="34" charset="0"/>
                <a:cs typeface="Arial" panose="020B0604020202020204" pitchFamily="34" charset="0"/>
              </a:rPr>
              <a:t>goods</a:t>
            </a:r>
            <a:r>
              <a:rPr lang="en-PH" sz="3600" dirty="0">
                <a:latin typeface="Arial" panose="020B0604020202020204" pitchFamily="34" charset="0"/>
                <a:cs typeface="Arial" panose="020B0604020202020204" pitchFamily="34" charset="0"/>
              </a:rPr>
              <a:t>, in the fruit of thy </a:t>
            </a:r>
            <a:r>
              <a:rPr lang="en-PH" sz="3600" dirty="0">
                <a:solidFill>
                  <a:schemeClr val="tx2"/>
                </a:solidFill>
                <a:latin typeface="Arial" panose="020B0604020202020204" pitchFamily="34" charset="0"/>
                <a:cs typeface="Arial" panose="020B0604020202020204" pitchFamily="34" charset="0"/>
              </a:rPr>
              <a:t>body</a:t>
            </a:r>
            <a:r>
              <a:rPr lang="en-PH" sz="3600" dirty="0">
                <a:latin typeface="Arial" panose="020B0604020202020204" pitchFamily="34" charset="0"/>
                <a:cs typeface="Arial" panose="020B0604020202020204" pitchFamily="34" charset="0"/>
              </a:rPr>
              <a:t>, and in the fruit of thy </a:t>
            </a:r>
            <a:r>
              <a:rPr lang="en-PH" sz="3600" dirty="0">
                <a:solidFill>
                  <a:schemeClr val="tx2"/>
                </a:solidFill>
                <a:latin typeface="Arial" panose="020B0604020202020204" pitchFamily="34" charset="0"/>
                <a:cs typeface="Arial" panose="020B0604020202020204" pitchFamily="34" charset="0"/>
              </a:rPr>
              <a:t>cattle</a:t>
            </a:r>
            <a:r>
              <a:rPr lang="en-PH" sz="3600" dirty="0">
                <a:latin typeface="Arial" panose="020B0604020202020204" pitchFamily="34" charset="0"/>
                <a:cs typeface="Arial" panose="020B0604020202020204" pitchFamily="34" charset="0"/>
              </a:rPr>
              <a:t>, and in the fruit of thy </a:t>
            </a:r>
            <a:r>
              <a:rPr lang="en-PH" sz="3600" dirty="0">
                <a:solidFill>
                  <a:schemeClr val="tx2"/>
                </a:solidFill>
                <a:latin typeface="Arial" panose="020B0604020202020204" pitchFamily="34" charset="0"/>
                <a:cs typeface="Arial" panose="020B0604020202020204" pitchFamily="34" charset="0"/>
              </a:rPr>
              <a:t>ground</a:t>
            </a:r>
            <a:r>
              <a:rPr lang="en-PH" sz="3600" dirty="0">
                <a:latin typeface="Arial" panose="020B0604020202020204" pitchFamily="34" charset="0"/>
                <a:cs typeface="Arial" panose="020B0604020202020204" pitchFamily="34" charset="0"/>
              </a:rPr>
              <a:t>, in the </a:t>
            </a:r>
            <a:r>
              <a:rPr lang="en-PH" sz="3600" dirty="0">
                <a:solidFill>
                  <a:schemeClr val="tx2"/>
                </a:solidFill>
                <a:latin typeface="Arial" panose="020B0604020202020204" pitchFamily="34" charset="0"/>
                <a:cs typeface="Arial" panose="020B0604020202020204" pitchFamily="34" charset="0"/>
              </a:rPr>
              <a:t>land</a:t>
            </a:r>
            <a:r>
              <a:rPr lang="en-PH" sz="3600" dirty="0">
                <a:latin typeface="Arial" panose="020B0604020202020204" pitchFamily="34" charset="0"/>
                <a:cs typeface="Arial" panose="020B0604020202020204" pitchFamily="34" charset="0"/>
              </a:rPr>
              <a:t> which the Lord </a:t>
            </a:r>
            <a:r>
              <a:rPr lang="en-PH" sz="3600" dirty="0" err="1">
                <a:latin typeface="Arial" panose="020B0604020202020204" pitchFamily="34" charset="0"/>
                <a:cs typeface="Arial" panose="020B0604020202020204" pitchFamily="34" charset="0"/>
              </a:rPr>
              <a:t>sware</a:t>
            </a:r>
            <a:r>
              <a:rPr lang="en-PH" sz="3600" dirty="0">
                <a:latin typeface="Arial" panose="020B0604020202020204" pitchFamily="34" charset="0"/>
                <a:cs typeface="Arial" panose="020B0604020202020204" pitchFamily="34" charset="0"/>
              </a:rPr>
              <a:t> unto thy fathers to give thee.</a:t>
            </a:r>
          </a:p>
          <a:p>
            <a:pPr marL="180000"/>
            <a:r>
              <a:rPr lang="en-PH" sz="3600" b="1" baseline="30000" dirty="0">
                <a:latin typeface="Arial" panose="020B0604020202020204" pitchFamily="34" charset="0"/>
                <a:cs typeface="Arial" panose="020B0604020202020204" pitchFamily="34" charset="0"/>
              </a:rPr>
              <a:t>13 </a:t>
            </a:r>
            <a:r>
              <a:rPr lang="en-PH" sz="3600" dirty="0">
                <a:latin typeface="Arial" panose="020B0604020202020204" pitchFamily="34" charset="0"/>
                <a:cs typeface="Arial" panose="020B0604020202020204" pitchFamily="34" charset="0"/>
              </a:rPr>
              <a:t>And the Lord shall make thee the </a:t>
            </a:r>
            <a:r>
              <a:rPr lang="en-PH" sz="3600" dirty="0">
                <a:solidFill>
                  <a:schemeClr val="tx2"/>
                </a:solidFill>
                <a:latin typeface="Arial" panose="020B0604020202020204" pitchFamily="34" charset="0"/>
                <a:cs typeface="Arial" panose="020B0604020202020204" pitchFamily="34" charset="0"/>
              </a:rPr>
              <a:t>head</a:t>
            </a:r>
            <a:r>
              <a:rPr lang="en-PH" sz="3600" dirty="0">
                <a:latin typeface="Arial" panose="020B0604020202020204" pitchFamily="34" charset="0"/>
                <a:cs typeface="Arial" panose="020B0604020202020204" pitchFamily="34" charset="0"/>
              </a:rPr>
              <a:t>, and not the tail; and thou shalt be above only, and thou shalt not be beneath….</a:t>
            </a:r>
          </a:p>
        </p:txBody>
      </p:sp>
    </p:spTree>
    <p:extLst>
      <p:ext uri="{BB962C8B-B14F-4D97-AF65-F5344CB8AC3E}">
        <p14:creationId xmlns:p14="http://schemas.microsoft.com/office/powerpoint/2010/main" val="333885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G. Edward Reid</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2" name="Picture 1" descr="cover_123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5422900" cy="6858000"/>
          </a:xfrm>
          <a:prstGeom prst="rect">
            <a:avLst/>
          </a:prstGeom>
        </p:spPr>
      </p:pic>
      <p:pic>
        <p:nvPicPr>
          <p:cNvPr id="3" name="Picture 2" descr="cover_123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886" y="1340769"/>
            <a:ext cx="4670114" cy="216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2. Honor the Lord: </a:t>
            </a:r>
            <a:r>
              <a:rPr lang="en-US" sz="3200" cap="small" spc="50" dirty="0">
                <a:latin typeface="Times New Roman" panose="02020603050405020304" pitchFamily="18" charset="0"/>
                <a:cs typeface="Times New Roman" panose="02020603050405020304" pitchFamily="18" charset="0"/>
              </a:rPr>
              <a:t>a. First Fruits</a:t>
            </a:r>
            <a:r>
              <a:rPr lang="en-US" sz="3200" b="1" cap="small" spc="50" dirty="0">
                <a:latin typeface="Times New Roman" panose="02020603050405020304" pitchFamily="18" charset="0"/>
                <a:cs typeface="Times New Roman" panose="02020603050405020304" pitchFamily="18" charset="0"/>
              </a:rPr>
              <a:t>           </a:t>
            </a:r>
          </a:p>
        </p:txBody>
      </p:sp>
      <p:sp>
        <p:nvSpPr>
          <p:cNvPr id="4" name="Text Box 3"/>
          <p:cNvSpPr txBox="1">
            <a:spLocks noChangeArrowheads="1"/>
          </p:cNvSpPr>
          <p:nvPr/>
        </p:nvSpPr>
        <p:spPr bwMode="auto">
          <a:xfrm>
            <a:off x="0" y="1951391"/>
            <a:ext cx="4355976" cy="351589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defRPr/>
            </a:pPr>
            <a:r>
              <a:rPr lang="en-US" sz="3600" dirty="0">
                <a:latin typeface="Times New Roman" panose="02020603050405020304" pitchFamily="18" charset="0"/>
                <a:cs typeface="Times New Roman" panose="02020603050405020304" pitchFamily="18" charset="0"/>
              </a:rPr>
              <a:t>Proverbs 3:9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600"/>
              </a:spcBef>
              <a:tabLst/>
              <a:defRPr/>
            </a:pPr>
            <a:r>
              <a:rPr lang="en-US" sz="3600" dirty="0">
                <a:latin typeface="Arial" panose="020B0604020202020204" pitchFamily="34" charset="0"/>
                <a:cs typeface="Arial" panose="020B0604020202020204" pitchFamily="34" charset="0"/>
              </a:rPr>
              <a:t>“Honor the Lord with your possessions,</a:t>
            </a:r>
          </a:p>
          <a:p>
            <a:pPr algn="ctr" eaLnBrk="1" hangingPunct="1">
              <a:spcBef>
                <a:spcPts val="600"/>
              </a:spcBef>
              <a:tabLst/>
              <a:defRPr/>
            </a:pPr>
            <a:r>
              <a:rPr lang="en-US" sz="3600" dirty="0">
                <a:latin typeface="Arial" panose="020B0604020202020204" pitchFamily="34" charset="0"/>
                <a:cs typeface="Arial" panose="020B0604020202020204" pitchFamily="34" charset="0"/>
              </a:rPr>
              <a:t>And with the </a:t>
            </a:r>
            <a:r>
              <a:rPr lang="en-US" sz="3600" dirty="0" err="1">
                <a:latin typeface="Arial" panose="020B0604020202020204" pitchFamily="34" charset="0"/>
                <a:cs typeface="Arial" panose="020B0604020202020204" pitchFamily="34" charset="0"/>
              </a:rPr>
              <a:t>firstfruits</a:t>
            </a:r>
            <a:r>
              <a:rPr lang="en-US" sz="3600" dirty="0">
                <a:latin typeface="Arial" panose="020B0604020202020204" pitchFamily="34" charset="0"/>
                <a:cs typeface="Arial" panose="020B0604020202020204" pitchFamily="34" charset="0"/>
              </a:rPr>
              <a:t> of all     your increase.” </a:t>
            </a:r>
            <a:endParaRPr lang="en-US" sz="3600" dirty="0">
              <a:solidFill>
                <a:srgbClr val="C0C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492640" y="2204864"/>
            <a:ext cx="4622303" cy="3466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nodeType="afterGroup">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nodeType="afterGroup">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3" presetClass="entr" presetSubtype="5"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vertical)">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a. First Fruits	           </a:t>
            </a:r>
          </a:p>
        </p:txBody>
      </p:sp>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tabLst/>
              <a:defRPr/>
            </a:pPr>
            <a:r>
              <a:rPr lang="en-US" sz="3600" dirty="0">
                <a:latin typeface="Arial" panose="020B0604020202020204" pitchFamily="34" charset="0"/>
                <a:cs typeface="Arial" panose="020B0604020202020204" pitchFamily="34" charset="0"/>
              </a:rPr>
              <a:t>• God asks us to put Him first in the management of our possessions as an acknowledgment of His ownership of all things and as a demonstration of our faith in Him to provide for us. But even more than this, He will bless what’s left.</a:t>
            </a:r>
          </a:p>
          <a:p>
            <a:pPr marL="180000" eaLnBrk="1" hangingPunct="1">
              <a:spcBef>
                <a:spcPts val="0"/>
              </a:spcBef>
              <a:tabLst/>
              <a:defRPr/>
            </a:pPr>
            <a:r>
              <a:rPr lang="en-US" sz="3600" dirty="0">
                <a:latin typeface="Arial" panose="020B0604020202020204" pitchFamily="34" charset="0"/>
                <a:cs typeface="Arial" panose="020B0604020202020204" pitchFamily="34" charset="0"/>
              </a:rPr>
              <a:t>• For us to put Him first—is an act of faith, an act of trusting in the Lord with all your heart and, indeed, not leaning on your   own understanding. </a:t>
            </a:r>
            <a:endParaRPr lang="en-US" sz="3600" dirty="0">
              <a:solidFill>
                <a:srgbClr val="C0C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83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23EA013-00BA-BF7A-059E-88C514E6413E}"/>
              </a:ext>
            </a:extLst>
          </p:cNvPr>
          <p:cNvSpPr txBox="1">
            <a:spLocks noChangeArrowheads="1"/>
          </p:cNvSpPr>
          <p:nvPr/>
        </p:nvSpPr>
        <p:spPr bwMode="auto">
          <a:xfrm>
            <a:off x="0" y="1373932"/>
            <a:ext cx="9144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59388" eaLnBrk="1" hangingPunct="1">
              <a:spcBef>
                <a:spcPts val="0"/>
              </a:spcBef>
              <a:tabLst>
                <a:tab pos="1401763" algn="l"/>
              </a:tabLst>
              <a:defRPr/>
            </a:pPr>
            <a:r>
              <a:rPr lang="en-US" sz="3600" dirty="0">
                <a:solidFill>
                  <a:schemeClr val="bg1"/>
                </a:solidFill>
                <a:latin typeface="Arial" panose="020B0604020202020204" pitchFamily="34" charset="0"/>
                <a:cs typeface="Arial" panose="020B0604020202020204" pitchFamily="34" charset="0"/>
              </a:rPr>
              <a:t>• Nothing, though, should spur us on  </a:t>
            </a:r>
            <a:r>
              <a:rPr lang="en-US" sz="3600" u="sng" dirty="0">
                <a:solidFill>
                  <a:schemeClr val="bg1"/>
                </a:solidFill>
                <a:latin typeface="Arial" panose="020B0604020202020204" pitchFamily="34" charset="0"/>
                <a:cs typeface="Arial" panose="020B0604020202020204" pitchFamily="34" charset="0"/>
              </a:rPr>
              <a:t>more </a:t>
            </a:r>
            <a:r>
              <a:rPr lang="en-US" sz="3600" dirty="0">
                <a:solidFill>
                  <a:schemeClr val="bg1"/>
                </a:solidFill>
                <a:latin typeface="Arial" panose="020B0604020202020204" pitchFamily="34" charset="0"/>
                <a:cs typeface="Arial" panose="020B0604020202020204" pitchFamily="34" charset="0"/>
              </a:rPr>
              <a:t>in trusting God and His love than does the Cross. When you realize what each one of us has been given in Jesus,  not just as our </a:t>
            </a:r>
            <a:r>
              <a:rPr lang="en-US" sz="3600" b="1" spc="100" dirty="0">
                <a:solidFill>
                  <a:schemeClr val="bg1"/>
                </a:solidFill>
                <a:latin typeface="Arial" panose="020B0604020202020204" pitchFamily="34" charset="0"/>
                <a:cs typeface="Arial" panose="020B0604020202020204" pitchFamily="34" charset="0"/>
              </a:rPr>
              <a:t>Creator </a:t>
            </a:r>
            <a:r>
              <a:rPr lang="en-US" sz="3600" dirty="0">
                <a:solidFill>
                  <a:schemeClr val="bg1"/>
                </a:solidFill>
                <a:latin typeface="Arial" panose="020B0604020202020204" pitchFamily="34" charset="0"/>
                <a:cs typeface="Arial" panose="020B0604020202020204" pitchFamily="34" charset="0"/>
              </a:rPr>
              <a:t>(</a:t>
            </a:r>
            <a:r>
              <a:rPr lang="en-US" sz="3600" i="1" dirty="0">
                <a:solidFill>
                  <a:schemeClr val="bg1"/>
                </a:solidFill>
                <a:latin typeface="Arial" panose="020B0604020202020204" pitchFamily="34" charset="0"/>
                <a:cs typeface="Arial" panose="020B0604020202020204" pitchFamily="34" charset="0"/>
              </a:rPr>
              <a:t>John 1:1–4</a:t>
            </a:r>
            <a:r>
              <a:rPr lang="en-US" sz="3600" dirty="0">
                <a:solidFill>
                  <a:schemeClr val="bg1"/>
                </a:solidFill>
                <a:latin typeface="Arial" panose="020B0604020202020204" pitchFamily="34" charset="0"/>
                <a:cs typeface="Arial" panose="020B0604020202020204" pitchFamily="34" charset="0"/>
              </a:rPr>
              <a:t>) and our </a:t>
            </a:r>
            <a:r>
              <a:rPr lang="en-US" sz="3600" b="1" spc="100" dirty="0">
                <a:solidFill>
                  <a:schemeClr val="bg1"/>
                </a:solidFill>
                <a:latin typeface="Arial" panose="020B0604020202020204" pitchFamily="34" charset="0"/>
                <a:cs typeface="Arial" panose="020B0604020202020204" pitchFamily="34" charset="0"/>
              </a:rPr>
              <a:t>Sustainer</a:t>
            </a:r>
            <a:r>
              <a:rPr lang="en-US" sz="3600" dirty="0">
                <a:solidFill>
                  <a:schemeClr val="bg1"/>
                </a:solidFill>
                <a:latin typeface="Arial" panose="020B0604020202020204" pitchFamily="34" charset="0"/>
                <a:cs typeface="Arial" panose="020B0604020202020204" pitchFamily="34" charset="0"/>
              </a:rPr>
              <a:t> (</a:t>
            </a:r>
            <a:r>
              <a:rPr lang="en-US" sz="3600" i="1" dirty="0">
                <a:solidFill>
                  <a:schemeClr val="bg1"/>
                </a:solidFill>
                <a:latin typeface="Arial" panose="020B0604020202020204" pitchFamily="34" charset="0"/>
                <a:cs typeface="Arial" panose="020B0604020202020204" pitchFamily="34" charset="0"/>
              </a:rPr>
              <a:t>Heb. 1:3</a:t>
            </a:r>
            <a:r>
              <a:rPr lang="en-US" sz="3600" dirty="0">
                <a:solidFill>
                  <a:schemeClr val="bg1"/>
                </a:solidFill>
                <a:latin typeface="Arial" panose="020B0604020202020204" pitchFamily="34" charset="0"/>
                <a:cs typeface="Arial" panose="020B0604020202020204" pitchFamily="34" charset="0"/>
              </a:rPr>
              <a:t>), but also as our </a:t>
            </a:r>
            <a:r>
              <a:rPr lang="en-US" sz="3600" b="1" spc="100" dirty="0">
                <a:solidFill>
                  <a:schemeClr val="bg1"/>
                </a:solidFill>
                <a:latin typeface="Arial" panose="020B0604020202020204" pitchFamily="34" charset="0"/>
                <a:cs typeface="Arial" panose="020B0604020202020204" pitchFamily="34" charset="0"/>
              </a:rPr>
              <a:t>Redeemer </a:t>
            </a:r>
            <a:r>
              <a:rPr lang="en-US" sz="3600" dirty="0">
                <a:solidFill>
                  <a:schemeClr val="bg1"/>
                </a:solidFill>
                <a:latin typeface="Arial" panose="020B0604020202020204" pitchFamily="34" charset="0"/>
                <a:cs typeface="Arial" panose="020B0604020202020204" pitchFamily="34" charset="0"/>
              </a:rPr>
              <a:t>(</a:t>
            </a:r>
            <a:r>
              <a:rPr lang="en-US" sz="3600" i="1" dirty="0">
                <a:solidFill>
                  <a:schemeClr val="bg1"/>
                </a:solidFill>
                <a:latin typeface="Arial" panose="020B0604020202020204" pitchFamily="34" charset="0"/>
                <a:cs typeface="Arial" panose="020B0604020202020204" pitchFamily="34" charset="0"/>
              </a:rPr>
              <a:t>Rev. 5:9</a:t>
            </a:r>
            <a:r>
              <a:rPr lang="en-US" sz="3600" dirty="0">
                <a:solidFill>
                  <a:schemeClr val="bg1"/>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returning to God  the </a:t>
            </a:r>
            <a:r>
              <a:rPr lang="en-US" sz="3600" dirty="0" err="1">
                <a:latin typeface="Arial" panose="020B0604020202020204" pitchFamily="34" charset="0"/>
                <a:cs typeface="Arial" panose="020B0604020202020204" pitchFamily="34" charset="0"/>
              </a:rPr>
              <a:t>firstfruits</a:t>
            </a:r>
            <a:r>
              <a:rPr lang="en-US" sz="3600" dirty="0">
                <a:latin typeface="Arial" panose="020B0604020202020204" pitchFamily="34" charset="0"/>
                <a:cs typeface="Arial" panose="020B0604020202020204" pitchFamily="34" charset="0"/>
              </a:rPr>
              <a:t> of whatever we have is, indeed, </a:t>
            </a:r>
            <a:r>
              <a:rPr lang="en-US" sz="3600" u="sng" dirty="0">
                <a:latin typeface="Arial" panose="020B0604020202020204" pitchFamily="34" charset="0"/>
                <a:cs typeface="Arial" panose="020B0604020202020204" pitchFamily="34" charset="0"/>
              </a:rPr>
              <a:t>the</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least</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we</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could</a:t>
            </a:r>
            <a:r>
              <a:rPr lang="en-US" sz="36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do</a:t>
            </a:r>
            <a:r>
              <a:rPr lang="en-US" sz="3600" dirty="0">
                <a:latin typeface="Arial" panose="020B0604020202020204" pitchFamily="34" charset="0"/>
                <a:cs typeface="Arial" panose="020B0604020202020204" pitchFamily="34" charset="0"/>
              </a:rPr>
              <a:t>.</a:t>
            </a:r>
            <a:endParaRPr lang="en-US" sz="3600" dirty="0">
              <a:solidFill>
                <a:srgbClr val="C0C0C0"/>
              </a:solidFill>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E027F4D2-9133-28B4-8CC8-08D578DD165A}"/>
              </a:ext>
            </a:extLst>
          </p:cNvPr>
          <p:cNvSpPr txBox="1">
            <a:spLocks noChangeArrowheads="1"/>
          </p:cNvSpPr>
          <p:nvPr/>
        </p:nvSpPr>
        <p:spPr bwMode="auto">
          <a:xfrm>
            <a:off x="0" y="1373932"/>
            <a:ext cx="9144000" cy="397140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59388" eaLnBrk="1" hangingPunct="1">
              <a:spcBef>
                <a:spcPts val="0"/>
              </a:spcBef>
              <a:tabLst>
                <a:tab pos="1401763" algn="l"/>
              </a:tabLst>
              <a:defRPr/>
            </a:pPr>
            <a:r>
              <a:rPr lang="en-US" sz="3600" dirty="0">
                <a:solidFill>
                  <a:schemeClr val="bg1"/>
                </a:solidFill>
                <a:latin typeface="Arial" panose="020B0604020202020204" pitchFamily="34" charset="0"/>
                <a:cs typeface="Arial" panose="020B0604020202020204" pitchFamily="34" charset="0"/>
              </a:rPr>
              <a:t>• Nothing, though, should spur us on  </a:t>
            </a:r>
            <a:r>
              <a:rPr lang="en-US" sz="3600" u="sng" dirty="0">
                <a:solidFill>
                  <a:schemeClr val="bg1"/>
                </a:solidFill>
                <a:latin typeface="Arial" panose="020B0604020202020204" pitchFamily="34" charset="0"/>
                <a:cs typeface="Arial" panose="020B0604020202020204" pitchFamily="34" charset="0"/>
              </a:rPr>
              <a:t>more </a:t>
            </a:r>
            <a:r>
              <a:rPr lang="en-US" sz="3600" dirty="0">
                <a:solidFill>
                  <a:schemeClr val="bg1"/>
                </a:solidFill>
                <a:latin typeface="Arial" panose="020B0604020202020204" pitchFamily="34" charset="0"/>
                <a:cs typeface="Arial" panose="020B0604020202020204" pitchFamily="34" charset="0"/>
              </a:rPr>
              <a:t>in trusting God and His love than does the Cross. </a:t>
            </a:r>
            <a:r>
              <a:rPr lang="en-US" sz="3600" dirty="0">
                <a:latin typeface="Arial" panose="020B0604020202020204" pitchFamily="34" charset="0"/>
                <a:cs typeface="Arial" panose="020B0604020202020204" pitchFamily="34" charset="0"/>
              </a:rPr>
              <a:t>When you realize what each one of us has been given in Jesus,  not just as our </a:t>
            </a:r>
            <a:r>
              <a:rPr lang="en-US" sz="3600" b="1" spc="100" dirty="0">
                <a:latin typeface="Arial" panose="020B0604020202020204" pitchFamily="34" charset="0"/>
                <a:cs typeface="Arial" panose="020B0604020202020204" pitchFamily="34" charset="0"/>
              </a:rPr>
              <a:t>Creator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John 1:1–4</a:t>
            </a:r>
            <a:r>
              <a:rPr lang="en-US" sz="3600" dirty="0">
                <a:latin typeface="Arial" panose="020B0604020202020204" pitchFamily="34" charset="0"/>
                <a:cs typeface="Arial" panose="020B0604020202020204" pitchFamily="34" charset="0"/>
              </a:rPr>
              <a:t>) and our </a:t>
            </a:r>
            <a:r>
              <a:rPr lang="en-US" sz="3600" b="1" spc="100" dirty="0">
                <a:latin typeface="Arial" panose="020B0604020202020204" pitchFamily="34" charset="0"/>
                <a:cs typeface="Arial" panose="020B0604020202020204" pitchFamily="34" charset="0"/>
              </a:rPr>
              <a:t>Sustainer</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Heb. 1:3</a:t>
            </a:r>
            <a:r>
              <a:rPr lang="en-US" sz="3600" dirty="0">
                <a:latin typeface="Arial" panose="020B0604020202020204" pitchFamily="34" charset="0"/>
                <a:cs typeface="Arial" panose="020B0604020202020204" pitchFamily="34" charset="0"/>
              </a:rPr>
              <a:t>), but also as our </a:t>
            </a:r>
            <a:r>
              <a:rPr lang="en-US" sz="3600" b="1" spc="100" dirty="0">
                <a:latin typeface="Arial" panose="020B0604020202020204" pitchFamily="34" charset="0"/>
                <a:cs typeface="Arial" panose="020B0604020202020204" pitchFamily="34" charset="0"/>
              </a:rPr>
              <a:t>Redeemer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Rev. 5:9</a:t>
            </a:r>
            <a:r>
              <a:rPr lang="en-US" sz="3600" dirty="0">
                <a:latin typeface="Arial" panose="020B0604020202020204" pitchFamily="34" charset="0"/>
                <a:cs typeface="Arial" panose="020B0604020202020204" pitchFamily="34" charset="0"/>
              </a:rPr>
              <a:t>), </a:t>
            </a:r>
            <a:endParaRPr lang="en-US" sz="3600" dirty="0">
              <a:solidFill>
                <a:srgbClr val="C0C0C0"/>
              </a:solidFill>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a. First Fruits	           </a:t>
            </a:r>
          </a:p>
        </p:txBody>
      </p:sp>
      <p:sp>
        <p:nvSpPr>
          <p:cNvPr id="4" name="Text Box 3"/>
          <p:cNvSpPr txBox="1">
            <a:spLocks noChangeArrowheads="1"/>
          </p:cNvSpPr>
          <p:nvPr/>
        </p:nvSpPr>
        <p:spPr bwMode="auto">
          <a:xfrm>
            <a:off x="0" y="1373932"/>
            <a:ext cx="9144000" cy="175541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59388" eaLnBrk="1" hangingPunct="1">
              <a:spcBef>
                <a:spcPts val="0"/>
              </a:spcBef>
              <a:tabLst>
                <a:tab pos="1401763" algn="l"/>
              </a:tabLst>
              <a:defRPr/>
            </a:pPr>
            <a:r>
              <a:rPr lang="en-US" sz="3600" dirty="0">
                <a:latin typeface="Arial" panose="020B0604020202020204" pitchFamily="34" charset="0"/>
                <a:cs typeface="Arial" panose="020B0604020202020204" pitchFamily="34" charset="0"/>
              </a:rPr>
              <a:t>• Nothing,</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though,</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should spur us on </a:t>
            </a:r>
            <a:r>
              <a:rPr lang="en-US" sz="3600" u="sng" dirty="0">
                <a:latin typeface="Arial" panose="020B0604020202020204" pitchFamily="34" charset="0"/>
                <a:cs typeface="Arial" panose="020B0604020202020204" pitchFamily="34" charset="0"/>
              </a:rPr>
              <a:t>more </a:t>
            </a:r>
            <a:r>
              <a:rPr lang="en-US" sz="3600" dirty="0">
                <a:latin typeface="Arial" panose="020B0604020202020204" pitchFamily="34" charset="0"/>
                <a:cs typeface="Arial" panose="020B0604020202020204" pitchFamily="34" charset="0"/>
              </a:rPr>
              <a:t>in trusting God and His love than does the Cross. </a:t>
            </a:r>
            <a:endParaRPr lang="en-US" sz="3600" dirty="0">
              <a:solidFill>
                <a:srgbClr val="C0C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037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a. First Fruits	           </a:t>
            </a:r>
          </a:p>
        </p:txBody>
      </p:sp>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01763" algn="l"/>
              </a:tabLst>
              <a:defRPr/>
            </a:pPr>
            <a:r>
              <a:rPr lang="en-US" sz="3600" spc="-100" dirty="0">
                <a:latin typeface="Arial" panose="020B0604020202020204" pitchFamily="34" charset="0"/>
                <a:cs typeface="Arial" panose="020B0604020202020204" pitchFamily="34" charset="0"/>
              </a:rPr>
              <a:t>• God says that if we put Him first, our     “barns will be filled with plenty” (Prov. 3:10). Yet, this is </a:t>
            </a:r>
            <a:r>
              <a:rPr lang="en-US" sz="3600" u="sng" spc="-100" dirty="0">
                <a:latin typeface="Arial" panose="020B0604020202020204" pitchFamily="34" charset="0"/>
                <a:cs typeface="Arial" panose="020B0604020202020204" pitchFamily="34" charset="0"/>
              </a:rPr>
              <a:t>not</a:t>
            </a:r>
            <a:r>
              <a:rPr lang="en-US" sz="3600" spc="-100" dirty="0">
                <a:latin typeface="Arial" panose="020B0604020202020204" pitchFamily="34" charset="0"/>
                <a:cs typeface="Arial" panose="020B0604020202020204" pitchFamily="34" charset="0"/>
              </a:rPr>
              <a:t> going to happen </a:t>
            </a:r>
            <a:r>
              <a:rPr lang="en-US" sz="3600" u="sng" spc="-100" dirty="0">
                <a:latin typeface="Arial" panose="020B0604020202020204" pitchFamily="34" charset="0"/>
                <a:cs typeface="Arial" panose="020B0604020202020204" pitchFamily="34" charset="0"/>
              </a:rPr>
              <a:t>by</a:t>
            </a:r>
            <a:r>
              <a:rPr lang="en-US" sz="3600" spc="-100" dirty="0">
                <a:latin typeface="Arial" panose="020B0604020202020204" pitchFamily="34" charset="0"/>
                <a:cs typeface="Arial" panose="020B0604020202020204" pitchFamily="34" charset="0"/>
              </a:rPr>
              <a:t> </a:t>
            </a:r>
            <a:r>
              <a:rPr lang="en-US" sz="3600" u="sng" spc="-100" dirty="0">
                <a:latin typeface="Arial" panose="020B0604020202020204" pitchFamily="34" charset="0"/>
                <a:cs typeface="Arial" panose="020B0604020202020204" pitchFamily="34" charset="0"/>
              </a:rPr>
              <a:t>miracle</a:t>
            </a:r>
            <a:r>
              <a:rPr lang="en-US" sz="3600" spc="-100" dirty="0">
                <a:latin typeface="Arial" panose="020B0604020202020204" pitchFamily="34" charset="0"/>
                <a:cs typeface="Arial" panose="020B0604020202020204" pitchFamily="34" charset="0"/>
              </a:rPr>
              <a:t>;  that is, you are not going to wake up one day and find your barns and vats suddenly full.</a:t>
            </a:r>
          </a:p>
          <a:p>
            <a:pPr marL="179388" eaLnBrk="1" hangingPunct="1">
              <a:spcBef>
                <a:spcPts val="0"/>
              </a:spcBef>
              <a:tabLst>
                <a:tab pos="1401763" algn="l"/>
              </a:tabLst>
              <a:defRPr/>
            </a:pPr>
            <a:r>
              <a:rPr lang="en-US" sz="3600" spc="-100" dirty="0">
                <a:latin typeface="Arial" panose="020B0604020202020204" pitchFamily="34" charset="0"/>
                <a:cs typeface="Arial" panose="020B0604020202020204" pitchFamily="34" charset="0"/>
              </a:rPr>
              <a:t>• Instead, the Bible is filled with </a:t>
            </a:r>
            <a:r>
              <a:rPr lang="en-US" sz="3600" u="sng" spc="-100" dirty="0">
                <a:latin typeface="Arial" panose="020B0604020202020204" pitchFamily="34" charset="0"/>
                <a:cs typeface="Arial" panose="020B0604020202020204" pitchFamily="34" charset="0"/>
              </a:rPr>
              <a:t>principles</a:t>
            </a:r>
            <a:r>
              <a:rPr lang="en-US" sz="3600" spc="-100" dirty="0">
                <a:latin typeface="Arial" panose="020B0604020202020204" pitchFamily="34" charset="0"/>
                <a:cs typeface="Arial" panose="020B0604020202020204" pitchFamily="34" charset="0"/>
              </a:rPr>
              <a:t> about good stewardship, careful </a:t>
            </a:r>
            <a:r>
              <a:rPr lang="en-US" sz="3600" u="sng" spc="-100" dirty="0">
                <a:latin typeface="Arial" panose="020B0604020202020204" pitchFamily="34" charset="0"/>
                <a:cs typeface="Arial" panose="020B0604020202020204" pitchFamily="34" charset="0"/>
              </a:rPr>
              <a:t>planning</a:t>
            </a:r>
            <a:r>
              <a:rPr lang="en-US" sz="3600" spc="-100" dirty="0">
                <a:latin typeface="Arial" panose="020B0604020202020204" pitchFamily="34" charset="0"/>
                <a:cs typeface="Arial" panose="020B0604020202020204" pitchFamily="34" charset="0"/>
              </a:rPr>
              <a:t>,  and </a:t>
            </a:r>
            <a:r>
              <a:rPr lang="en-US" sz="3600" u="sng" spc="-100" dirty="0">
                <a:latin typeface="Arial" panose="020B0604020202020204" pitchFamily="34" charset="0"/>
                <a:cs typeface="Arial" panose="020B0604020202020204" pitchFamily="34" charset="0"/>
              </a:rPr>
              <a:t>financial</a:t>
            </a:r>
            <a:r>
              <a:rPr lang="en-US" sz="3600" spc="-100" dirty="0">
                <a:latin typeface="Arial" panose="020B0604020202020204" pitchFamily="34" charset="0"/>
                <a:cs typeface="Arial" panose="020B0604020202020204" pitchFamily="34" charset="0"/>
              </a:rPr>
              <a:t> responsibility, of which </a:t>
            </a:r>
            <a:r>
              <a:rPr lang="en-US" sz="3600" b="1" spc="100" dirty="0">
                <a:latin typeface="Arial" panose="020B0604020202020204" pitchFamily="34" charset="0"/>
                <a:cs typeface="Arial" panose="020B0604020202020204" pitchFamily="34" charset="0"/>
              </a:rPr>
              <a:t>faithfulness</a:t>
            </a:r>
            <a:r>
              <a:rPr lang="en-US" sz="3600" spc="-100" dirty="0">
                <a:latin typeface="Arial" panose="020B0604020202020204" pitchFamily="34" charset="0"/>
                <a:cs typeface="Arial" panose="020B0604020202020204" pitchFamily="34" charset="0"/>
              </a:rPr>
              <a:t> to what God calls us to do is our </a:t>
            </a:r>
            <a:r>
              <a:rPr lang="en-US" sz="3600" b="1" spc="100" dirty="0">
                <a:latin typeface="Arial" panose="020B0604020202020204" pitchFamily="34" charset="0"/>
                <a:cs typeface="Arial" panose="020B0604020202020204" pitchFamily="34" charset="0"/>
              </a:rPr>
              <a:t>first</a:t>
            </a:r>
            <a:r>
              <a:rPr lang="en-US" sz="3600" spc="-100" dirty="0">
                <a:latin typeface="Arial" panose="020B0604020202020204" pitchFamily="34" charset="0"/>
                <a:cs typeface="Arial" panose="020B0604020202020204" pitchFamily="34" charset="0"/>
              </a:rPr>
              <a:t> and </a:t>
            </a:r>
            <a:r>
              <a:rPr lang="en-US" sz="3600" b="1" spc="100" dirty="0">
                <a:latin typeface="Arial" panose="020B0604020202020204" pitchFamily="34" charset="0"/>
                <a:cs typeface="Arial" panose="020B0604020202020204" pitchFamily="34" charset="0"/>
              </a:rPr>
              <a:t>foremost</a:t>
            </a:r>
            <a:r>
              <a:rPr lang="en-US" sz="3600" spc="-1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responsibility</a:t>
            </a:r>
            <a:r>
              <a:rPr lang="en-US" sz="3600" spc="-100" dirty="0">
                <a:latin typeface="Arial" panose="020B0604020202020204" pitchFamily="34" charset="0"/>
                <a:cs typeface="Arial" panose="020B0604020202020204" pitchFamily="34" charset="0"/>
              </a:rPr>
              <a:t>.</a:t>
            </a:r>
            <a:endParaRPr lang="en-US" sz="3600" spc="-100" dirty="0">
              <a:solidFill>
                <a:srgbClr val="C0C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2109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23728" y="3688432"/>
            <a:ext cx="4900480" cy="3124944"/>
          </a:xfrm>
          <a:prstGeom prst="rect">
            <a:avLst/>
          </a:prstGeom>
        </p:spPr>
      </p:pic>
      <p:sp>
        <p:nvSpPr>
          <p:cNvPr id="4" name="Text Box 3"/>
          <p:cNvSpPr txBox="1">
            <a:spLocks noChangeArrowheads="1"/>
          </p:cNvSpPr>
          <p:nvPr/>
        </p:nvSpPr>
        <p:spPr bwMode="auto">
          <a:xfrm>
            <a:off x="0" y="1469888"/>
            <a:ext cx="9144000" cy="288495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Times New Roman" panose="02020603050405020304" pitchFamily="18" charset="0"/>
                <a:cs typeface="Times New Roman" panose="02020603050405020304" pitchFamily="18" charset="0"/>
              </a:rPr>
              <a:t>Malachi 3:8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tabLst/>
              <a:defRPr/>
            </a:pPr>
            <a:r>
              <a:rPr lang="en-US" sz="3600" dirty="0">
                <a:latin typeface="Arial" panose="020B0604020202020204" pitchFamily="34" charset="0"/>
                <a:cs typeface="Arial" panose="020B0604020202020204" pitchFamily="34" charset="0"/>
              </a:rPr>
              <a:t>“Will a man rob God? Yet you have     robbed Me! But you say, ‘In what                 way have we robbed You?’ In tithes          and offerings.</a:t>
            </a:r>
            <a:endParaRPr lang="en-US" sz="3600" dirty="0">
              <a:solidFill>
                <a:srgbClr val="C0C0C0"/>
              </a:solidFill>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Honor the Lord</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b. Tithes	           </a:t>
            </a:r>
          </a:p>
        </p:txBody>
      </p:sp>
    </p:spTree>
    <p:extLst>
      <p:ext uri="{BB962C8B-B14F-4D97-AF65-F5344CB8AC3E}">
        <p14:creationId xmlns:p14="http://schemas.microsoft.com/office/powerpoint/2010/main" val="825966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vertical)">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4F2DBFEE-D517-7E43-FC33-4391B69324B1}"/>
              </a:ext>
            </a:extLst>
          </p:cNvPr>
          <p:cNvSpPr txBox="1">
            <a:spLocks noChangeArrowheads="1"/>
          </p:cNvSpPr>
          <p:nvPr/>
        </p:nvSpPr>
        <p:spPr bwMode="auto">
          <a:xfrm>
            <a:off x="0" y="1203325"/>
            <a:ext cx="9144000" cy="5633402"/>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spc="-100">
                <a:solidFill>
                  <a:schemeClr val="bg1"/>
                </a:solidFill>
                <a:latin typeface="Arial" panose="020B0604020202020204" pitchFamily="34" charset="0"/>
                <a:cs typeface="Arial" panose="020B0604020202020204" pitchFamily="34" charset="0"/>
              </a:rPr>
              <a:t>There is a close spiritual connection between the practice of tithing and our relationship to </a:t>
            </a:r>
            <a:r>
              <a:rPr lang="en-US" sz="3600">
                <a:solidFill>
                  <a:schemeClr val="bg1"/>
                </a:solidFill>
                <a:latin typeface="Arial" panose="020B0604020202020204" pitchFamily="34" charset="0"/>
                <a:cs typeface="Arial" panose="020B0604020202020204" pitchFamily="34" charset="0"/>
              </a:rPr>
              <a:t>God. The Israelites prospered when they </a:t>
            </a:r>
            <a:r>
              <a:rPr lang="en-US" sz="3600" spc="-70">
                <a:solidFill>
                  <a:schemeClr val="bg1"/>
                </a:solidFill>
                <a:latin typeface="Arial" panose="020B0604020202020204" pitchFamily="34" charset="0"/>
                <a:cs typeface="Arial" panose="020B0604020202020204" pitchFamily="34" charset="0"/>
              </a:rPr>
              <a:t>obeyed and were faithful in tithing. They fell </a:t>
            </a:r>
            <a:r>
              <a:rPr lang="en-US" sz="3600" spc="-100">
                <a:solidFill>
                  <a:schemeClr val="bg1"/>
                </a:solidFill>
                <a:latin typeface="Arial" panose="020B0604020202020204" pitchFamily="34" charset="0"/>
                <a:cs typeface="Arial" panose="020B0604020202020204" pitchFamily="34" charset="0"/>
              </a:rPr>
              <a:t>on</a:t>
            </a:r>
            <a:r>
              <a:rPr lang="en-US" sz="3600" spc="-300">
                <a:solidFill>
                  <a:schemeClr val="bg1"/>
                </a:solidFill>
                <a:latin typeface="Arial" panose="020B0604020202020204" pitchFamily="34" charset="0"/>
                <a:cs typeface="Arial" panose="020B0604020202020204" pitchFamily="34" charset="0"/>
              </a:rPr>
              <a:t> </a:t>
            </a:r>
            <a:r>
              <a:rPr lang="en-US" sz="3600" spc="-100">
                <a:solidFill>
                  <a:schemeClr val="bg1"/>
                </a:solidFill>
                <a:latin typeface="Arial" panose="020B0604020202020204" pitchFamily="34" charset="0"/>
                <a:cs typeface="Arial" panose="020B0604020202020204" pitchFamily="34" charset="0"/>
              </a:rPr>
              <a:t>hard</a:t>
            </a:r>
            <a:r>
              <a:rPr lang="en-US" sz="3600" spc="-300">
                <a:solidFill>
                  <a:schemeClr val="bg1"/>
                </a:solidFill>
                <a:latin typeface="Arial" panose="020B0604020202020204" pitchFamily="34" charset="0"/>
                <a:cs typeface="Arial" panose="020B0604020202020204" pitchFamily="34" charset="0"/>
              </a:rPr>
              <a:t> </a:t>
            </a:r>
            <a:r>
              <a:rPr lang="en-US" sz="3600" spc="-100">
                <a:solidFill>
                  <a:schemeClr val="bg1"/>
                </a:solidFill>
                <a:latin typeface="Arial" panose="020B0604020202020204" pitchFamily="34" charset="0"/>
                <a:cs typeface="Arial" panose="020B0604020202020204" pitchFamily="34" charset="0"/>
              </a:rPr>
              <a:t>times</a:t>
            </a:r>
            <a:r>
              <a:rPr lang="en-US" sz="3600" spc="-300">
                <a:solidFill>
                  <a:schemeClr val="bg1"/>
                </a:solidFill>
                <a:latin typeface="Arial" panose="020B0604020202020204" pitchFamily="34" charset="0"/>
                <a:cs typeface="Arial" panose="020B0604020202020204" pitchFamily="34" charset="0"/>
              </a:rPr>
              <a:t> </a:t>
            </a:r>
            <a:r>
              <a:rPr lang="en-US" sz="3600" spc="-100">
                <a:solidFill>
                  <a:schemeClr val="bg1"/>
                </a:solidFill>
                <a:latin typeface="Arial" panose="020B0604020202020204" pitchFamily="34" charset="0"/>
                <a:cs typeface="Arial" panose="020B0604020202020204" pitchFamily="34" charset="0"/>
              </a:rPr>
              <a:t>when</a:t>
            </a:r>
            <a:r>
              <a:rPr lang="en-US" sz="3600" spc="-300">
                <a:solidFill>
                  <a:schemeClr val="bg1"/>
                </a:solidFill>
                <a:latin typeface="Arial" panose="020B0604020202020204" pitchFamily="34" charset="0"/>
                <a:cs typeface="Arial" panose="020B0604020202020204" pitchFamily="34" charset="0"/>
              </a:rPr>
              <a:t> </a:t>
            </a:r>
            <a:r>
              <a:rPr lang="en-US" sz="3600" spc="-100">
                <a:solidFill>
                  <a:schemeClr val="bg1"/>
                </a:solidFill>
                <a:latin typeface="Arial" panose="020B0604020202020204" pitchFamily="34" charset="0"/>
                <a:cs typeface="Arial" panose="020B0604020202020204" pitchFamily="34" charset="0"/>
              </a:rPr>
              <a:t>they</a:t>
            </a:r>
            <a:r>
              <a:rPr lang="en-US" sz="3600" spc="-300">
                <a:solidFill>
                  <a:schemeClr val="bg1"/>
                </a:solidFill>
                <a:latin typeface="Arial" panose="020B0604020202020204" pitchFamily="34" charset="0"/>
                <a:cs typeface="Arial" panose="020B0604020202020204" pitchFamily="34" charset="0"/>
              </a:rPr>
              <a:t> </a:t>
            </a:r>
            <a:r>
              <a:rPr lang="en-US" sz="3600" spc="-100">
                <a:solidFill>
                  <a:schemeClr val="bg1"/>
                </a:solidFill>
                <a:latin typeface="Arial" panose="020B0604020202020204" pitchFamily="34" charset="0"/>
                <a:cs typeface="Arial" panose="020B0604020202020204" pitchFamily="34" charset="0"/>
              </a:rPr>
              <a:t>didn’t.</a:t>
            </a:r>
            <a:r>
              <a:rPr lang="en-US" sz="3600" spc="-300">
                <a:solidFill>
                  <a:schemeClr val="bg1"/>
                </a:solidFill>
                <a:latin typeface="Arial" panose="020B0604020202020204" pitchFamily="34" charset="0"/>
                <a:cs typeface="Arial" panose="020B0604020202020204" pitchFamily="34" charset="0"/>
              </a:rPr>
              <a:t> </a:t>
            </a:r>
            <a:r>
              <a:rPr lang="en-US" sz="3600" spc="-100">
                <a:solidFill>
                  <a:schemeClr val="bg1"/>
                </a:solidFill>
                <a:latin typeface="Arial" panose="020B0604020202020204" pitchFamily="34" charset="0"/>
                <a:cs typeface="Arial" panose="020B0604020202020204" pitchFamily="34" charset="0"/>
              </a:rPr>
              <a:t>They</a:t>
            </a:r>
            <a:r>
              <a:rPr lang="en-US" sz="3600" spc="-300">
                <a:solidFill>
                  <a:schemeClr val="bg1"/>
                </a:solidFill>
                <a:latin typeface="Arial" panose="020B0604020202020204" pitchFamily="34" charset="0"/>
                <a:cs typeface="Arial" panose="020B0604020202020204" pitchFamily="34" charset="0"/>
              </a:rPr>
              <a:t> </a:t>
            </a:r>
            <a:r>
              <a:rPr lang="en-US" sz="3600" spc="-100">
                <a:solidFill>
                  <a:schemeClr val="bg1"/>
                </a:solidFill>
                <a:latin typeface="Arial" panose="020B0604020202020204" pitchFamily="34" charset="0"/>
                <a:cs typeface="Arial" panose="020B0604020202020204" pitchFamily="34" charset="0"/>
              </a:rPr>
              <a:t>seemed to follow a cycle of obedience and prosperity, and then disobedience and problems. </a:t>
            </a:r>
            <a:r>
              <a:rPr lang="en-US" sz="3600" spc="-100">
                <a:latin typeface="Arial" panose="020B0604020202020204" pitchFamily="34" charset="0"/>
                <a:cs typeface="Arial" panose="020B0604020202020204" pitchFamily="34" charset="0"/>
              </a:rPr>
              <a:t>It was during one of these periods of unfaithfulness </a:t>
            </a:r>
            <a:r>
              <a:rPr lang="en-US" sz="3600" spc="-70">
                <a:latin typeface="Arial" panose="020B0604020202020204" pitchFamily="34" charset="0"/>
                <a:cs typeface="Arial" panose="020B0604020202020204" pitchFamily="34" charset="0"/>
              </a:rPr>
              <a:t>that God, through the prophet Malachi, </a:t>
            </a:r>
            <a:r>
              <a:rPr lang="en-US" sz="3600" spc="-100">
                <a:latin typeface="Arial" panose="020B0604020202020204" pitchFamily="34" charset="0"/>
                <a:cs typeface="Arial" panose="020B0604020202020204" pitchFamily="34" charset="0"/>
              </a:rPr>
              <a:t>pro-posed a </a:t>
            </a:r>
            <a:r>
              <a:rPr lang="en-US" sz="3600" b="1" spc="100">
                <a:latin typeface="Arial" panose="020B0604020202020204" pitchFamily="34" charset="0"/>
                <a:cs typeface="Arial" panose="020B0604020202020204" pitchFamily="34" charset="0"/>
              </a:rPr>
              <a:t>bilateral contract </a:t>
            </a:r>
            <a:r>
              <a:rPr lang="en-US" sz="3600" spc="-100">
                <a:latin typeface="Arial" panose="020B0604020202020204" pitchFamily="34" charset="0"/>
                <a:cs typeface="Arial" panose="020B0604020202020204" pitchFamily="34" charset="0"/>
              </a:rPr>
              <a:t>with His people.</a:t>
            </a:r>
            <a:endParaRPr lang="en-US" sz="3600" spc="-100">
              <a:solidFill>
                <a:srgbClr val="C0C0C0"/>
              </a:solidFill>
              <a:latin typeface="Arial" panose="020B0604020202020204" pitchFamily="34" charset="0"/>
              <a:cs typeface="Arial" panose="020B0604020202020204" pitchFamily="34" charset="0"/>
            </a:endParaRPr>
          </a:p>
        </p:txBody>
      </p:sp>
      <p:sp>
        <p:nvSpPr>
          <p:cNvPr id="5" name="Text Box 3">
            <a:extLst>
              <a:ext uri="{FF2B5EF4-FFF2-40B4-BE49-F238E27FC236}">
                <a16:creationId xmlns:a16="http://schemas.microsoft.com/office/drawing/2014/main" id="{73DA2FB1-EE23-2BFE-9848-0DB561B72DD0}"/>
              </a:ext>
            </a:extLst>
          </p:cNvPr>
          <p:cNvSpPr txBox="1">
            <a:spLocks noChangeArrowheads="1"/>
          </p:cNvSpPr>
          <p:nvPr/>
        </p:nvSpPr>
        <p:spPr bwMode="auto">
          <a:xfrm>
            <a:off x="0" y="1203325"/>
            <a:ext cx="9144000" cy="3971408"/>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spc="-100">
                <a:solidFill>
                  <a:schemeClr val="bg1"/>
                </a:solidFill>
                <a:latin typeface="Arial" panose="020B0604020202020204" pitchFamily="34" charset="0"/>
                <a:cs typeface="Arial" panose="020B0604020202020204" pitchFamily="34" charset="0"/>
              </a:rPr>
              <a:t>There is a close spiritual connection between the practice of tithing and our relationship to </a:t>
            </a:r>
            <a:r>
              <a:rPr lang="en-US" sz="3600">
                <a:solidFill>
                  <a:schemeClr val="bg1"/>
                </a:solidFill>
                <a:latin typeface="Arial" panose="020B0604020202020204" pitchFamily="34" charset="0"/>
                <a:cs typeface="Arial" panose="020B0604020202020204" pitchFamily="34" charset="0"/>
              </a:rPr>
              <a:t>God. </a:t>
            </a:r>
            <a:r>
              <a:rPr lang="en-US" sz="3600">
                <a:latin typeface="Arial" panose="020B0604020202020204" pitchFamily="34" charset="0"/>
                <a:cs typeface="Arial" panose="020B0604020202020204" pitchFamily="34" charset="0"/>
              </a:rPr>
              <a:t>The Israelites </a:t>
            </a:r>
            <a:r>
              <a:rPr lang="en-US" sz="3600" u="sng">
                <a:latin typeface="Arial" panose="020B0604020202020204" pitchFamily="34" charset="0"/>
                <a:cs typeface="Arial" panose="020B0604020202020204" pitchFamily="34" charset="0"/>
              </a:rPr>
              <a:t>prospered</a:t>
            </a:r>
            <a:r>
              <a:rPr lang="en-US" sz="3600">
                <a:latin typeface="Arial" panose="020B0604020202020204" pitchFamily="34" charset="0"/>
                <a:cs typeface="Arial" panose="020B0604020202020204" pitchFamily="34" charset="0"/>
              </a:rPr>
              <a:t> when they </a:t>
            </a:r>
            <a:r>
              <a:rPr lang="en-US" sz="3600" spc="-70">
                <a:latin typeface="Arial" panose="020B0604020202020204" pitchFamily="34" charset="0"/>
                <a:cs typeface="Arial" panose="020B0604020202020204" pitchFamily="34" charset="0"/>
              </a:rPr>
              <a:t>obeyed and were faithful in tithing. They fell </a:t>
            </a:r>
            <a:r>
              <a:rPr lang="en-US" sz="3600" spc="-100">
                <a:latin typeface="Arial" panose="020B0604020202020204" pitchFamily="34" charset="0"/>
                <a:cs typeface="Arial" panose="020B0604020202020204" pitchFamily="34" charset="0"/>
              </a:rPr>
              <a:t>on</a:t>
            </a:r>
            <a:r>
              <a:rPr lang="en-US" sz="3600" spc="-300">
                <a:latin typeface="Arial" panose="020B0604020202020204" pitchFamily="34" charset="0"/>
                <a:cs typeface="Arial" panose="020B0604020202020204" pitchFamily="34" charset="0"/>
              </a:rPr>
              <a:t> </a:t>
            </a:r>
            <a:r>
              <a:rPr lang="en-US" sz="3600" u="sng" spc="-100">
                <a:latin typeface="Arial" panose="020B0604020202020204" pitchFamily="34" charset="0"/>
                <a:cs typeface="Arial" panose="020B0604020202020204" pitchFamily="34" charset="0"/>
              </a:rPr>
              <a:t>hard</a:t>
            </a:r>
            <a:r>
              <a:rPr lang="en-US" sz="3600" spc="-300">
                <a:latin typeface="Arial" panose="020B0604020202020204" pitchFamily="34" charset="0"/>
                <a:cs typeface="Arial" panose="020B0604020202020204" pitchFamily="34" charset="0"/>
              </a:rPr>
              <a:t> </a:t>
            </a:r>
            <a:r>
              <a:rPr lang="en-US" sz="3600" u="sng" spc="-100">
                <a:latin typeface="Arial" panose="020B0604020202020204" pitchFamily="34" charset="0"/>
                <a:cs typeface="Arial" panose="020B0604020202020204" pitchFamily="34" charset="0"/>
              </a:rPr>
              <a:t>times</a:t>
            </a:r>
            <a:r>
              <a:rPr lang="en-US" sz="3600" spc="-300">
                <a:latin typeface="Arial" panose="020B0604020202020204" pitchFamily="34" charset="0"/>
                <a:cs typeface="Arial" panose="020B0604020202020204" pitchFamily="34" charset="0"/>
              </a:rPr>
              <a:t> </a:t>
            </a:r>
            <a:r>
              <a:rPr lang="en-US" sz="3600" spc="-100">
                <a:latin typeface="Arial" panose="020B0604020202020204" pitchFamily="34" charset="0"/>
                <a:cs typeface="Arial" panose="020B0604020202020204" pitchFamily="34" charset="0"/>
              </a:rPr>
              <a:t>when</a:t>
            </a:r>
            <a:r>
              <a:rPr lang="en-US" sz="3600" spc="-300">
                <a:latin typeface="Arial" panose="020B0604020202020204" pitchFamily="34" charset="0"/>
                <a:cs typeface="Arial" panose="020B0604020202020204" pitchFamily="34" charset="0"/>
              </a:rPr>
              <a:t> </a:t>
            </a:r>
            <a:r>
              <a:rPr lang="en-US" sz="3600" spc="-100">
                <a:latin typeface="Arial" panose="020B0604020202020204" pitchFamily="34" charset="0"/>
                <a:cs typeface="Arial" panose="020B0604020202020204" pitchFamily="34" charset="0"/>
              </a:rPr>
              <a:t>they</a:t>
            </a:r>
            <a:r>
              <a:rPr lang="en-US" sz="3600" spc="-300">
                <a:latin typeface="Arial" panose="020B0604020202020204" pitchFamily="34" charset="0"/>
                <a:cs typeface="Arial" panose="020B0604020202020204" pitchFamily="34" charset="0"/>
              </a:rPr>
              <a:t> </a:t>
            </a:r>
            <a:r>
              <a:rPr lang="en-US" sz="3600" spc="-100">
                <a:latin typeface="Arial" panose="020B0604020202020204" pitchFamily="34" charset="0"/>
                <a:cs typeface="Arial" panose="020B0604020202020204" pitchFamily="34" charset="0"/>
              </a:rPr>
              <a:t>didn’t.</a:t>
            </a:r>
            <a:r>
              <a:rPr lang="en-US" sz="3600" spc="-300">
                <a:latin typeface="Arial" panose="020B0604020202020204" pitchFamily="34" charset="0"/>
                <a:cs typeface="Arial" panose="020B0604020202020204" pitchFamily="34" charset="0"/>
              </a:rPr>
              <a:t> </a:t>
            </a:r>
            <a:r>
              <a:rPr lang="en-US" sz="3600" spc="-100">
                <a:latin typeface="Arial" panose="020B0604020202020204" pitchFamily="34" charset="0"/>
                <a:cs typeface="Arial" panose="020B0604020202020204" pitchFamily="34" charset="0"/>
              </a:rPr>
              <a:t>They</a:t>
            </a:r>
            <a:r>
              <a:rPr lang="en-US" sz="3600" spc="-300">
                <a:latin typeface="Arial" panose="020B0604020202020204" pitchFamily="34" charset="0"/>
                <a:cs typeface="Arial" panose="020B0604020202020204" pitchFamily="34" charset="0"/>
              </a:rPr>
              <a:t> </a:t>
            </a:r>
            <a:r>
              <a:rPr lang="en-US" sz="3600" spc="-100">
                <a:latin typeface="Arial" panose="020B0604020202020204" pitchFamily="34" charset="0"/>
                <a:cs typeface="Arial" panose="020B0604020202020204" pitchFamily="34" charset="0"/>
              </a:rPr>
              <a:t>seemed to follow a cycle of obedience and prosperity, and then disobedience and problems. </a:t>
            </a:r>
            <a:endParaRPr lang="en-US" sz="3600" spc="-100">
              <a:solidFill>
                <a:srgbClr val="C0C0C0"/>
              </a:solidFill>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Honor the Lord</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b. Tithes	           </a:t>
            </a:r>
          </a:p>
        </p:txBody>
      </p:sp>
      <p:sp>
        <p:nvSpPr>
          <p:cNvPr id="4" name="Text Box 3"/>
          <p:cNvSpPr txBox="1">
            <a:spLocks noChangeArrowheads="1"/>
          </p:cNvSpPr>
          <p:nvPr/>
        </p:nvSpPr>
        <p:spPr bwMode="auto">
          <a:xfrm>
            <a:off x="0" y="1203325"/>
            <a:ext cx="9144000" cy="1755417"/>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tabLst/>
              <a:defRPr/>
            </a:pPr>
            <a:r>
              <a:rPr lang="en-US" sz="3600" spc="-100">
                <a:latin typeface="Arial" panose="020B0604020202020204" pitchFamily="34" charset="0"/>
                <a:cs typeface="Arial" panose="020B0604020202020204" pitchFamily="34" charset="0"/>
              </a:rPr>
              <a:t>There is a close </a:t>
            </a:r>
            <a:r>
              <a:rPr lang="en-US" sz="3600" u="sng" spc="-100">
                <a:latin typeface="Arial" panose="020B0604020202020204" pitchFamily="34" charset="0"/>
                <a:cs typeface="Arial" panose="020B0604020202020204" pitchFamily="34" charset="0"/>
              </a:rPr>
              <a:t>spiritual</a:t>
            </a:r>
            <a:r>
              <a:rPr lang="en-US" sz="3600" spc="-100">
                <a:latin typeface="Arial" panose="020B0604020202020204" pitchFamily="34" charset="0"/>
                <a:cs typeface="Arial" panose="020B0604020202020204" pitchFamily="34" charset="0"/>
              </a:rPr>
              <a:t> </a:t>
            </a:r>
            <a:r>
              <a:rPr lang="en-US" sz="3600" u="sng" spc="-100">
                <a:latin typeface="Arial" panose="020B0604020202020204" pitchFamily="34" charset="0"/>
                <a:cs typeface="Arial" panose="020B0604020202020204" pitchFamily="34" charset="0"/>
              </a:rPr>
              <a:t>connection</a:t>
            </a:r>
            <a:r>
              <a:rPr lang="en-US" sz="3600" spc="-100">
                <a:latin typeface="Arial" panose="020B0604020202020204" pitchFamily="34" charset="0"/>
                <a:cs typeface="Arial" panose="020B0604020202020204" pitchFamily="34" charset="0"/>
              </a:rPr>
              <a:t> between the practice of tithing and our relationship to </a:t>
            </a:r>
            <a:r>
              <a:rPr lang="en-US" sz="3600">
                <a:latin typeface="Arial" panose="020B0604020202020204" pitchFamily="34" charset="0"/>
                <a:cs typeface="Arial" panose="020B0604020202020204" pitchFamily="34" charset="0"/>
              </a:rPr>
              <a:t>God. </a:t>
            </a:r>
            <a:endParaRPr lang="en-US" sz="3600" spc="-100">
              <a:solidFill>
                <a:srgbClr val="C0C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472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301E47E2-A62B-A19E-0F36-70FBB72A111F}"/>
              </a:ext>
            </a:extLst>
          </p:cNvPr>
          <p:cNvSpPr txBox="1">
            <a:spLocks noChangeArrowheads="1"/>
          </p:cNvSpPr>
          <p:nvPr/>
        </p:nvSpPr>
        <p:spPr bwMode="auto">
          <a:xfrm>
            <a:off x="0" y="1203325"/>
            <a:ext cx="9144000" cy="5633402"/>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dirty="0">
                <a:solidFill>
                  <a:schemeClr val="bg1"/>
                </a:solidFill>
                <a:latin typeface="Arial" panose="020B0604020202020204" pitchFamily="34" charset="0"/>
                <a:cs typeface="Arial" panose="020B0604020202020204" pitchFamily="34" charset="0"/>
              </a:rPr>
              <a:t>God promised that if they would return </a:t>
            </a:r>
            <a:r>
              <a:rPr lang="en-US" sz="3600" spc="-20" dirty="0">
                <a:solidFill>
                  <a:schemeClr val="bg1"/>
                </a:solidFill>
                <a:latin typeface="Arial" panose="020B0604020202020204" pitchFamily="34" charset="0"/>
                <a:cs typeface="Arial" panose="020B0604020202020204" pitchFamily="34" charset="0"/>
              </a:rPr>
              <a:t>to </a:t>
            </a:r>
            <a:r>
              <a:rPr lang="en-US" sz="3600" dirty="0">
                <a:solidFill>
                  <a:schemeClr val="bg1"/>
                </a:solidFill>
                <a:latin typeface="Arial" panose="020B0604020202020204" pitchFamily="34" charset="0"/>
                <a:cs typeface="Arial" panose="020B0604020202020204" pitchFamily="34" charset="0"/>
              </a:rPr>
              <a:t>Him, He would return to them. What it meant by returning to Him? Stop robbing </a:t>
            </a:r>
            <a:r>
              <a:rPr lang="en-US" sz="3600" spc="-50" dirty="0">
                <a:solidFill>
                  <a:schemeClr val="bg1"/>
                </a:solidFill>
                <a:latin typeface="Arial" panose="020B0604020202020204" pitchFamily="34" charset="0"/>
                <a:cs typeface="Arial" panose="020B0604020202020204" pitchFamily="34" charset="0"/>
              </a:rPr>
              <a:t>Him of tithe and offerings. The reason they </a:t>
            </a:r>
            <a:r>
              <a:rPr lang="en-US" sz="3600" dirty="0">
                <a:solidFill>
                  <a:schemeClr val="bg1"/>
                </a:solidFill>
                <a:latin typeface="Arial" panose="020B0604020202020204" pitchFamily="34" charset="0"/>
                <a:cs typeface="Arial" panose="020B0604020202020204" pitchFamily="34" charset="0"/>
              </a:rPr>
              <a:t>were being cursed. God’s solution to the </a:t>
            </a:r>
            <a:r>
              <a:rPr lang="en-US" sz="3600" spc="-30" dirty="0">
                <a:solidFill>
                  <a:schemeClr val="bg1"/>
                </a:solidFill>
                <a:latin typeface="Arial" panose="020B0604020202020204" pitchFamily="34" charset="0"/>
                <a:cs typeface="Arial" panose="020B0604020202020204" pitchFamily="34" charset="0"/>
              </a:rPr>
              <a:t>problem of the curse: “ ‘Bring all the tithes </a:t>
            </a:r>
            <a:r>
              <a:rPr lang="en-US" sz="3600" spc="-100" dirty="0">
                <a:solidFill>
                  <a:schemeClr val="bg1"/>
                </a:solidFill>
                <a:latin typeface="Arial" panose="020B0604020202020204" pitchFamily="34" charset="0"/>
                <a:cs typeface="Arial" panose="020B0604020202020204" pitchFamily="34" charset="0"/>
              </a:rPr>
              <a:t>into the storehouse.’ ” </a:t>
            </a:r>
            <a:r>
              <a:rPr lang="en-US" sz="3600" spc="-100" dirty="0">
                <a:latin typeface="Arial" panose="020B0604020202020204" pitchFamily="34" charset="0"/>
                <a:cs typeface="Arial" panose="020B0604020202020204" pitchFamily="34" charset="0"/>
              </a:rPr>
              <a:t>And if they do this, He    “ ‘will…open for you the windows of heaven and pour out for you such blessing that there will not be room enough to receive it.’ ” </a:t>
            </a:r>
            <a:endParaRPr lang="en-US" sz="3600" spc="-100" dirty="0">
              <a:solidFill>
                <a:srgbClr val="C0C0C0"/>
              </a:solidFill>
              <a:latin typeface="Arial" panose="020B0604020202020204" pitchFamily="34" charset="0"/>
              <a:cs typeface="Arial" panose="020B0604020202020204" pitchFamily="34" charset="0"/>
            </a:endParaRPr>
          </a:p>
        </p:txBody>
      </p:sp>
      <p:sp>
        <p:nvSpPr>
          <p:cNvPr id="3" name="Text Box 3">
            <a:extLst>
              <a:ext uri="{FF2B5EF4-FFF2-40B4-BE49-F238E27FC236}">
                <a16:creationId xmlns:a16="http://schemas.microsoft.com/office/drawing/2014/main" id="{FACF134A-61F0-987E-DDD0-336762A9B583}"/>
              </a:ext>
            </a:extLst>
          </p:cNvPr>
          <p:cNvSpPr txBox="1">
            <a:spLocks noChangeArrowheads="1"/>
          </p:cNvSpPr>
          <p:nvPr/>
        </p:nvSpPr>
        <p:spPr bwMode="auto">
          <a:xfrm>
            <a:off x="0" y="1203325"/>
            <a:ext cx="9144000" cy="3971408"/>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dirty="0">
                <a:solidFill>
                  <a:schemeClr val="bg1"/>
                </a:solidFill>
                <a:latin typeface="Arial" panose="020B0604020202020204" pitchFamily="34" charset="0"/>
                <a:cs typeface="Arial" panose="020B0604020202020204" pitchFamily="34" charset="0"/>
              </a:rPr>
              <a:t>God promised that if they would return </a:t>
            </a:r>
            <a:r>
              <a:rPr lang="en-US" sz="3600" spc="-20" dirty="0">
                <a:solidFill>
                  <a:schemeClr val="bg1"/>
                </a:solidFill>
                <a:latin typeface="Arial" panose="020B0604020202020204" pitchFamily="34" charset="0"/>
                <a:cs typeface="Arial" panose="020B0604020202020204" pitchFamily="34" charset="0"/>
              </a:rPr>
              <a:t>to </a:t>
            </a:r>
            <a:r>
              <a:rPr lang="en-US" sz="3600" dirty="0">
                <a:solidFill>
                  <a:schemeClr val="bg1"/>
                </a:solidFill>
                <a:latin typeface="Arial" panose="020B0604020202020204" pitchFamily="34" charset="0"/>
                <a:cs typeface="Arial" panose="020B0604020202020204" pitchFamily="34" charset="0"/>
              </a:rPr>
              <a:t>Him, He would return to them. What it meant by returning to Him? Stop robbing </a:t>
            </a:r>
            <a:r>
              <a:rPr lang="en-US" sz="3600" spc="-50" dirty="0">
                <a:solidFill>
                  <a:schemeClr val="bg1"/>
                </a:solidFill>
                <a:latin typeface="Arial" panose="020B0604020202020204" pitchFamily="34" charset="0"/>
                <a:cs typeface="Arial" panose="020B0604020202020204" pitchFamily="34" charset="0"/>
              </a:rPr>
              <a:t>Him of tithe and offerings. The reason they </a:t>
            </a:r>
            <a:r>
              <a:rPr lang="en-US" sz="3600" dirty="0">
                <a:solidFill>
                  <a:schemeClr val="bg1"/>
                </a:solidFill>
                <a:latin typeface="Arial" panose="020B0604020202020204" pitchFamily="34" charset="0"/>
                <a:cs typeface="Arial" panose="020B0604020202020204" pitchFamily="34" charset="0"/>
              </a:rPr>
              <a:t>were being cursed. </a:t>
            </a:r>
            <a:r>
              <a:rPr lang="en-US" sz="3600" dirty="0">
                <a:latin typeface="Arial" panose="020B0604020202020204" pitchFamily="34" charset="0"/>
                <a:cs typeface="Arial" panose="020B0604020202020204" pitchFamily="34" charset="0"/>
              </a:rPr>
              <a:t>God’s solution to the </a:t>
            </a:r>
            <a:r>
              <a:rPr lang="en-US" sz="3600" spc="-30" dirty="0">
                <a:latin typeface="Arial" panose="020B0604020202020204" pitchFamily="34" charset="0"/>
                <a:cs typeface="Arial" panose="020B0604020202020204" pitchFamily="34" charset="0"/>
              </a:rPr>
              <a:t>problem of the curse: “ ‘Bring all the tithes </a:t>
            </a:r>
            <a:r>
              <a:rPr lang="en-US" sz="3600" spc="-100" dirty="0">
                <a:latin typeface="Arial" panose="020B0604020202020204" pitchFamily="34" charset="0"/>
                <a:cs typeface="Arial" panose="020B0604020202020204" pitchFamily="34" charset="0"/>
              </a:rPr>
              <a:t>into the storehouse.’ ” </a:t>
            </a:r>
            <a:endParaRPr lang="en-US" sz="3600" spc="-100" dirty="0">
              <a:solidFill>
                <a:srgbClr val="C0C0C0"/>
              </a:solidFill>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840780E9-E2B9-01AB-B579-E941A3F775E5}"/>
              </a:ext>
            </a:extLst>
          </p:cNvPr>
          <p:cNvSpPr txBox="1">
            <a:spLocks noChangeArrowheads="1"/>
          </p:cNvSpPr>
          <p:nvPr/>
        </p:nvSpPr>
        <p:spPr bwMode="auto">
          <a:xfrm>
            <a:off x="0" y="1203325"/>
            <a:ext cx="9144000" cy="2863413"/>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dirty="0">
                <a:solidFill>
                  <a:schemeClr val="bg1"/>
                </a:solidFill>
                <a:latin typeface="Arial" panose="020B0604020202020204" pitchFamily="34" charset="0"/>
                <a:cs typeface="Arial" panose="020B0604020202020204" pitchFamily="34" charset="0"/>
              </a:rPr>
              <a:t>God promised that if they would return </a:t>
            </a:r>
            <a:r>
              <a:rPr lang="en-US" sz="3600" spc="-20" dirty="0">
                <a:solidFill>
                  <a:schemeClr val="bg1"/>
                </a:solidFill>
                <a:latin typeface="Arial" panose="020B0604020202020204" pitchFamily="34" charset="0"/>
                <a:cs typeface="Arial" panose="020B0604020202020204" pitchFamily="34" charset="0"/>
              </a:rPr>
              <a:t>to </a:t>
            </a:r>
            <a:r>
              <a:rPr lang="en-US" sz="3600" dirty="0">
                <a:solidFill>
                  <a:schemeClr val="bg1"/>
                </a:solidFill>
                <a:latin typeface="Arial" panose="020B0604020202020204" pitchFamily="34" charset="0"/>
                <a:cs typeface="Arial" panose="020B0604020202020204" pitchFamily="34" charset="0"/>
              </a:rPr>
              <a:t>Him, He would return to them. </a:t>
            </a:r>
            <a:r>
              <a:rPr lang="en-US" sz="3600" dirty="0">
                <a:latin typeface="Arial" panose="020B0604020202020204" pitchFamily="34" charset="0"/>
                <a:cs typeface="Arial" panose="020B0604020202020204" pitchFamily="34" charset="0"/>
              </a:rPr>
              <a:t>What it meant by returning to Him? Stop robbing </a:t>
            </a:r>
            <a:r>
              <a:rPr lang="en-US" sz="3600" spc="-50" dirty="0">
                <a:latin typeface="Arial" panose="020B0604020202020204" pitchFamily="34" charset="0"/>
                <a:cs typeface="Arial" panose="020B0604020202020204" pitchFamily="34" charset="0"/>
              </a:rPr>
              <a:t>Him of tithe and offerings. The reason they </a:t>
            </a:r>
            <a:r>
              <a:rPr lang="en-US" sz="3600" dirty="0">
                <a:latin typeface="Arial" panose="020B0604020202020204" pitchFamily="34" charset="0"/>
                <a:cs typeface="Arial" panose="020B0604020202020204" pitchFamily="34" charset="0"/>
              </a:rPr>
              <a:t>were being cursed. </a:t>
            </a:r>
            <a:endParaRPr lang="en-US" sz="3600" spc="-100" dirty="0">
              <a:solidFill>
                <a:srgbClr val="C0C0C0"/>
              </a:solidFill>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Honor the Lord</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b. Tithes	           </a:t>
            </a:r>
          </a:p>
        </p:txBody>
      </p:sp>
      <p:sp>
        <p:nvSpPr>
          <p:cNvPr id="4" name="Text Box 3"/>
          <p:cNvSpPr txBox="1">
            <a:spLocks noChangeArrowheads="1"/>
          </p:cNvSpPr>
          <p:nvPr/>
        </p:nvSpPr>
        <p:spPr bwMode="auto">
          <a:xfrm>
            <a:off x="0" y="1203325"/>
            <a:ext cx="9144000" cy="1201419"/>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a:latin typeface="Arial" panose="020B0604020202020204" pitchFamily="34" charset="0"/>
                <a:cs typeface="Arial" panose="020B0604020202020204" pitchFamily="34" charset="0"/>
              </a:rPr>
              <a:t>God promised that if they would return </a:t>
            </a:r>
            <a:r>
              <a:rPr lang="en-US" sz="3600" spc="-20">
                <a:latin typeface="Arial" panose="020B0604020202020204" pitchFamily="34" charset="0"/>
                <a:cs typeface="Arial" panose="020B0604020202020204" pitchFamily="34" charset="0"/>
              </a:rPr>
              <a:t>to </a:t>
            </a:r>
            <a:r>
              <a:rPr lang="en-US" sz="3600">
                <a:latin typeface="Arial" panose="020B0604020202020204" pitchFamily="34" charset="0"/>
                <a:cs typeface="Arial" panose="020B0604020202020204" pitchFamily="34" charset="0"/>
              </a:rPr>
              <a:t>Him, He would return to them. </a:t>
            </a:r>
            <a:endParaRPr lang="en-US" sz="3600" spc="-100">
              <a:solidFill>
                <a:srgbClr val="C0C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379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DCA631E-08A3-C9C4-2849-4B87075DB0B1}"/>
              </a:ext>
            </a:extLst>
          </p:cNvPr>
          <p:cNvSpPr txBox="1">
            <a:spLocks noChangeArrowheads="1"/>
          </p:cNvSpPr>
          <p:nvPr/>
        </p:nvSpPr>
        <p:spPr bwMode="auto">
          <a:xfrm>
            <a:off x="0" y="1203325"/>
            <a:ext cx="9144000" cy="5633402"/>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dirty="0">
                <a:solidFill>
                  <a:schemeClr val="bg1"/>
                </a:solidFill>
                <a:latin typeface="Arial" panose="020B0604020202020204" pitchFamily="34" charset="0"/>
                <a:cs typeface="Arial" panose="020B0604020202020204" pitchFamily="34" charset="0"/>
              </a:rPr>
              <a:t>One of the positive cycles of obedience is during the reign of King Hezekiah of Judah.</a:t>
            </a:r>
          </a:p>
          <a:p>
            <a:pPr marL="179388" eaLnBrk="1" hangingPunct="1">
              <a:spcBef>
                <a:spcPts val="0"/>
              </a:spcBef>
              <a:tabLst>
                <a:tab pos="1460500" algn="l"/>
              </a:tabLst>
              <a:defRPr/>
            </a:pPr>
            <a:r>
              <a:rPr lang="en-US" sz="3600" spc="-100" dirty="0">
                <a:solidFill>
                  <a:schemeClr val="bg1"/>
                </a:solidFill>
                <a:latin typeface="Arial" panose="020B0604020202020204" pitchFamily="34" charset="0"/>
                <a:cs typeface="Arial" panose="020B0604020202020204" pitchFamily="34" charset="0"/>
              </a:rPr>
              <a:t>There was a </a:t>
            </a:r>
            <a:r>
              <a:rPr lang="en-US" sz="3600" b="1" dirty="0">
                <a:solidFill>
                  <a:schemeClr val="bg1"/>
                </a:solidFill>
                <a:latin typeface="Arial" panose="020B0604020202020204" pitchFamily="34" charset="0"/>
                <a:cs typeface="Arial" panose="020B0604020202020204" pitchFamily="34" charset="0"/>
              </a:rPr>
              <a:t>genuine revival</a:t>
            </a:r>
            <a:r>
              <a:rPr lang="en-US" sz="3600" spc="-100" dirty="0">
                <a:solidFill>
                  <a:schemeClr val="bg1"/>
                </a:solidFill>
                <a:latin typeface="Arial" panose="020B0604020202020204" pitchFamily="34" charset="0"/>
                <a:cs typeface="Arial" panose="020B0604020202020204" pitchFamily="34" charset="0"/>
              </a:rPr>
              <a:t>, and the people </a:t>
            </a:r>
            <a:r>
              <a:rPr lang="en-US" sz="3600" dirty="0">
                <a:solidFill>
                  <a:schemeClr val="bg1"/>
                </a:solidFill>
                <a:latin typeface="Arial" panose="020B0604020202020204" pitchFamily="34" charset="0"/>
                <a:cs typeface="Arial" panose="020B0604020202020204" pitchFamily="34" charset="0"/>
              </a:rPr>
              <a:t>started faithfully returning their tithes and </a:t>
            </a:r>
            <a:r>
              <a:rPr lang="en-US" sz="3600" spc="-50" dirty="0">
                <a:solidFill>
                  <a:schemeClr val="bg1"/>
                </a:solidFill>
                <a:latin typeface="Arial" panose="020B0604020202020204" pitchFamily="34" charset="0"/>
                <a:cs typeface="Arial" panose="020B0604020202020204" pitchFamily="34" charset="0"/>
              </a:rPr>
              <a:t>offerings to the temple </a:t>
            </a:r>
            <a:r>
              <a:rPr lang="en-US" sz="3600" spc="-50" dirty="0" err="1">
                <a:solidFill>
                  <a:schemeClr val="bg1"/>
                </a:solidFill>
                <a:latin typeface="Arial" panose="020B0604020202020204" pitchFamily="34" charset="0"/>
                <a:cs typeface="Arial" panose="020B0604020202020204" pitchFamily="34" charset="0"/>
              </a:rPr>
              <a:t>storeh</a:t>
            </a:r>
            <a:r>
              <a:rPr lang="en-US" sz="3600" spc="-50" dirty="0">
                <a:solidFill>
                  <a:schemeClr val="bg1"/>
                </a:solidFill>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Second Chronicles 31:5 tells what happened when the people “brought in </a:t>
            </a:r>
            <a:r>
              <a:rPr lang="en-US" sz="3600" u="sng" spc="-50" dirty="0">
                <a:latin typeface="Arial" panose="020B0604020202020204" pitchFamily="34" charset="0"/>
                <a:cs typeface="Arial" panose="020B0604020202020204" pitchFamily="34" charset="0"/>
              </a:rPr>
              <a:t>abundance</a:t>
            </a:r>
            <a:r>
              <a:rPr lang="en-US" sz="3600" spc="-50" dirty="0">
                <a:latin typeface="Arial" panose="020B0604020202020204" pitchFamily="34" charset="0"/>
                <a:cs typeface="Arial" panose="020B0604020202020204" pitchFamily="34" charset="0"/>
              </a:rPr>
              <a:t> the first</a:t>
            </a:r>
            <a:r>
              <a:rPr lang="en-US" sz="3600" spc="-100" dirty="0">
                <a:latin typeface="Arial" panose="020B0604020202020204" pitchFamily="34" charset="0"/>
                <a:cs typeface="Arial" panose="020B0604020202020204" pitchFamily="34" charset="0"/>
              </a:rPr>
              <a:t>-fruits of grain and wine, oil and honey, and of all the produce of the field; and they brought  </a:t>
            </a:r>
            <a:r>
              <a:rPr lang="en-US" sz="3600" dirty="0">
                <a:latin typeface="Arial" panose="020B0604020202020204" pitchFamily="34" charset="0"/>
                <a:cs typeface="Arial" panose="020B0604020202020204" pitchFamily="34" charset="0"/>
              </a:rPr>
              <a:t>in </a:t>
            </a:r>
            <a:r>
              <a:rPr lang="en-US" sz="3600" u="sng" dirty="0">
                <a:latin typeface="Arial" panose="020B0604020202020204" pitchFamily="34" charset="0"/>
                <a:cs typeface="Arial" panose="020B0604020202020204" pitchFamily="34" charset="0"/>
              </a:rPr>
              <a:t>abundantly</a:t>
            </a:r>
            <a:r>
              <a:rPr lang="en-US" sz="3600" dirty="0">
                <a:latin typeface="Arial" panose="020B0604020202020204" pitchFamily="34" charset="0"/>
                <a:cs typeface="Arial" panose="020B0604020202020204" pitchFamily="34" charset="0"/>
              </a:rPr>
              <a:t> the tithe of everything.”</a:t>
            </a:r>
            <a:endParaRPr lang="en-US" sz="3600" dirty="0">
              <a:solidFill>
                <a:srgbClr val="C0C0C0"/>
              </a:solidFill>
              <a:latin typeface="Arial" panose="020B0604020202020204" pitchFamily="34" charset="0"/>
              <a:cs typeface="Arial" panose="020B0604020202020204" pitchFamily="34" charset="0"/>
            </a:endParaRPr>
          </a:p>
        </p:txBody>
      </p:sp>
      <p:sp>
        <p:nvSpPr>
          <p:cNvPr id="4" name="Text Box 3"/>
          <p:cNvSpPr txBox="1">
            <a:spLocks noChangeArrowheads="1"/>
          </p:cNvSpPr>
          <p:nvPr/>
        </p:nvSpPr>
        <p:spPr bwMode="auto">
          <a:xfrm>
            <a:off x="0" y="1203325"/>
            <a:ext cx="9144000" cy="2863413"/>
          </a:xfrm>
          <a:prstGeom prst="rect">
            <a:avLst/>
          </a:prstGeom>
          <a:noFill/>
          <a:ln w="9525">
            <a:noFill/>
            <a:miter lim="800000"/>
            <a:headEnd/>
            <a:tailEnd/>
          </a:ln>
        </p:spPr>
        <p:txBody>
          <a:bodyPr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1460500" algn="l"/>
              </a:tabLst>
              <a:defRPr/>
            </a:pPr>
            <a:r>
              <a:rPr lang="en-US" sz="3600" dirty="0">
                <a:latin typeface="Arial" panose="020B0604020202020204" pitchFamily="34" charset="0"/>
                <a:cs typeface="Arial" panose="020B0604020202020204" pitchFamily="34" charset="0"/>
              </a:rPr>
              <a:t>One of the positive cycles of obedience is during the reign of King Hezekiah of Judah.</a:t>
            </a:r>
          </a:p>
          <a:p>
            <a:pPr marL="179388" eaLnBrk="1" hangingPunct="1">
              <a:spcBef>
                <a:spcPts val="0"/>
              </a:spcBef>
              <a:tabLst>
                <a:tab pos="1460500" algn="l"/>
                <a:tab pos="3810000" algn="l"/>
              </a:tabLst>
              <a:defRPr/>
            </a:pPr>
            <a:r>
              <a:rPr lang="en-US" sz="3600" spc="-100" dirty="0">
                <a:latin typeface="Arial" panose="020B0604020202020204" pitchFamily="34" charset="0"/>
                <a:cs typeface="Arial" panose="020B0604020202020204" pitchFamily="34" charset="0"/>
              </a:rPr>
              <a:t>There</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was</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a</a:t>
            </a:r>
            <a:r>
              <a:rPr lang="en-US" sz="3600" spc="-3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genuine</a:t>
            </a:r>
            <a:r>
              <a:rPr lang="en-US" sz="3600" b="1" spc="-3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revival</a:t>
            </a:r>
            <a:r>
              <a:rPr lang="en-US" sz="3600" spc="-100" dirty="0">
                <a:latin typeface="Arial" panose="020B0604020202020204" pitchFamily="34" charset="0"/>
                <a:cs typeface="Arial" panose="020B0604020202020204" pitchFamily="34" charset="0"/>
              </a:rPr>
              <a:t>,</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and</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the</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people </a:t>
            </a:r>
            <a:r>
              <a:rPr lang="en-US" sz="3600" dirty="0">
                <a:latin typeface="Arial" panose="020B0604020202020204" pitchFamily="34" charset="0"/>
                <a:cs typeface="Arial" panose="020B0604020202020204" pitchFamily="34" charset="0"/>
              </a:rPr>
              <a:t>started faithfully returning their tithes and offerings to the temple storehouse</a:t>
            </a:r>
            <a:r>
              <a:rPr lang="en-US" sz="3600" spc="-50" dirty="0">
                <a:latin typeface="Arial" panose="020B0604020202020204" pitchFamily="34" charset="0"/>
                <a:cs typeface="Arial" panose="020B0604020202020204" pitchFamily="34" charset="0"/>
              </a:rPr>
              <a:t>. </a:t>
            </a:r>
            <a:endParaRPr lang="en-US" sz="3600" dirty="0">
              <a:solidFill>
                <a:srgbClr val="C0C0C0"/>
              </a:solidFill>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Honor the Lord</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b. Tithes	           </a:t>
            </a:r>
          </a:p>
        </p:txBody>
      </p:sp>
    </p:spTree>
    <p:extLst>
      <p:ext uri="{BB962C8B-B14F-4D97-AF65-F5344CB8AC3E}">
        <p14:creationId xmlns:p14="http://schemas.microsoft.com/office/powerpoint/2010/main" val="2608265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j4IByCQAALzEF.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2031" b="11764"/>
          <a:stretch/>
        </p:blipFill>
        <p:spPr>
          <a:xfrm>
            <a:off x="755576" y="1183034"/>
            <a:ext cx="7632848" cy="5558334"/>
          </a:xfrm>
          <a:prstGeom prst="rect">
            <a:avLst/>
          </a:prstGeom>
        </p:spPr>
      </p:pic>
      <p:sp>
        <p:nvSpPr>
          <p:cNvPr id="6" name="Text Box 2"/>
          <p:cNvSpPr txBox="1">
            <a:spLocks noChangeArrowheads="1"/>
          </p:cNvSpPr>
          <p:nvPr/>
        </p:nvSpPr>
        <p:spPr bwMode="auto">
          <a:xfrm>
            <a:off x="1730374" y="6350"/>
            <a:ext cx="741362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 </a:t>
            </a:r>
          </a:p>
          <a:p>
            <a:pPr marL="36000">
              <a:defRPr/>
            </a:pPr>
            <a:r>
              <a:rPr lang="en-US" sz="3200" b="1" cap="small" spc="50" dirty="0">
                <a:latin typeface="Times New Roman" panose="02020603050405020304" pitchFamily="18" charset="0"/>
                <a:cs typeface="Times New Roman" panose="02020603050405020304" pitchFamily="18" charset="0"/>
              </a:rPr>
              <a:t>3. God First: </a:t>
            </a:r>
            <a:r>
              <a:rPr lang="en-US" sz="3200" cap="small" spc="50" dirty="0">
                <a:latin typeface="Times New Roman" panose="02020603050405020304" pitchFamily="18" charset="0"/>
                <a:cs typeface="Times New Roman" panose="02020603050405020304" pitchFamily="18" charset="0"/>
              </a:rPr>
              <a:t>Matthew 6:33</a:t>
            </a:r>
            <a:r>
              <a:rPr lang="en-US" sz="3200" b="1" cap="small" spc="5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3" presetClass="entr" presetSubtype="5"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975"/>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defRPr/>
            </a:pP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Isa. 26:3</a:t>
            </a:r>
            <a:r>
              <a:rPr lang="en-US" sz="3600" dirty="0">
                <a:latin typeface="Arial" panose="020B0604020202020204" pitchFamily="34" charset="0"/>
                <a:cs typeface="Arial" panose="020B0604020202020204" pitchFamily="34" charset="0"/>
              </a:rPr>
              <a:t>. “You will keep him in perfect peace…because he trusts in You.”</a:t>
            </a:r>
          </a:p>
          <a:p>
            <a:pPr marL="180000" eaLnBrk="1" hangingPunct="1">
              <a:spcBef>
                <a:spcPts val="0"/>
              </a:spcBef>
              <a:defRPr/>
            </a:pP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1</a:t>
            </a:r>
            <a:r>
              <a:rPr lang="en-US" sz="3600" b="1" spc="-15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John</a:t>
            </a:r>
            <a:r>
              <a:rPr lang="en-US" sz="3600" b="1" spc="-15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1:9</a:t>
            </a:r>
            <a:r>
              <a:rPr lang="en-US" sz="3600" dirty="0">
                <a:latin typeface="Arial" panose="020B0604020202020204" pitchFamily="34" charset="0"/>
                <a:cs typeface="Arial" panose="020B0604020202020204" pitchFamily="34" charset="0"/>
              </a:rPr>
              <a:t>.</a:t>
            </a:r>
            <a:r>
              <a:rPr lang="en-US" sz="3600" spc="-15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“If we confess our sins, He is faithful and just to forgive us our sins and to cleanse us from all unrighteousness.”</a:t>
            </a:r>
          </a:p>
          <a:p>
            <a:pPr marL="180000" eaLnBrk="1" hangingPunct="1">
              <a:spcBef>
                <a:spcPts val="0"/>
              </a:spcBef>
              <a:defRPr/>
            </a:pPr>
            <a:r>
              <a:rPr lang="en-US" sz="3600" dirty="0">
                <a:latin typeface="Arial" panose="020B0604020202020204" pitchFamily="34" charset="0"/>
                <a:cs typeface="Arial" panose="020B0604020202020204" pitchFamily="34" charset="0"/>
              </a:rPr>
              <a:t>• </a:t>
            </a:r>
            <a:r>
              <a:rPr lang="en-US" sz="3600" b="1" spc="100" dirty="0">
                <a:latin typeface="Arial" panose="020B0604020202020204" pitchFamily="34" charset="0"/>
                <a:cs typeface="Arial" panose="020B0604020202020204" pitchFamily="34" charset="0"/>
              </a:rPr>
              <a:t>2 Chron. 7:14</a:t>
            </a:r>
            <a:r>
              <a:rPr lang="en-US" sz="3600"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“If My people…will humble themselves, and pray and seek  My face, and turn from their wicked ways, then I will hear from heaven, and will forgive their sin and heal their land.”</a:t>
            </a:r>
          </a:p>
        </p:txBody>
      </p:sp>
      <p:sp>
        <p:nvSpPr>
          <p:cNvPr id="6" name="Text Box 2"/>
          <p:cNvSpPr txBox="1">
            <a:spLocks noChangeArrowheads="1"/>
          </p:cNvSpPr>
          <p:nvPr/>
        </p:nvSpPr>
        <p:spPr bwMode="auto">
          <a:xfrm>
            <a:off x="1721907"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3. </a:t>
            </a:r>
            <a:r>
              <a:rPr lang="en-US" sz="3200" b="1" cap="small" spc="50" dirty="0">
                <a:latin typeface="Times New Roman" panose="02020603050405020304" pitchFamily="18" charset="0"/>
                <a:cs typeface="Times New Roman" panose="02020603050405020304" pitchFamily="18" charset="0"/>
              </a:rPr>
              <a:t>God First</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50" dirty="0">
                <a:latin typeface="Times New Roman" panose="02020603050405020304" pitchFamily="18" charset="0"/>
                <a:cs typeface="Times New Roman" panose="02020603050405020304" pitchFamily="18" charset="0"/>
              </a:rPr>
              <a:t>His Kingdom and </a:t>
            </a:r>
            <a:r>
              <a:rPr lang="en-US" sz="3200" b="1" cap="small" spc="50" dirty="0" err="1">
                <a:latin typeface="Times New Roman" panose="02020603050405020304" pitchFamily="18" charset="0"/>
                <a:cs typeface="Times New Roman" panose="02020603050405020304" pitchFamily="18" charset="0"/>
              </a:rPr>
              <a:t>Righteousnes</a:t>
            </a:r>
            <a:endParaRPr lang="en-US" sz="3200" b="1" cap="small" spc="5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735138" y="7938"/>
            <a:ext cx="740886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Contents</a:t>
            </a:r>
          </a:p>
        </p:txBody>
      </p:sp>
      <p:sp>
        <p:nvSpPr>
          <p:cNvPr id="5" name="Rectangle 4"/>
          <p:cNvSpPr/>
          <p:nvPr/>
        </p:nvSpPr>
        <p:spPr>
          <a:xfrm>
            <a:off x="36513" y="1322449"/>
            <a:ext cx="9144000" cy="5262979"/>
          </a:xfrm>
          <a:prstGeom prst="rect">
            <a:avLst/>
          </a:prstGeom>
        </p:spPr>
        <p:txBody>
          <a:bodyPr>
            <a:spAutoFit/>
          </a:bodyPr>
          <a:lstStyle/>
          <a:p>
            <a:pPr marL="1260000">
              <a:tabLst>
                <a:tab pos="5372100" algn="l"/>
              </a:tabLst>
              <a:defRPr/>
            </a:pPr>
            <a:r>
              <a:rPr lang="en-US" sz="2800" dirty="0">
                <a:solidFill>
                  <a:schemeClr val="tx1">
                    <a:lumMod val="85000"/>
                  </a:schemeClr>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1  Part of God’s Family	</a:t>
            </a:r>
          </a:p>
          <a:p>
            <a:pPr marL="1260000">
              <a:tabLst>
                <a:tab pos="5372100" algn="l"/>
              </a:tabLst>
              <a:defRPr/>
            </a:pPr>
            <a:r>
              <a:rPr lang="en-US" sz="2800" dirty="0">
                <a:latin typeface="Arial" panose="020B0604020202020204" pitchFamily="34" charset="0"/>
                <a:cs typeface="Arial" panose="020B0604020202020204" pitchFamily="34" charset="0"/>
              </a:rPr>
              <a:t>  </a:t>
            </a:r>
            <a:r>
              <a:rPr lang="en-US" sz="2800" b="1" dirty="0">
                <a:solidFill>
                  <a:schemeClr val="tx2"/>
                </a:solidFill>
                <a:latin typeface="Arial" panose="020B0604020202020204" pitchFamily="34" charset="0"/>
                <a:cs typeface="Arial" panose="020B0604020202020204" pitchFamily="34" charset="0"/>
              </a:rPr>
              <a:t>2  God’s Covenants With Us</a:t>
            </a:r>
            <a:r>
              <a:rPr lang="en-US" sz="2800" dirty="0">
                <a:solidFill>
                  <a:schemeClr val="tx2"/>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p>
          <a:p>
            <a:pPr marL="1260000">
              <a:tabLst>
                <a:tab pos="5372100" algn="l"/>
              </a:tabLst>
              <a:defRPr/>
            </a:pPr>
            <a:r>
              <a:rPr lang="en-US" sz="2800" dirty="0">
                <a:latin typeface="Arial" panose="020B0604020202020204" pitchFamily="34" charset="0"/>
                <a:cs typeface="Arial" panose="020B0604020202020204" pitchFamily="34" charset="0"/>
              </a:rPr>
              <a:t>  3  The Tithing Contract	</a:t>
            </a:r>
            <a:r>
              <a:rPr lang="en-US" sz="2800" b="1" dirty="0">
                <a:latin typeface="Arial" panose="020B0604020202020204" pitchFamily="34" charset="0"/>
                <a:cs typeface="Arial" panose="020B0604020202020204" pitchFamily="34" charset="0"/>
              </a:rPr>
              <a:t>	</a:t>
            </a:r>
          </a:p>
          <a:p>
            <a:pPr marL="1260000">
              <a:tabLst>
                <a:tab pos="5372100" algn="l"/>
              </a:tabLst>
              <a:defRPr/>
            </a:pPr>
            <a:r>
              <a:rPr lang="en-US" sz="2800" dirty="0">
                <a:latin typeface="Arial" panose="020B0604020202020204" pitchFamily="34" charset="0"/>
                <a:cs typeface="Arial" panose="020B0604020202020204" pitchFamily="34" charset="0"/>
              </a:rPr>
              <a:t>  4  Offerings for Jesus	</a:t>
            </a:r>
          </a:p>
          <a:p>
            <a:pPr marL="1260000">
              <a:tabLst>
                <a:tab pos="5372100" algn="l"/>
              </a:tabLst>
              <a:defRPr/>
            </a:pPr>
            <a:r>
              <a:rPr lang="en-US" sz="2800" dirty="0">
                <a:solidFill>
                  <a:srgbClr val="D9D9D9"/>
                </a:solidFill>
                <a:latin typeface="Arial" panose="020B0604020202020204" pitchFamily="34" charset="0"/>
                <a:cs typeface="Arial" panose="020B0604020202020204" pitchFamily="34" charset="0"/>
              </a:rPr>
              <a:t>  5 </a:t>
            </a:r>
            <a:r>
              <a:rPr lang="en-US" sz="2800" dirty="0">
                <a:latin typeface="Arial" panose="020B0604020202020204" pitchFamily="34" charset="0"/>
                <a:cs typeface="Arial" panose="020B0604020202020204" pitchFamily="34" charset="0"/>
              </a:rPr>
              <a:t> Dealing With Debt	</a:t>
            </a:r>
            <a:endParaRPr lang="en-US" sz="2800" b="1" dirty="0">
              <a:latin typeface="Arial" panose="020B0604020202020204" pitchFamily="34" charset="0"/>
              <a:cs typeface="Arial" panose="020B0604020202020204" pitchFamily="34" charset="0"/>
            </a:endParaRPr>
          </a:p>
          <a:p>
            <a:pPr marL="1260000">
              <a:tabLst>
                <a:tab pos="5372100" algn="l"/>
              </a:tabLst>
              <a:defRPr/>
            </a:pPr>
            <a:r>
              <a:rPr lang="en-US" sz="2800" dirty="0">
                <a:solidFill>
                  <a:srgbClr val="D9D9D9"/>
                </a:solidFill>
                <a:latin typeface="Arial" panose="020B0604020202020204" pitchFamily="34" charset="0"/>
                <a:cs typeface="Arial" panose="020B0604020202020204" pitchFamily="34" charset="0"/>
              </a:rPr>
              <a:t>  6</a:t>
            </a:r>
            <a:r>
              <a:rPr lang="en-US" sz="2800" dirty="0">
                <a:latin typeface="Arial" panose="020B0604020202020204" pitchFamily="34" charset="0"/>
                <a:cs typeface="Arial" panose="020B0604020202020204" pitchFamily="34" charset="0"/>
              </a:rPr>
              <a:t>  Laying Up Treasure in Heaven	</a:t>
            </a:r>
          </a:p>
          <a:p>
            <a:pPr marL="1260000">
              <a:tabLst>
                <a:tab pos="5372100" algn="l"/>
              </a:tabLst>
              <a:defRPr/>
            </a:pPr>
            <a:r>
              <a:rPr lang="en-US" sz="2800" dirty="0">
                <a:solidFill>
                  <a:srgbClr val="D9D9D9"/>
                </a:solidFill>
                <a:latin typeface="Arial" panose="020B0604020202020204" pitchFamily="34" charset="0"/>
                <a:cs typeface="Arial" panose="020B0604020202020204" pitchFamily="34" charset="0"/>
              </a:rPr>
              <a:t>  7</a:t>
            </a:r>
            <a:r>
              <a:rPr lang="en-US" sz="2800" dirty="0">
                <a:latin typeface="Arial" panose="020B0604020202020204" pitchFamily="34" charset="0"/>
                <a:cs typeface="Arial" panose="020B0604020202020204" pitchFamily="34" charset="0"/>
              </a:rPr>
              <a:t>  Unto the Least of These	</a:t>
            </a:r>
            <a:endParaRPr lang="en-US" sz="2800" b="1" dirty="0">
              <a:latin typeface="Arial" panose="020B0604020202020204" pitchFamily="34" charset="0"/>
              <a:cs typeface="Arial" panose="020B0604020202020204" pitchFamily="34" charset="0"/>
            </a:endParaRPr>
          </a:p>
          <a:p>
            <a:pPr marL="1260000">
              <a:tabLst>
                <a:tab pos="5372100" algn="l"/>
              </a:tabLst>
              <a:defRPr/>
            </a:pPr>
            <a:r>
              <a:rPr lang="en-US" sz="2800" dirty="0">
                <a:latin typeface="Arial" panose="020B0604020202020204" pitchFamily="34" charset="0"/>
                <a:cs typeface="Arial" panose="020B0604020202020204" pitchFamily="34" charset="0"/>
              </a:rPr>
              <a:t>  8  Planning for Success</a:t>
            </a:r>
          </a:p>
          <a:p>
            <a:pPr marL="1260000">
              <a:tabLst>
                <a:tab pos="5372100" algn="l"/>
              </a:tabLst>
              <a:defRPr/>
            </a:pPr>
            <a:r>
              <a:rPr lang="en-US" sz="2800" dirty="0">
                <a:latin typeface="Arial" panose="020B0604020202020204" pitchFamily="34" charset="0"/>
                <a:cs typeface="Arial" panose="020B0604020202020204" pitchFamily="34" charset="0"/>
              </a:rPr>
              <a:t>  9  Beware of Covetousness	</a:t>
            </a:r>
          </a:p>
          <a:p>
            <a:pPr marL="1260000">
              <a:tabLst>
                <a:tab pos="5372100" algn="l"/>
              </a:tabLst>
              <a:defRPr/>
            </a:pPr>
            <a:r>
              <a:rPr lang="en-US" sz="2800" dirty="0">
                <a:latin typeface="Arial" panose="020B0604020202020204" pitchFamily="34" charset="0"/>
                <a:cs typeface="Arial" panose="020B0604020202020204" pitchFamily="34" charset="0"/>
              </a:rPr>
              <a:t>10  Giving Back	</a:t>
            </a:r>
          </a:p>
          <a:p>
            <a:pPr marL="1260000">
              <a:tabLst>
                <a:tab pos="5372100" algn="l"/>
              </a:tabLst>
              <a:defRPr/>
            </a:pPr>
            <a:r>
              <a:rPr lang="en-US" sz="2800" dirty="0">
                <a:latin typeface="Arial" panose="020B0604020202020204" pitchFamily="34" charset="0"/>
                <a:cs typeface="Arial" panose="020B0604020202020204" pitchFamily="34" charset="0"/>
              </a:rPr>
              <a:t>11  Managing in Tough Times	</a:t>
            </a:r>
          </a:p>
          <a:p>
            <a:pPr marL="1774350" indent="-514350">
              <a:buFontTx/>
              <a:buAutoNum type="arabicPlain" startAt="12"/>
              <a:tabLst>
                <a:tab pos="5372100" algn="l"/>
              </a:tabLst>
              <a:defRPr/>
            </a:pPr>
            <a:r>
              <a:rPr lang="en-US" sz="2800" dirty="0">
                <a:latin typeface="Arial" panose="020B0604020202020204" pitchFamily="34" charset="0"/>
                <a:cs typeface="Arial" panose="020B0604020202020204" pitchFamily="34" charset="0"/>
              </a:rPr>
              <a:t>Rewards of Faithfulness</a:t>
            </a:r>
          </a:p>
        </p:txBody>
      </p:sp>
    </p:spTree>
    <p:extLst>
      <p:ext uri="{BB962C8B-B14F-4D97-AF65-F5344CB8AC3E}">
        <p14:creationId xmlns:p14="http://schemas.microsoft.com/office/powerpoint/2010/main" val="2208463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 calcmode="lin" valueType="num">
                                      <p:cBhvr additive="base">
                                        <p:cTn id="7" dur="1000"/>
                                        <p:tgtEl>
                                          <p:spTgt spid="2048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048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childTnLst>
                                </p:cTn>
                              </p:par>
                              <p:par>
                                <p:cTn id="22" presetID="10" presetClass="entr" presetSubtype="0" fill="hold" nodeType="withEffect">
                                  <p:stCondLst>
                                    <p:cond delay="100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childTnLst>
                                </p:cTn>
                              </p:par>
                              <p:par>
                                <p:cTn id="25" presetID="10" presetClass="entr" presetSubtype="0" fill="hold" nodeType="withEffect">
                                  <p:stCondLst>
                                    <p:cond delay="10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childTnLst>
                                </p:cTn>
                              </p:par>
                              <p:par>
                                <p:cTn id="28" presetID="10" presetClass="entr" presetSubtype="0" fill="hold" nodeType="withEffect">
                                  <p:stCondLst>
                                    <p:cond delay="100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1000"/>
                                        <p:tgtEl>
                                          <p:spTgt spid="5">
                                            <p:txEl>
                                              <p:pRg st="6" end="6"/>
                                            </p:txEl>
                                          </p:spTgt>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1000"/>
                                        <p:tgtEl>
                                          <p:spTgt spid="5">
                                            <p:txEl>
                                              <p:pRg st="7" end="7"/>
                                            </p:txEl>
                                          </p:spTgt>
                                        </p:tgtEl>
                                      </p:cBhvr>
                                    </p:animEffect>
                                  </p:childTnLst>
                                </p:cTn>
                              </p:par>
                              <p:par>
                                <p:cTn id="34" presetID="10" presetClass="entr" presetSubtype="0" fill="hold" nodeType="withEffect">
                                  <p:stCondLst>
                                    <p:cond delay="100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1000"/>
                                        <p:tgtEl>
                                          <p:spTgt spid="5">
                                            <p:txEl>
                                              <p:pRg st="8" end="8"/>
                                            </p:txEl>
                                          </p:spTgt>
                                        </p:tgtEl>
                                      </p:cBhvr>
                                    </p:animEffect>
                                  </p:childTnLst>
                                </p:cTn>
                              </p:par>
                              <p:par>
                                <p:cTn id="37" presetID="10" presetClass="entr" presetSubtype="0" fill="hold" nodeType="withEffect">
                                  <p:stCondLst>
                                    <p:cond delay="10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1000"/>
                                        <p:tgtEl>
                                          <p:spTgt spid="5">
                                            <p:txEl>
                                              <p:pRg st="9" end="9"/>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1000"/>
                                        <p:tgtEl>
                                          <p:spTgt spid="5">
                                            <p:txEl>
                                              <p:pRg st="10" end="10"/>
                                            </p:txEl>
                                          </p:spTgt>
                                        </p:tgtEl>
                                      </p:cBhvr>
                                    </p:animEffect>
                                  </p:childTnLst>
                                </p:cTn>
                              </p:par>
                              <p:par>
                                <p:cTn id="43" presetID="10" presetClass="entr" presetSubtype="0" fill="hold" nodeType="withEffect">
                                  <p:stCondLst>
                                    <p:cond delay="100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fade">
                                      <p:cBhvr>
                                        <p:cTn id="45" dur="1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01808"/>
            <a:ext cx="9144000" cy="523329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eaLnBrk="1" hangingPunct="1">
              <a:spcBef>
                <a:spcPts val="0"/>
              </a:spcBef>
              <a:spcAft>
                <a:spcPts val="600"/>
              </a:spcAft>
              <a:defRPr/>
            </a:pPr>
            <a:r>
              <a:rPr lang="en-US" sz="3600" dirty="0">
                <a:latin typeface="Arial" panose="020B0604020202020204" pitchFamily="34" charset="0"/>
                <a:cs typeface="Arial" panose="020B0604020202020204" pitchFamily="34" charset="0"/>
              </a:rPr>
              <a:t>All these verses and many others deal with the important fact that although    God is </a:t>
            </a:r>
            <a:r>
              <a:rPr lang="en-US" sz="3600" b="1" spc="100" dirty="0">
                <a:latin typeface="Arial" panose="020B0604020202020204" pitchFamily="34" charset="0"/>
                <a:cs typeface="Arial" panose="020B0604020202020204" pitchFamily="34" charset="0"/>
              </a:rPr>
              <a:t>sovereign</a:t>
            </a:r>
            <a:r>
              <a:rPr lang="en-US" sz="3600" dirty="0">
                <a:latin typeface="Arial" panose="020B0604020202020204" pitchFamily="34" charset="0"/>
                <a:cs typeface="Arial" panose="020B0604020202020204" pitchFamily="34" charset="0"/>
              </a:rPr>
              <a:t>, although God is our </a:t>
            </a:r>
            <a:r>
              <a:rPr lang="en-US" sz="3600" b="1" spc="100" dirty="0">
                <a:latin typeface="Arial" panose="020B0604020202020204" pitchFamily="34" charset="0"/>
                <a:cs typeface="Arial" panose="020B0604020202020204" pitchFamily="34" charset="0"/>
              </a:rPr>
              <a:t>Creator </a:t>
            </a:r>
            <a:r>
              <a:rPr lang="en-US" sz="3600" dirty="0">
                <a:latin typeface="Arial" panose="020B0604020202020204" pitchFamily="34" charset="0"/>
                <a:cs typeface="Arial" panose="020B0604020202020204" pitchFamily="34" charset="0"/>
              </a:rPr>
              <a:t>and </a:t>
            </a:r>
            <a:r>
              <a:rPr lang="en-US" sz="3600" b="1" spc="100" dirty="0">
                <a:latin typeface="Arial" panose="020B0604020202020204" pitchFamily="34" charset="0"/>
                <a:cs typeface="Arial" panose="020B0604020202020204" pitchFamily="34" charset="0"/>
              </a:rPr>
              <a:t>Sustainer</a:t>
            </a:r>
            <a:r>
              <a:rPr lang="en-US" sz="3600" dirty="0">
                <a:latin typeface="Arial" panose="020B0604020202020204" pitchFamily="34" charset="0"/>
                <a:cs typeface="Arial" panose="020B0604020202020204" pitchFamily="34" charset="0"/>
              </a:rPr>
              <a:t>, and although</a:t>
            </a:r>
          </a:p>
          <a:p>
            <a:pPr marL="360000" eaLnBrk="1" hangingPunct="1">
              <a:spcBef>
                <a:spcPts val="0"/>
              </a:spcBef>
              <a:spcAft>
                <a:spcPts val="600"/>
              </a:spcAft>
              <a:defRPr/>
            </a:pPr>
            <a:r>
              <a:rPr lang="en-US" sz="5400" dirty="0">
                <a:latin typeface="Arial" panose="020B0604020202020204" pitchFamily="34" charset="0"/>
                <a:cs typeface="Arial" panose="020B0604020202020204" pitchFamily="34" charset="0"/>
              </a:rPr>
              <a:t>salvation</a:t>
            </a:r>
            <a:r>
              <a:rPr lang="en-US" sz="3600" dirty="0">
                <a:latin typeface="Arial" panose="020B0604020202020204" pitchFamily="34" charset="0"/>
                <a:cs typeface="Arial" panose="020B0604020202020204" pitchFamily="34" charset="0"/>
              </a:rPr>
              <a:t> is a </a:t>
            </a:r>
            <a:r>
              <a:rPr lang="en-US" sz="5400" dirty="0">
                <a:latin typeface="Arial" panose="020B0604020202020204" pitchFamily="34" charset="0"/>
                <a:cs typeface="Arial" panose="020B0604020202020204" pitchFamily="34" charset="0"/>
              </a:rPr>
              <a:t>gift</a:t>
            </a:r>
            <a:r>
              <a:rPr lang="en-US" sz="3600" dirty="0">
                <a:latin typeface="Arial" panose="020B0604020202020204" pitchFamily="34" charset="0"/>
                <a:cs typeface="Arial" panose="020B0604020202020204" pitchFamily="34" charset="0"/>
              </a:rPr>
              <a:t> of </a:t>
            </a:r>
            <a:r>
              <a:rPr lang="en-US" sz="5400" dirty="0">
                <a:latin typeface="Arial" panose="020B0604020202020204" pitchFamily="34" charset="0"/>
                <a:cs typeface="Arial" panose="020B0604020202020204" pitchFamily="34" charset="0"/>
              </a:rPr>
              <a:t>grace</a:t>
            </a:r>
            <a:r>
              <a:rPr lang="en-US" sz="3600" dirty="0">
                <a:latin typeface="Arial" panose="020B0604020202020204" pitchFamily="34" charset="0"/>
                <a:cs typeface="Arial" panose="020B0604020202020204" pitchFamily="34" charset="0"/>
              </a:rPr>
              <a:t>                                  and </a:t>
            </a:r>
            <a:r>
              <a:rPr lang="en-US" sz="5400" dirty="0">
                <a:latin typeface="Arial" panose="020B0604020202020204" pitchFamily="34" charset="0"/>
                <a:cs typeface="Arial" panose="020B0604020202020204" pitchFamily="34" charset="0"/>
              </a:rPr>
              <a:t>unmerited</a:t>
            </a:r>
            <a:r>
              <a:rPr lang="en-US" sz="3600" dirty="0">
                <a:latin typeface="Arial" panose="020B0604020202020204" pitchFamily="34" charset="0"/>
                <a:cs typeface="Arial" panose="020B0604020202020204" pitchFamily="34" charset="0"/>
              </a:rPr>
              <a:t> on our part,</a:t>
            </a:r>
          </a:p>
          <a:p>
            <a:pPr marL="360000" eaLnBrk="1" hangingPunct="1">
              <a:spcBef>
                <a:spcPts val="0"/>
              </a:spcBef>
              <a:spcAft>
                <a:spcPts val="600"/>
              </a:spcAft>
              <a:defRPr/>
            </a:pPr>
            <a:r>
              <a:rPr lang="en-US" sz="3600" dirty="0">
                <a:latin typeface="Arial" panose="020B0604020202020204" pitchFamily="34" charset="0"/>
                <a:cs typeface="Arial" panose="020B0604020202020204" pitchFamily="34" charset="0"/>
              </a:rPr>
              <a:t>we still have a part to play in the great controversy drama here on earth. </a:t>
            </a:r>
          </a:p>
        </p:txBody>
      </p:sp>
      <p:sp>
        <p:nvSpPr>
          <p:cNvPr id="6" name="Text Box 2"/>
          <p:cNvSpPr txBox="1">
            <a:spLocks noChangeArrowheads="1"/>
          </p:cNvSpPr>
          <p:nvPr/>
        </p:nvSpPr>
        <p:spPr bwMode="auto">
          <a:xfrm>
            <a:off x="1721907"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3. </a:t>
            </a:r>
            <a:r>
              <a:rPr lang="en-US" sz="3200" b="1" cap="small" spc="50" dirty="0">
                <a:latin typeface="Times New Roman" panose="02020603050405020304" pitchFamily="18" charset="0"/>
                <a:cs typeface="Times New Roman" panose="02020603050405020304" pitchFamily="18" charset="0"/>
              </a:rPr>
              <a:t>God First</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50" dirty="0">
                <a:latin typeface="Times New Roman" panose="02020603050405020304" pitchFamily="18" charset="0"/>
                <a:cs typeface="Times New Roman" panose="02020603050405020304" pitchFamily="18" charset="0"/>
              </a:rPr>
              <a:t>His Kingdom and Righteousness</a:t>
            </a:r>
          </a:p>
        </p:txBody>
      </p:sp>
    </p:spTree>
    <p:extLst>
      <p:ext uri="{BB962C8B-B14F-4D97-AF65-F5344CB8AC3E}">
        <p14:creationId xmlns:p14="http://schemas.microsoft.com/office/powerpoint/2010/main" val="1423814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2104E54B-54D3-4EE6-1F51-D923CD4B17AF}"/>
              </a:ext>
            </a:extLst>
          </p:cNvPr>
          <p:cNvSpPr txBox="1">
            <a:spLocks noChangeArrowheads="1"/>
          </p:cNvSpPr>
          <p:nvPr/>
        </p:nvSpPr>
        <p:spPr bwMode="auto">
          <a:xfrm>
            <a:off x="0" y="1373932"/>
            <a:ext cx="9144000" cy="507940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eaLnBrk="1" hangingPunct="1">
              <a:spcBef>
                <a:spcPts val="0"/>
              </a:spcBef>
              <a:defRPr/>
            </a:pPr>
            <a:r>
              <a:rPr lang="en-US" sz="3600" dirty="0">
                <a:solidFill>
                  <a:schemeClr val="bg1"/>
                </a:solidFill>
                <a:latin typeface="Arial" panose="020B0604020202020204" pitchFamily="34" charset="0"/>
                <a:cs typeface="Arial" panose="020B0604020202020204" pitchFamily="34" charset="0"/>
              </a:rPr>
              <a:t>Using the sacred gift of free will, free choice, we must choose to follow the prompting of the Holy Spirit and obey what God calls us to do. Though God offers us blessings and life, we can        choose cursing and death instead. </a:t>
            </a:r>
            <a:r>
              <a:rPr lang="en-US" sz="3600" dirty="0">
                <a:latin typeface="Arial" panose="020B0604020202020204" pitchFamily="34" charset="0"/>
                <a:cs typeface="Arial" panose="020B0604020202020204" pitchFamily="34" charset="0"/>
              </a:rPr>
              <a:t>No wonder God says, “ ‘Therefore choose  life, that both you and your descendants may live’ ” (</a:t>
            </a:r>
            <a:r>
              <a:rPr lang="en-US" sz="3600" i="1" dirty="0">
                <a:latin typeface="Arial" panose="020B0604020202020204" pitchFamily="34" charset="0"/>
                <a:cs typeface="Arial" panose="020B0604020202020204" pitchFamily="34" charset="0"/>
              </a:rPr>
              <a:t>Deut. 30:19</a:t>
            </a:r>
            <a:r>
              <a:rPr lang="en-US" sz="3600" dirty="0">
                <a:latin typeface="Arial" panose="020B0604020202020204" pitchFamily="34" charset="0"/>
                <a:cs typeface="Arial" panose="020B0604020202020204" pitchFamily="34" charset="0"/>
              </a:rPr>
              <a:t>).</a:t>
            </a:r>
          </a:p>
        </p:txBody>
      </p:sp>
      <p:sp>
        <p:nvSpPr>
          <p:cNvPr id="2" name="Text Box 3">
            <a:extLst>
              <a:ext uri="{FF2B5EF4-FFF2-40B4-BE49-F238E27FC236}">
                <a16:creationId xmlns:a16="http://schemas.microsoft.com/office/drawing/2014/main" id="{035523D2-0F96-82E5-7FE3-0209796D8969}"/>
              </a:ext>
            </a:extLst>
          </p:cNvPr>
          <p:cNvSpPr txBox="1">
            <a:spLocks noChangeArrowheads="1"/>
          </p:cNvSpPr>
          <p:nvPr/>
        </p:nvSpPr>
        <p:spPr bwMode="auto">
          <a:xfrm>
            <a:off x="0" y="1373932"/>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eaLnBrk="1" hangingPunct="1">
              <a:spcBef>
                <a:spcPts val="0"/>
              </a:spcBef>
              <a:defRPr/>
            </a:pPr>
            <a:r>
              <a:rPr lang="en-US" sz="3600">
                <a:solidFill>
                  <a:schemeClr val="bg1"/>
                </a:solidFill>
                <a:latin typeface="Arial" panose="020B0604020202020204" pitchFamily="34" charset="0"/>
                <a:cs typeface="Arial" panose="020B0604020202020204" pitchFamily="34" charset="0"/>
              </a:rPr>
              <a:t>Using the sacred gift of free will, free choice, we must choose to follow the prompting of the Holy Spirit and obey what God calls us to do. </a:t>
            </a:r>
            <a:r>
              <a:rPr lang="en-US" sz="3600">
                <a:latin typeface="Arial" panose="020B0604020202020204" pitchFamily="34" charset="0"/>
                <a:cs typeface="Arial" panose="020B0604020202020204" pitchFamily="34" charset="0"/>
              </a:rPr>
              <a:t>Though God offers us blessings and life, we can        choose cursing and death instead. </a:t>
            </a:r>
          </a:p>
        </p:txBody>
      </p:sp>
      <p:sp>
        <p:nvSpPr>
          <p:cNvPr id="4" name="Text Box 3"/>
          <p:cNvSpPr txBox="1">
            <a:spLocks noChangeArrowheads="1"/>
          </p:cNvSpPr>
          <p:nvPr/>
        </p:nvSpPr>
        <p:spPr bwMode="auto">
          <a:xfrm>
            <a:off x="0" y="1373932"/>
            <a:ext cx="9144000" cy="2309415"/>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0000" eaLnBrk="1" hangingPunct="1">
              <a:spcBef>
                <a:spcPts val="0"/>
              </a:spcBef>
              <a:defRPr/>
            </a:pPr>
            <a:r>
              <a:rPr lang="en-US" sz="3600" dirty="0">
                <a:solidFill>
                  <a:schemeClr val="tx2"/>
                </a:solidFill>
                <a:latin typeface="Arial" panose="020B0604020202020204" pitchFamily="34" charset="0"/>
                <a:cs typeface="Arial" panose="020B0604020202020204" pitchFamily="34" charset="0"/>
              </a:rPr>
              <a:t>Using</a:t>
            </a:r>
            <a:r>
              <a:rPr lang="en-US" sz="3600" dirty="0">
                <a:latin typeface="Arial" panose="020B0604020202020204" pitchFamily="34" charset="0"/>
                <a:cs typeface="Arial" panose="020B0604020202020204" pitchFamily="34" charset="0"/>
              </a:rPr>
              <a:t> the sacred gift of free will, free choice, we must </a:t>
            </a:r>
            <a:r>
              <a:rPr lang="en-US" sz="3600" dirty="0">
                <a:solidFill>
                  <a:schemeClr val="tx2"/>
                </a:solidFill>
                <a:latin typeface="Arial" panose="020B0604020202020204" pitchFamily="34" charset="0"/>
                <a:cs typeface="Arial" panose="020B0604020202020204" pitchFamily="34" charset="0"/>
              </a:rPr>
              <a:t>choose</a:t>
            </a:r>
            <a:r>
              <a:rPr lang="en-US" sz="3600" dirty="0">
                <a:latin typeface="Arial" panose="020B0604020202020204" pitchFamily="34" charset="0"/>
                <a:cs typeface="Arial" panose="020B0604020202020204" pitchFamily="34" charset="0"/>
              </a:rPr>
              <a:t> to follow the prompting of the Holy Spirit and obey what God calls us to do. </a:t>
            </a:r>
          </a:p>
        </p:txBody>
      </p:sp>
      <p:sp>
        <p:nvSpPr>
          <p:cNvPr id="6" name="Text Box 2"/>
          <p:cNvSpPr txBox="1">
            <a:spLocks noChangeArrowheads="1"/>
          </p:cNvSpPr>
          <p:nvPr/>
        </p:nvSpPr>
        <p:spPr bwMode="auto">
          <a:xfrm>
            <a:off x="1721907"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3. </a:t>
            </a:r>
            <a:r>
              <a:rPr lang="en-US" sz="3200" b="1" cap="small" spc="50" dirty="0">
                <a:latin typeface="Times New Roman" panose="02020603050405020304" pitchFamily="18" charset="0"/>
                <a:cs typeface="Times New Roman" panose="02020603050405020304" pitchFamily="18" charset="0"/>
              </a:rPr>
              <a:t>God First</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50" dirty="0">
                <a:latin typeface="Times New Roman" panose="02020603050405020304" pitchFamily="18" charset="0"/>
                <a:cs typeface="Times New Roman" panose="02020603050405020304" pitchFamily="18" charset="0"/>
              </a:rPr>
              <a:t>His Kingdom and Righteousness</a:t>
            </a:r>
          </a:p>
        </p:txBody>
      </p:sp>
    </p:spTree>
    <p:extLst>
      <p:ext uri="{BB962C8B-B14F-4D97-AF65-F5344CB8AC3E}">
        <p14:creationId xmlns:p14="http://schemas.microsoft.com/office/powerpoint/2010/main" val="1504894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advAuto="1000"/>
      <p:bldP spid="2" grpId="0" uiExpand="1" build="p" autoUpdateAnimBg="0" advAuto="1000"/>
      <p:bldP spid="4" grpId="0" uiExpand="1"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06BDD55-242E-A3C6-3AB1-9972D85ABB01}"/>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463550" algn="l"/>
                <a:tab pos="2571750" algn="l"/>
              </a:tabLst>
              <a:defRPr/>
            </a:pPr>
            <a:r>
              <a:rPr lang="en-US" sz="3600" dirty="0">
                <a:solidFill>
                  <a:schemeClr val="bg1"/>
                </a:solidFill>
                <a:latin typeface="Arial" panose="020B0604020202020204" pitchFamily="34" charset="0"/>
                <a:cs typeface="Arial" panose="020B0604020202020204" pitchFamily="34" charset="0"/>
              </a:rPr>
              <a:t>By our responses to what God offers to   us, we establish our relationship with     Him and, to a great degree, determine    our own destiny. Obedience—the service and allegiance of love—is the true sign of discipleship. </a:t>
            </a:r>
            <a:r>
              <a:rPr lang="en-US" sz="3600" dirty="0">
                <a:latin typeface="Arial" panose="020B0604020202020204" pitchFamily="34" charset="0"/>
                <a:cs typeface="Arial" panose="020B0604020202020204" pitchFamily="34" charset="0"/>
              </a:rPr>
              <a:t>Instead of releasing us from obedience, it is faith, and faith only, that makes us partakers of the grace of Christ, which enables us to render the obedience that God asks from us. </a:t>
            </a:r>
          </a:p>
        </p:txBody>
      </p:sp>
      <p:sp>
        <p:nvSpPr>
          <p:cNvPr id="2" name="Text Box 3">
            <a:extLst>
              <a:ext uri="{FF2B5EF4-FFF2-40B4-BE49-F238E27FC236}">
                <a16:creationId xmlns:a16="http://schemas.microsoft.com/office/drawing/2014/main" id="{113AB924-CF30-7119-9886-9747F85956EA}"/>
              </a:ext>
            </a:extLst>
          </p:cNvPr>
          <p:cNvSpPr txBox="1">
            <a:spLocks noChangeArrowheads="1"/>
          </p:cNvSpPr>
          <p:nvPr/>
        </p:nvSpPr>
        <p:spPr bwMode="auto">
          <a:xfrm>
            <a:off x="0" y="1196752"/>
            <a:ext cx="9144000" cy="341741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463550" algn="l"/>
                <a:tab pos="2571750" algn="l"/>
              </a:tabLst>
              <a:defRPr/>
            </a:pPr>
            <a:r>
              <a:rPr lang="en-US" sz="3600" dirty="0">
                <a:solidFill>
                  <a:schemeClr val="bg1"/>
                </a:solidFill>
                <a:latin typeface="Arial" panose="020B0604020202020204" pitchFamily="34" charset="0"/>
                <a:cs typeface="Arial" panose="020B0604020202020204" pitchFamily="34" charset="0"/>
              </a:rPr>
              <a:t>By our responses to what God offers to   us, we establish our relationship with     Him and, to a great degree, determine    our own destiny. </a:t>
            </a:r>
            <a:r>
              <a:rPr lang="en-US" sz="3600" dirty="0">
                <a:latin typeface="Arial" panose="020B0604020202020204" pitchFamily="34" charset="0"/>
                <a:cs typeface="Arial" panose="020B0604020202020204" pitchFamily="34" charset="0"/>
              </a:rPr>
              <a:t>Obedience—the service and allegiance of love—is the true sign of discipleship. </a:t>
            </a:r>
          </a:p>
        </p:txBody>
      </p:sp>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a:t>
            </a:r>
          </a:p>
          <a:p>
            <a:pPr marL="36000">
              <a:defRPr/>
            </a:pPr>
            <a:r>
              <a:rPr lang="en-US" sz="3200" b="1" cap="small" spc="50" dirty="0">
                <a:latin typeface="Times New Roman" panose="02020603050405020304" pitchFamily="18" charset="0"/>
                <a:cs typeface="Times New Roman" panose="02020603050405020304" pitchFamily="18" charset="0"/>
              </a:rPr>
              <a:t>Last Word</a:t>
            </a:r>
            <a:endParaRPr lang="en-US" sz="3200" cap="small" spc="50" dirty="0">
              <a:latin typeface="Times New Roman" panose="02020603050405020304" pitchFamily="18" charset="0"/>
              <a:cs typeface="Times New Roman" panose="02020603050405020304" pitchFamily="18" charset="0"/>
            </a:endParaRPr>
          </a:p>
        </p:txBody>
      </p:sp>
      <p:sp>
        <p:nvSpPr>
          <p:cNvPr id="18" name="Text Box 3">
            <a:extLst>
              <a:ext uri="{FF2B5EF4-FFF2-40B4-BE49-F238E27FC236}">
                <a16:creationId xmlns:a16="http://schemas.microsoft.com/office/drawing/2014/main" id="{31A21D77-393D-7288-9C32-BFAB7AB5C8DD}"/>
              </a:ext>
            </a:extLst>
          </p:cNvPr>
          <p:cNvSpPr txBox="1">
            <a:spLocks noChangeArrowheads="1"/>
          </p:cNvSpPr>
          <p:nvPr/>
        </p:nvSpPr>
        <p:spPr bwMode="auto">
          <a:xfrm>
            <a:off x="0" y="1196752"/>
            <a:ext cx="9144000" cy="2309415"/>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spcBef>
                <a:spcPts val="0"/>
              </a:spcBef>
              <a:tabLst>
                <a:tab pos="463550" algn="l"/>
                <a:tab pos="2571750" algn="l"/>
              </a:tabLst>
              <a:defRPr/>
            </a:pPr>
            <a:r>
              <a:rPr lang="en-US" sz="3600" dirty="0">
                <a:latin typeface="Arial" panose="020B0604020202020204" pitchFamily="34" charset="0"/>
                <a:cs typeface="Arial" panose="020B0604020202020204" pitchFamily="34" charset="0"/>
              </a:rPr>
              <a:t>By our responses to what God offers to   us, we establish our relationship with     Him and, to a great degree, determine    our own destiny. </a:t>
            </a:r>
          </a:p>
        </p:txBody>
      </p:sp>
    </p:spTree>
    <p:extLst>
      <p:ext uri="{BB962C8B-B14F-4D97-AF65-F5344CB8AC3E}">
        <p14:creationId xmlns:p14="http://schemas.microsoft.com/office/powerpoint/2010/main" val="8825634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26469" y="6350"/>
            <a:ext cx="7417531"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Till He Comes</a:t>
            </a:r>
          </a:p>
        </p:txBody>
      </p:sp>
      <p:sp>
        <p:nvSpPr>
          <p:cNvPr id="7" name="Rectangle 6"/>
          <p:cNvSpPr>
            <a:spLocks noChangeArrowheads="1"/>
          </p:cNvSpPr>
          <p:nvPr/>
        </p:nvSpPr>
        <p:spPr bwMode="auto">
          <a:xfrm>
            <a:off x="7938" y="1196752"/>
            <a:ext cx="914400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ts val="0"/>
              </a:spcBef>
              <a:tabLst>
                <a:tab pos="711200" algn="l"/>
              </a:tabLst>
            </a:pPr>
            <a:r>
              <a:rPr lang="en-US" sz="3600" dirty="0">
                <a:latin typeface="Arial" panose="020B0604020202020204" pitchFamily="34" charset="0"/>
                <a:cs typeface="Arial" panose="020B0604020202020204" pitchFamily="34" charset="0"/>
              </a:rPr>
              <a:t>God is the one with the resources,          and when we work with Him, He allows     us to handle them for Him. It is the   Savior’s purpose that human beings, purified and sanctified shall be His     helping hand. For this great privilege, let   us give thanks to Him....</a:t>
            </a:r>
          </a:p>
          <a:p>
            <a:pPr algn="ctr">
              <a:spcBef>
                <a:spcPts val="0"/>
              </a:spcBef>
              <a:tabLst>
                <a:tab pos="711200" algn="l"/>
              </a:tabLst>
            </a:pPr>
            <a:r>
              <a:rPr lang="en-US" sz="3600" dirty="0">
                <a:latin typeface="Arial" panose="020B0604020202020204" pitchFamily="34" charset="0"/>
                <a:cs typeface="Arial" panose="020B0604020202020204" pitchFamily="34" charset="0"/>
              </a:rPr>
              <a:t>“Honor the </a:t>
            </a:r>
            <a:r>
              <a:rPr lang="en-US" sz="3600" cap="small" dirty="0">
                <a:latin typeface="Arial" panose="020B0604020202020204" pitchFamily="34" charset="0"/>
                <a:cs typeface="Arial" panose="020B0604020202020204" pitchFamily="34" charset="0"/>
              </a:rPr>
              <a:t>Lord</a:t>
            </a:r>
            <a:r>
              <a:rPr lang="en-US" sz="3600" dirty="0">
                <a:latin typeface="Arial" panose="020B0604020202020204" pitchFamily="34" charset="0"/>
                <a:cs typeface="Arial" panose="020B0604020202020204" pitchFamily="34" charset="0"/>
              </a:rPr>
              <a:t> with your possessions, and with the fruits of all your increase” (</a:t>
            </a:r>
            <a:r>
              <a:rPr lang="en-US" sz="3600" i="1" dirty="0">
                <a:latin typeface="Arial" panose="020B0604020202020204" pitchFamily="34" charset="0"/>
                <a:cs typeface="Arial" panose="020B0604020202020204" pitchFamily="34" charset="0"/>
              </a:rPr>
              <a:t>Prov. 3:9 </a:t>
            </a:r>
            <a:r>
              <a:rPr lang="en-US" sz="3200" i="1" dirty="0">
                <a:latin typeface="Arial" panose="020B0604020202020204" pitchFamily="34" charset="0"/>
                <a:cs typeface="Arial" panose="020B0604020202020204" pitchFamily="34" charset="0"/>
              </a:rPr>
              <a:t>NKJV</a:t>
            </a:r>
            <a:r>
              <a:rPr lang="en-US"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06010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nodeType="withGroup">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25612" y="6350"/>
            <a:ext cx="7418388"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Our Overall Goal</a:t>
            </a:r>
          </a:p>
        </p:txBody>
      </p:sp>
      <p:sp>
        <p:nvSpPr>
          <p:cNvPr id="4" name="Rectangle 3"/>
          <p:cNvSpPr>
            <a:spLocks noChangeArrowheads="1"/>
          </p:cNvSpPr>
          <p:nvPr/>
        </p:nvSpPr>
        <p:spPr bwMode="auto">
          <a:xfrm>
            <a:off x="7938" y="1401544"/>
            <a:ext cx="91440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tabLst>
                <a:tab pos="711200" algn="l"/>
              </a:tabLst>
            </a:pPr>
            <a:r>
              <a:rPr lang="en-US" sz="3600" spc="600" dirty="0">
                <a:latin typeface="Arial" panose="020B0604020202020204" pitchFamily="34" charset="0"/>
                <a:cs typeface="Arial" panose="020B0604020202020204" pitchFamily="34" charset="0"/>
              </a:rPr>
              <a:t>We pray </a:t>
            </a:r>
          </a:p>
          <a:p>
            <a:pPr algn="ctr">
              <a:tabLst>
                <a:tab pos="711200" algn="l"/>
              </a:tabLst>
            </a:pPr>
            <a:r>
              <a:rPr lang="en-US" sz="3600" dirty="0">
                <a:latin typeface="Arial" panose="020B0604020202020204" pitchFamily="34" charset="0"/>
                <a:cs typeface="Arial" panose="020B0604020202020204" pitchFamily="34" charset="0"/>
              </a:rPr>
              <a:t>that these practical lessons will         </a:t>
            </a:r>
            <a:r>
              <a:rPr lang="en-US" sz="3600" b="1" spc="70" dirty="0">
                <a:latin typeface="Arial" panose="020B0604020202020204" pitchFamily="34" charset="0"/>
                <a:cs typeface="Arial" panose="020B0604020202020204" pitchFamily="34" charset="0"/>
              </a:rPr>
              <a:t>deepen</a:t>
            </a:r>
            <a:r>
              <a:rPr lang="en-US" sz="3600" dirty="0">
                <a:latin typeface="Arial" panose="020B0604020202020204" pitchFamily="34" charset="0"/>
                <a:cs typeface="Arial" panose="020B0604020202020204" pitchFamily="34" charset="0"/>
              </a:rPr>
              <a:t> your </a:t>
            </a:r>
            <a:r>
              <a:rPr lang="en-US" sz="3600" b="1" spc="70" dirty="0">
                <a:latin typeface="Arial" panose="020B0604020202020204" pitchFamily="34" charset="0"/>
                <a:cs typeface="Arial" panose="020B0604020202020204" pitchFamily="34" charset="0"/>
              </a:rPr>
              <a:t>faith</a:t>
            </a:r>
            <a:r>
              <a:rPr lang="en-US" sz="3600" dirty="0">
                <a:latin typeface="Arial" panose="020B0604020202020204" pitchFamily="34" charset="0"/>
                <a:cs typeface="Arial" panose="020B0604020202020204" pitchFamily="34" charset="0"/>
              </a:rPr>
              <a:t> and </a:t>
            </a:r>
            <a:r>
              <a:rPr lang="en-US" sz="3600" b="1" spc="70" dirty="0">
                <a:latin typeface="Arial" panose="020B0604020202020204" pitchFamily="34" charset="0"/>
                <a:cs typeface="Arial" panose="020B0604020202020204" pitchFamily="34" charset="0"/>
              </a:rPr>
              <a:t>trust</a:t>
            </a:r>
            <a:r>
              <a:rPr lang="en-US" sz="3600" dirty="0">
                <a:latin typeface="Arial" panose="020B0604020202020204" pitchFamily="34" charset="0"/>
                <a:cs typeface="Arial" panose="020B0604020202020204" pitchFamily="34" charset="0"/>
              </a:rPr>
              <a:t> in God        and </a:t>
            </a:r>
            <a:r>
              <a:rPr lang="en-US" sz="3600" b="1" spc="70" dirty="0">
                <a:latin typeface="Arial" panose="020B0604020202020204" pitchFamily="34" charset="0"/>
                <a:cs typeface="Arial" panose="020B0604020202020204" pitchFamily="34" charset="0"/>
              </a:rPr>
              <a:t>encourage</a:t>
            </a:r>
            <a:r>
              <a:rPr lang="en-US" sz="3600" dirty="0">
                <a:latin typeface="Arial" panose="020B0604020202020204" pitchFamily="34" charset="0"/>
                <a:cs typeface="Arial" panose="020B0604020202020204" pitchFamily="34" charset="0"/>
              </a:rPr>
              <a:t> you to be                                      a </a:t>
            </a:r>
            <a:r>
              <a:rPr lang="en-US" sz="3600" b="1" spc="70" dirty="0">
                <a:latin typeface="Arial" panose="020B0604020202020204" pitchFamily="34" charset="0"/>
                <a:cs typeface="Arial" panose="020B0604020202020204" pitchFamily="34" charset="0"/>
              </a:rPr>
              <a:t>faithful</a:t>
            </a:r>
            <a:r>
              <a:rPr lang="en-US" sz="3600" dirty="0">
                <a:latin typeface="Arial" panose="020B0604020202020204" pitchFamily="34" charset="0"/>
                <a:cs typeface="Arial" panose="020B0604020202020204" pitchFamily="34" charset="0"/>
              </a:rPr>
              <a:t> manager for Him.</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118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nodeType="afterGroup">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nodeType="withGroup">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Lesson 2,  January 14, 2023</a:t>
            </a:r>
          </a:p>
        </p:txBody>
      </p:sp>
      <p:sp>
        <p:nvSpPr>
          <p:cNvPr id="6" name="Rectangle 5"/>
          <p:cNvSpPr/>
          <p:nvPr/>
        </p:nvSpPr>
        <p:spPr>
          <a:xfrm>
            <a:off x="0" y="1412875"/>
            <a:ext cx="9144000" cy="1015663"/>
          </a:xfrm>
          <a:prstGeom prst="rect">
            <a:avLst/>
          </a:prstGeom>
        </p:spPr>
        <p:txBody>
          <a:bodyPr>
            <a:spAutoFit/>
          </a:bodyPr>
          <a:lstStyle/>
          <a:p>
            <a:pPr algn="ctr">
              <a:lnSpc>
                <a:spcPct val="7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God’s Covenants With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Us</a:t>
            </a:r>
          </a:p>
        </p:txBody>
      </p:sp>
      <p:pic>
        <p:nvPicPr>
          <p:cNvPr id="3" name="Picture 2" descr="23.1Q-2 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9" y="2910632"/>
            <a:ext cx="9054466" cy="3830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3" presetClass="entr" presetSubtype="5" fill="hold" grpId="1"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vertical)">
                                      <p:cBhvr>
                                        <p:cTn id="11" dur="1000"/>
                                        <p:tgtEl>
                                          <p:spTgt spid="6">
                                            <p:txEl>
                                              <p:pRg st="0" end="0"/>
                                            </p:txEl>
                                          </p:spTgt>
                                        </p:tgtEl>
                                      </p:cBhvr>
                                    </p:animEffect>
                                  </p:childTnLst>
                                </p:cTn>
                              </p:par>
                              <p:par>
                                <p:cTn id="12" presetID="3" presetClass="entr" presetSubtype="5"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vertical)">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6"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25612" y="6350"/>
            <a:ext cx="74183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a:t>
            </a:r>
          </a:p>
          <a:p>
            <a:pPr marL="36000">
              <a:defRPr/>
            </a:pPr>
            <a:r>
              <a:rPr lang="en-US" sz="3200" b="1" cap="small" spc="50" dirty="0">
                <a:latin typeface="Times New Roman" panose="02020603050405020304" pitchFamily="18" charset="0"/>
                <a:cs typeface="Times New Roman" panose="02020603050405020304" pitchFamily="18" charset="0"/>
              </a:rPr>
              <a:t>This Week’s Goal</a:t>
            </a:r>
          </a:p>
        </p:txBody>
      </p:sp>
      <p:sp>
        <p:nvSpPr>
          <p:cNvPr id="4" name="Rectangle 3"/>
          <p:cNvSpPr>
            <a:spLocks noChangeArrowheads="1"/>
          </p:cNvSpPr>
          <p:nvPr/>
        </p:nvSpPr>
        <p:spPr bwMode="auto">
          <a:xfrm>
            <a:off x="7938" y="1401544"/>
            <a:ext cx="9144000" cy="3493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Aft>
                <a:spcPts val="600"/>
              </a:spcAft>
              <a:tabLst>
                <a:tab pos="711200" algn="l"/>
              </a:tabLst>
            </a:pPr>
            <a:r>
              <a:rPr lang="en-US" sz="3600" dirty="0">
                <a:latin typeface="Arial" panose="020B0604020202020204" pitchFamily="34" charset="0"/>
                <a:cs typeface="Arial" panose="020B0604020202020204" pitchFamily="34" charset="0"/>
              </a:rPr>
              <a:t>To learn some significant                  </a:t>
            </a:r>
            <a:r>
              <a:rPr lang="en-US" sz="5400" dirty="0">
                <a:latin typeface="Arial" panose="020B0604020202020204" pitchFamily="34" charset="0"/>
                <a:cs typeface="Arial" panose="020B0604020202020204" pitchFamily="34" charset="0"/>
              </a:rPr>
              <a:t>bilateral covenants               </a:t>
            </a:r>
            <a:r>
              <a:rPr lang="en-US" sz="3600" dirty="0">
                <a:latin typeface="Arial" panose="020B0604020202020204" pitchFamily="34" charset="0"/>
                <a:cs typeface="Arial" panose="020B0604020202020204" pitchFamily="34" charset="0"/>
              </a:rPr>
              <a:t>between God and His children.</a:t>
            </a:r>
          </a:p>
          <a:p>
            <a:pPr algn="ctr">
              <a:spcAft>
                <a:spcPts val="600"/>
              </a:spcAft>
              <a:tabLst>
                <a:tab pos="711200" algn="l"/>
              </a:tabLst>
            </a:pPr>
            <a:r>
              <a:rPr lang="en-US" sz="3600" dirty="0">
                <a:latin typeface="Arial" panose="020B0604020202020204" pitchFamily="34" charset="0"/>
                <a:cs typeface="Arial" panose="020B0604020202020204" pitchFamily="34" charset="0"/>
              </a:rPr>
              <a:t>To “uphold our end of the bargain”                 by</a:t>
            </a:r>
            <a:r>
              <a:rPr lang="en-US" sz="5400" dirty="0">
                <a:latin typeface="Arial" panose="020B0604020202020204" pitchFamily="34" charset="0"/>
                <a:cs typeface="Arial" panose="020B0604020202020204" pitchFamily="34" charset="0"/>
              </a:rPr>
              <a:t> God’s grace.</a:t>
            </a:r>
          </a:p>
        </p:txBody>
      </p:sp>
    </p:spTree>
    <p:extLst>
      <p:ext uri="{BB962C8B-B14F-4D97-AF65-F5344CB8AC3E}">
        <p14:creationId xmlns:p14="http://schemas.microsoft.com/office/powerpoint/2010/main" val="3735502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nodeType="afterGroup">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29316" y="7938"/>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
        <p:nvSpPr>
          <p:cNvPr id="6" name="Text Box 7"/>
          <p:cNvSpPr txBox="1">
            <a:spLocks noChangeArrowheads="1"/>
          </p:cNvSpPr>
          <p:nvPr/>
        </p:nvSpPr>
        <p:spPr bwMode="auto">
          <a:xfrm>
            <a:off x="1588" y="1253080"/>
            <a:ext cx="9144000" cy="5607689"/>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tabLst/>
              <a:defRPr/>
            </a:pPr>
            <a:r>
              <a:rPr lang="de-DE" sz="3600" dirty="0" err="1">
                <a:latin typeface="Times New Roman" panose="02020603050405020304" pitchFamily="18" charset="0"/>
                <a:ea typeface="Helvetica CY" charset="0"/>
                <a:cs typeface="Times New Roman" panose="02020603050405020304" pitchFamily="18" charset="0"/>
              </a:rPr>
              <a:t>Deuteronomy</a:t>
            </a:r>
            <a:r>
              <a:rPr lang="de-DE" sz="3600" dirty="0">
                <a:latin typeface="Times New Roman" panose="02020603050405020304" pitchFamily="18" charset="0"/>
                <a:ea typeface="Helvetica CY" charset="0"/>
                <a:cs typeface="Times New Roman" panose="02020603050405020304" pitchFamily="18" charset="0"/>
              </a:rPr>
              <a:t> 28:1, 2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0"/>
              </a:spcAft>
              <a:tabLst/>
              <a:defRPr/>
            </a:pPr>
            <a:r>
              <a:rPr lang="en-US" sz="3600" dirty="0">
                <a:latin typeface="Arial" panose="020B0604020202020204" pitchFamily="34" charset="0"/>
                <a:ea typeface="Helvetica CY" charset="0"/>
                <a:cs typeface="Arial" panose="020B0604020202020204" pitchFamily="34" charset="0"/>
              </a:rPr>
              <a:t>“Now it shall come to pass, if you     diligently obey the voice of the </a:t>
            </a:r>
            <a:r>
              <a:rPr lang="en-US" sz="3600" cap="small" dirty="0">
                <a:latin typeface="Arial" panose="020B0604020202020204" pitchFamily="34" charset="0"/>
                <a:ea typeface="Helvetica CY" charset="0"/>
                <a:cs typeface="Arial" panose="020B0604020202020204" pitchFamily="34" charset="0"/>
              </a:rPr>
              <a:t>Lord</a:t>
            </a:r>
            <a:r>
              <a:rPr lang="en-US" sz="3600" dirty="0">
                <a:latin typeface="Arial" panose="020B0604020202020204" pitchFamily="34" charset="0"/>
                <a:ea typeface="Helvetica CY" charset="0"/>
                <a:cs typeface="Arial" panose="020B0604020202020204" pitchFamily="34" charset="0"/>
              </a:rPr>
              <a:t> your God, to observe carefully all His commandments which I command you today, that the </a:t>
            </a:r>
            <a:r>
              <a:rPr lang="en-US" sz="3600" cap="small" dirty="0">
                <a:latin typeface="Arial" panose="020B0604020202020204" pitchFamily="34" charset="0"/>
                <a:ea typeface="Helvetica CY" charset="0"/>
                <a:cs typeface="Arial" panose="020B0604020202020204" pitchFamily="34" charset="0"/>
              </a:rPr>
              <a:t>Lord</a:t>
            </a:r>
            <a:r>
              <a:rPr lang="en-US" sz="3600" dirty="0">
                <a:latin typeface="Arial" panose="020B0604020202020204" pitchFamily="34" charset="0"/>
                <a:ea typeface="Helvetica CY" charset="0"/>
                <a:cs typeface="Arial" panose="020B0604020202020204" pitchFamily="34" charset="0"/>
              </a:rPr>
              <a:t> your God will set you high above all nations of the earth.</a:t>
            </a:r>
          </a:p>
          <a:p>
            <a:pPr algn="ctr" eaLnBrk="1" hangingPunct="1">
              <a:spcBef>
                <a:spcPts val="0"/>
              </a:spcBef>
              <a:spcAft>
                <a:spcPts val="0"/>
              </a:spcAft>
              <a:tabLst/>
              <a:defRPr/>
            </a:pPr>
            <a:r>
              <a:rPr lang="en-US" sz="3600" dirty="0">
                <a:latin typeface="Arial" panose="020B0604020202020204" pitchFamily="34" charset="0"/>
                <a:ea typeface="Helvetica CY" charset="0"/>
                <a:cs typeface="Arial" panose="020B0604020202020204" pitchFamily="34" charset="0"/>
              </a:rPr>
              <a:t>And all these blessings shall come upon  you and overtake you, because you obey the voice of the </a:t>
            </a:r>
            <a:r>
              <a:rPr lang="en-US" sz="3600" cap="small" dirty="0">
                <a:latin typeface="Arial" panose="020B0604020202020204" pitchFamily="34" charset="0"/>
                <a:ea typeface="Helvetica CY" charset="0"/>
                <a:cs typeface="Arial" panose="020B0604020202020204" pitchFamily="34" charset="0"/>
              </a:rPr>
              <a:t>Lord</a:t>
            </a:r>
            <a:r>
              <a:rPr lang="en-US" sz="3600" dirty="0">
                <a:latin typeface="Arial" panose="020B0604020202020204" pitchFamily="34" charset="0"/>
                <a:ea typeface="Helvetica CY" charset="0"/>
                <a:cs typeface="Arial" panose="020B0604020202020204" pitchFamily="34" charset="0"/>
              </a:rPr>
              <a:t> your God.”</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nodeType="afterGroup">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196752"/>
            <a:ext cx="9144000" cy="538718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spcBef>
                <a:spcPts val="0"/>
              </a:spcBef>
              <a:spcAft>
                <a:spcPts val="1200"/>
              </a:spcAft>
              <a:tabLst>
                <a:tab pos="538163" algn="l"/>
              </a:tabLst>
              <a:defRPr/>
            </a:pPr>
            <a:r>
              <a:rPr lang="en-US" sz="3600" dirty="0">
                <a:latin typeface="Arial" panose="020B0604020202020204" pitchFamily="34" charset="0"/>
                <a:cs typeface="Arial" panose="020B0604020202020204" pitchFamily="34" charset="0"/>
              </a:rPr>
              <a:t>•Two types of covenants.</a:t>
            </a:r>
          </a:p>
          <a:p>
            <a:pPr marL="180000" eaLnBrk="1" hangingPunct="1">
              <a:spcBef>
                <a:spcPts val="0"/>
              </a:spcBef>
              <a:tabLst>
                <a:tab pos="538163" algn="l"/>
              </a:tabLst>
              <a:defRPr/>
            </a:pPr>
            <a:r>
              <a:rPr lang="en-US" sz="3600" dirty="0">
                <a:latin typeface="Arial" panose="020B0604020202020204" pitchFamily="34" charset="0"/>
                <a:cs typeface="Arial" panose="020B0604020202020204" pitchFamily="34" charset="0"/>
              </a:rPr>
              <a:t>•</a:t>
            </a:r>
            <a:r>
              <a:rPr lang="en-US" sz="3600" b="1" spc="-100" dirty="0">
                <a:latin typeface="Arial" panose="020B0604020202020204" pitchFamily="34" charset="0"/>
                <a:cs typeface="Arial" panose="020B0604020202020204" pitchFamily="34" charset="0"/>
              </a:rPr>
              <a:t>Bilateral. </a:t>
            </a:r>
            <a:r>
              <a:rPr lang="en-US" sz="3600" dirty="0">
                <a:latin typeface="Arial" panose="020B0604020202020204" pitchFamily="34" charset="0"/>
                <a:cs typeface="Arial" panose="020B0604020202020204" pitchFamily="34" charset="0"/>
              </a:rPr>
              <a:t>Both parties (God and humans) have a part to perform.</a:t>
            </a:r>
          </a:p>
          <a:p>
            <a:pPr marL="180000" eaLnBrk="1" hangingPunct="1">
              <a:spcBef>
                <a:spcPts val="0"/>
              </a:spcBef>
              <a:spcAft>
                <a:spcPts val="1200"/>
              </a:spcAft>
              <a:tabLst>
                <a:tab pos="538163" algn="l"/>
              </a:tabLst>
              <a:defRPr/>
            </a:pPr>
            <a:r>
              <a:rPr lang="en-US" sz="3600" dirty="0">
                <a:latin typeface="Arial" panose="020B0604020202020204" pitchFamily="34" charset="0"/>
                <a:cs typeface="Arial" panose="020B0604020202020204" pitchFamily="34" charset="0"/>
              </a:rPr>
              <a:t>	“I will do this if you will do that.”</a:t>
            </a:r>
          </a:p>
          <a:p>
            <a:pPr marL="180000" eaLnBrk="1" hangingPunct="1">
              <a:spcBef>
                <a:spcPts val="0"/>
              </a:spcBef>
              <a:tabLst>
                <a:tab pos="538163" algn="l"/>
              </a:tabLst>
              <a:defRPr/>
            </a:pPr>
            <a:r>
              <a:rPr lang="en-US" sz="3600" dirty="0">
                <a:latin typeface="Arial" panose="020B0604020202020204" pitchFamily="34" charset="0"/>
                <a:cs typeface="Arial" panose="020B0604020202020204" pitchFamily="34" charset="0"/>
              </a:rPr>
              <a:t>•</a:t>
            </a:r>
            <a:r>
              <a:rPr lang="en-US" sz="3600" b="1" spc="100" dirty="0">
                <a:latin typeface="Arial" panose="020B0604020202020204" pitchFamily="34" charset="0"/>
                <a:cs typeface="Arial" panose="020B0604020202020204" pitchFamily="34" charset="0"/>
              </a:rPr>
              <a:t>Unilateral. </a:t>
            </a:r>
            <a:r>
              <a:rPr lang="en-US" sz="3600" dirty="0">
                <a:latin typeface="Arial" panose="020B0604020202020204" pitchFamily="34" charset="0"/>
                <a:cs typeface="Arial" panose="020B0604020202020204" pitchFamily="34" charset="0"/>
              </a:rPr>
              <a:t>“I will do this whether you do anything or not.”</a:t>
            </a:r>
          </a:p>
          <a:p>
            <a:pPr marL="180000" eaLnBrk="1" hangingPunct="1">
              <a:spcBef>
                <a:spcPts val="0"/>
              </a:spcBef>
              <a:tabLst>
                <a:tab pos="538163" algn="l"/>
              </a:tabLst>
              <a:defRPr/>
            </a:pPr>
            <a:r>
              <a:rPr lang="en-US" sz="3600" dirty="0">
                <a:latin typeface="Arial" panose="020B0604020202020204" pitchFamily="34" charset="0"/>
                <a:cs typeface="Arial" panose="020B0604020202020204" pitchFamily="34" charset="0"/>
              </a:rPr>
              <a:t>	</a:t>
            </a:r>
            <a:r>
              <a:rPr lang="en-US" sz="3600" spc="-30" dirty="0">
                <a:latin typeface="Arial" panose="020B0604020202020204" pitchFamily="34" charset="0"/>
                <a:cs typeface="Arial" panose="020B0604020202020204" pitchFamily="34" charset="0"/>
              </a:rPr>
              <a:t>After the Flood, God promised that there </a:t>
            </a:r>
            <a:r>
              <a:rPr lang="en-US" sz="3600" dirty="0">
                <a:latin typeface="Arial" panose="020B0604020202020204" pitchFamily="34" charset="0"/>
                <a:cs typeface="Arial" panose="020B0604020202020204" pitchFamily="34" charset="0"/>
              </a:rPr>
              <a:t>would never be another flood to cover all the earth regardless of our actions. </a:t>
            </a:r>
          </a:p>
        </p:txBody>
      </p:sp>
      <p:sp>
        <p:nvSpPr>
          <p:cNvPr id="6" name="Text Box 2"/>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God’s Covenants With Us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nodeType="afterGroup">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11372</TotalTime>
  <Words>5564</Words>
  <Application>Microsoft Macintosh PowerPoint</Application>
  <PresentationFormat>On-screen Show (4:3)</PresentationFormat>
  <Paragraphs>239</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Helvetica Neue</vt:lpstr>
      <vt:lpstr>Times New Roman</vt:lpstr>
      <vt:lpstr>•23.1Q MANAGING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403</cp:revision>
  <dcterms:created xsi:type="dcterms:W3CDTF">2021-07-03T11:23:54Z</dcterms:created>
  <dcterms:modified xsi:type="dcterms:W3CDTF">2023-01-12T02:46:07Z</dcterms:modified>
</cp:coreProperties>
</file>